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</p:sldIdLst>
  <p:sldSz cx="12192000" cy="6858000"/>
  <p:notesSz cx="6858000" cy="9144000"/>
  <p:defaultTextStyle>
    <a:defPPr>
      <a:defRPr lang="ko-KR"/>
    </a:defPPr>
    <a:lvl1pPr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5pPr>
    <a:lvl6pPr marL="2286000" algn="l" defTabSz="914400" rtl="0" eaLnBrk="1" latinLnBrk="1" hangingPunct="1"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6pPr>
    <a:lvl7pPr marL="2743200" algn="l" defTabSz="914400" rtl="0" eaLnBrk="1" latinLnBrk="1" hangingPunct="1"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7pPr>
    <a:lvl8pPr marL="3200400" algn="l" defTabSz="914400" rtl="0" eaLnBrk="1" latinLnBrk="1" hangingPunct="1"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8pPr>
    <a:lvl9pPr marL="3657600" algn="l" defTabSz="914400" rtl="0" eaLnBrk="1" latinLnBrk="1" hangingPunct="1"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3848" autoAdjust="0"/>
    <p:restoredTop sz="94251" autoAdjust="0"/>
  </p:normalViewPr>
  <p:slideViewPr>
    <p:cSldViewPr>
      <p:cViewPr varScale="1">
        <p:scale>
          <a:sx n="38" d="100"/>
          <a:sy n="38" d="100"/>
        </p:scale>
        <p:origin x="84" y="612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 smtClean="0"/>
              <a:t>클릭하여 마스터 부제목 스타일 편집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17CCEED-3409-433E-828E-6BC2EDAECD1D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4282515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65A8ED0-A651-4E58-90DE-3C6AA096738E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352610513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6A51B59-2BA8-4F3F-9131-4EC987C54951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10719752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DB191B3-EE8B-4439-8697-D71514C34F68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15765544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C0678EE-85B5-4482-A170-3B357F59EE0E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29464362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E91EC22-6D7C-4159-A6CA-0FF9F475882F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42814501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947EF28-394C-4441-A31B-1924D4BBD582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12301026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B8C3426-7044-4366-9E3E-CE919B62D015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36834112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ko-KR" altLang="en-US" smtClean="0"/>
              <a:t>그림을 추가하려면 아이콘을 클릭하십시오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A6FF8F8-14A5-48DC-BA88-B3CB4378783E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28983412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24BE211-E096-4ECC-A77A-307612311CEB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157876461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CAD82FC-CC8A-4FBB-81E1-1CCFAE3AB4AE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5820723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B1D8D9A4-D21F-4F36-918E-2B209AE3DE80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592118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2.png"/><Relationship Id="rId21" Type="http://schemas.openxmlformats.org/officeDocument/2006/relationships/slide" Target="slide30.xml"/><Relationship Id="rId63" Type="http://schemas.openxmlformats.org/officeDocument/2006/relationships/image" Target="../media/image15.png"/><Relationship Id="rId159" Type="http://schemas.openxmlformats.org/officeDocument/2006/relationships/image" Target="../media/image63.png"/><Relationship Id="rId170" Type="http://schemas.openxmlformats.org/officeDocument/2006/relationships/hyperlink" Target="../../&#49888;&#50557;PPT/66%20&#50836;&#54620;&#44228;&#49884;&#47197;/&#50836;&#54620;&#44228;&#49884;&#47197;.pptx" TargetMode="External"/><Relationship Id="rId226" Type="http://schemas.openxmlformats.org/officeDocument/2006/relationships/hyperlink" Target="&#50640;&#49828;&#44180;28&#51109;.pptx" TargetMode="External"/><Relationship Id="rId107" Type="http://schemas.openxmlformats.org/officeDocument/2006/relationships/image" Target="../media/image37.png"/><Relationship Id="rId268" Type="http://schemas.openxmlformats.org/officeDocument/2006/relationships/image" Target="../media/image118.png"/><Relationship Id="rId11" Type="http://schemas.openxmlformats.org/officeDocument/2006/relationships/slide" Target="slide25.xml"/><Relationship Id="rId32" Type="http://schemas.openxmlformats.org/officeDocument/2006/relationships/slide" Target="slide16.xml"/><Relationship Id="rId53" Type="http://schemas.openxmlformats.org/officeDocument/2006/relationships/image" Target="../media/image10.png"/><Relationship Id="rId74" Type="http://schemas.openxmlformats.org/officeDocument/2006/relationships/hyperlink" Target="../18&#50853;&#44592;/&#50853;&#44592;.pptx" TargetMode="External"/><Relationship Id="rId128" Type="http://schemas.openxmlformats.org/officeDocument/2006/relationships/hyperlink" Target="../../&#49888;&#50557;PPT/45%20&#47196;&#47560;&#49436;/&#47196;&#47560;&#49436;.pptx" TargetMode="External"/><Relationship Id="rId149" Type="http://schemas.openxmlformats.org/officeDocument/2006/relationships/image" Target="../media/image58.png"/><Relationship Id="rId5" Type="http://schemas.openxmlformats.org/officeDocument/2006/relationships/slide" Target="slide22.xml"/><Relationship Id="rId95" Type="http://schemas.openxmlformats.org/officeDocument/2006/relationships/image" Target="../media/image31.png"/><Relationship Id="rId160" Type="http://schemas.openxmlformats.org/officeDocument/2006/relationships/hyperlink" Target="../../&#49888;&#50557;PPT/61%20&#48288;&#46300;&#47196;&#54980;&#49436;/&#48288;&#46300;&#47196;&#54980;&#49436;.pptx" TargetMode="External"/><Relationship Id="rId181" Type="http://schemas.openxmlformats.org/officeDocument/2006/relationships/image" Target="../media/image74.png"/><Relationship Id="rId216" Type="http://schemas.openxmlformats.org/officeDocument/2006/relationships/hyperlink" Target="&#50640;&#49828;&#44180;22&#51109;.pptx" TargetMode="External"/><Relationship Id="rId237" Type="http://schemas.openxmlformats.org/officeDocument/2006/relationships/image" Target="../media/image102.png"/><Relationship Id="rId258" Type="http://schemas.openxmlformats.org/officeDocument/2006/relationships/hyperlink" Target="&#50640;&#49828;&#44180;44&#51109;.pptx" TargetMode="External"/><Relationship Id="rId22" Type="http://schemas.openxmlformats.org/officeDocument/2006/relationships/slide" Target="slide11.xml"/><Relationship Id="rId43" Type="http://schemas.openxmlformats.org/officeDocument/2006/relationships/image" Target="../media/image5.png"/><Relationship Id="rId64" Type="http://schemas.openxmlformats.org/officeDocument/2006/relationships/hyperlink" Target="../13&#50669;&#45824;&#49345;/&#50669;&#45824;&#49345;.pptx" TargetMode="External"/><Relationship Id="rId118" Type="http://schemas.openxmlformats.org/officeDocument/2006/relationships/hyperlink" Target="../../&#49888;&#50557;PPT/40%20&#47560;&#53468;&#48373;&#51020;/&#47560;&#53468;&#48373;&#51020;.pptx" TargetMode="External"/><Relationship Id="rId139" Type="http://schemas.openxmlformats.org/officeDocument/2006/relationships/image" Target="../media/image53.png"/><Relationship Id="rId85" Type="http://schemas.openxmlformats.org/officeDocument/2006/relationships/image" Target="../media/image26.png"/><Relationship Id="rId150" Type="http://schemas.openxmlformats.org/officeDocument/2006/relationships/hyperlink" Target="../../&#49888;&#50557;PPT/56%20&#46356;&#46020;&#49436;/&#46356;&#46020;&#49436;.pptx" TargetMode="External"/><Relationship Id="rId171" Type="http://schemas.openxmlformats.org/officeDocument/2006/relationships/image" Target="../media/image69.png"/><Relationship Id="rId192" Type="http://schemas.openxmlformats.org/officeDocument/2006/relationships/hyperlink" Target="&#50640;&#49828;&#44180;10&#51109;.pptx" TargetMode="External"/><Relationship Id="rId206" Type="http://schemas.openxmlformats.org/officeDocument/2006/relationships/hyperlink" Target="&#50640;&#49828;&#44180;17&#51109;.pptx" TargetMode="External"/><Relationship Id="rId227" Type="http://schemas.openxmlformats.org/officeDocument/2006/relationships/image" Target="../media/image97.png"/><Relationship Id="rId248" Type="http://schemas.openxmlformats.org/officeDocument/2006/relationships/hyperlink" Target="&#50640;&#49828;&#44180;39&#51109;.pptx" TargetMode="External"/><Relationship Id="rId12" Type="http://schemas.openxmlformats.org/officeDocument/2006/relationships/slide" Target="slide6.xml"/><Relationship Id="rId33" Type="http://schemas.openxmlformats.org/officeDocument/2006/relationships/slide" Target="slide17.xml"/><Relationship Id="rId108" Type="http://schemas.openxmlformats.org/officeDocument/2006/relationships/hyperlink" Target="../35&#54616;&#48149;&#44397;/&#54616;&#48149;&#44397;.pptx" TargetMode="External"/><Relationship Id="rId129" Type="http://schemas.openxmlformats.org/officeDocument/2006/relationships/image" Target="../media/image48.png"/><Relationship Id="rId54" Type="http://schemas.openxmlformats.org/officeDocument/2006/relationships/hyperlink" Target="../08&#47355;&#44592;/&#47355;&#44592;.pptx" TargetMode="External"/><Relationship Id="rId75" Type="http://schemas.openxmlformats.org/officeDocument/2006/relationships/image" Target="../media/image21.png"/><Relationship Id="rId96" Type="http://schemas.openxmlformats.org/officeDocument/2006/relationships/hyperlink" Target="../29&#50836;&#50648;/&#50836;&#50648;.pptx" TargetMode="External"/><Relationship Id="rId140" Type="http://schemas.openxmlformats.org/officeDocument/2006/relationships/hyperlink" Target="../../&#49888;&#50557;PPT/51%20&#44264;&#47196;&#49352;&#49436;/&#44264;&#47196;&#49352;&#49436;.pptx" TargetMode="External"/><Relationship Id="rId161" Type="http://schemas.openxmlformats.org/officeDocument/2006/relationships/image" Target="../media/image64.png"/><Relationship Id="rId182" Type="http://schemas.openxmlformats.org/officeDocument/2006/relationships/hyperlink" Target="&#50640;&#49828;&#44180;05&#51109;.pptx" TargetMode="External"/><Relationship Id="rId217" Type="http://schemas.openxmlformats.org/officeDocument/2006/relationships/image" Target="../media/image92.png"/><Relationship Id="rId6" Type="http://schemas.openxmlformats.org/officeDocument/2006/relationships/slide" Target="slide3.xml"/><Relationship Id="rId238" Type="http://schemas.openxmlformats.org/officeDocument/2006/relationships/hyperlink" Target="&#50640;&#49828;&#44180;34&#51109;.pptx" TargetMode="External"/><Relationship Id="rId259" Type="http://schemas.openxmlformats.org/officeDocument/2006/relationships/image" Target="../media/image113.png"/><Relationship Id="rId23" Type="http://schemas.openxmlformats.org/officeDocument/2006/relationships/slide" Target="slide31.xml"/><Relationship Id="rId119" Type="http://schemas.openxmlformats.org/officeDocument/2006/relationships/image" Target="../media/image43.png"/><Relationship Id="rId44" Type="http://schemas.openxmlformats.org/officeDocument/2006/relationships/hyperlink" Target="../03&#47112;&#50948;&#44592;/&#47112;&#50948;&#44592;.pptx" TargetMode="External"/><Relationship Id="rId65" Type="http://schemas.openxmlformats.org/officeDocument/2006/relationships/image" Target="../media/image16.png"/><Relationship Id="rId86" Type="http://schemas.openxmlformats.org/officeDocument/2006/relationships/hyperlink" Target="../24&#50696;&#47112;&#48120;&#50556;/&#50696;&#47112;&#48120;&#50556;.pptx" TargetMode="External"/><Relationship Id="rId130" Type="http://schemas.openxmlformats.org/officeDocument/2006/relationships/hyperlink" Target="../../&#49888;&#50557;PPT/46%20&#44256;&#47536;&#46020;&#51204;&#49436;/&#44256;&#47536;&#46020;&#51204;&#49436;.pptx" TargetMode="External"/><Relationship Id="rId151" Type="http://schemas.openxmlformats.org/officeDocument/2006/relationships/image" Target="../media/image59.png"/><Relationship Id="rId172" Type="http://schemas.openxmlformats.org/officeDocument/2006/relationships/hyperlink" Target="&#50640;&#49828;&#44180;27&#51109;.pptx" TargetMode="External"/><Relationship Id="rId193" Type="http://schemas.openxmlformats.org/officeDocument/2006/relationships/image" Target="../media/image80.png"/><Relationship Id="rId207" Type="http://schemas.openxmlformats.org/officeDocument/2006/relationships/image" Target="../media/image87.png"/><Relationship Id="rId228" Type="http://schemas.openxmlformats.org/officeDocument/2006/relationships/hyperlink" Target="&#50640;&#49828;&#44180;29&#51109;.pptx" TargetMode="External"/><Relationship Id="rId249" Type="http://schemas.openxmlformats.org/officeDocument/2006/relationships/image" Target="../media/image108.png"/><Relationship Id="rId13" Type="http://schemas.openxmlformats.org/officeDocument/2006/relationships/slide" Target="slide26.xml"/><Relationship Id="rId109" Type="http://schemas.openxmlformats.org/officeDocument/2006/relationships/image" Target="../media/image38.png"/><Relationship Id="rId260" Type="http://schemas.openxmlformats.org/officeDocument/2006/relationships/hyperlink" Target="&#50640;&#49828;&#44180;43&#51109;.pptx" TargetMode="External"/><Relationship Id="rId34" Type="http://schemas.openxmlformats.org/officeDocument/2006/relationships/slide" Target="slide18.xml"/><Relationship Id="rId55" Type="http://schemas.openxmlformats.org/officeDocument/2006/relationships/image" Target="../media/image11.png"/><Relationship Id="rId76" Type="http://schemas.openxmlformats.org/officeDocument/2006/relationships/hyperlink" Target="../19&#49884;&#54200;/&#49884;&#54200;.pptx" TargetMode="External"/><Relationship Id="rId97" Type="http://schemas.openxmlformats.org/officeDocument/2006/relationships/image" Target="../media/image32.png"/><Relationship Id="rId120" Type="http://schemas.openxmlformats.org/officeDocument/2006/relationships/hyperlink" Target="../../&#49888;&#50557;PPT/41%20&#47560;&#44032;&#48373;&#51020;/&#47560;&#44032;&#48373;&#51020;.pptx" TargetMode="External"/><Relationship Id="rId141" Type="http://schemas.openxmlformats.org/officeDocument/2006/relationships/image" Target="../media/image54.png"/><Relationship Id="rId7" Type="http://schemas.openxmlformats.org/officeDocument/2006/relationships/slide" Target="slide23.xml"/><Relationship Id="rId162" Type="http://schemas.openxmlformats.org/officeDocument/2006/relationships/hyperlink" Target="../../&#49888;&#50557;PPT/62%20&#50836;&#54620;&#51068;&#49436;/&#50836;&#54620;&#51068;&#49436;.pptx" TargetMode="External"/><Relationship Id="rId183" Type="http://schemas.openxmlformats.org/officeDocument/2006/relationships/image" Target="../media/image75.png"/><Relationship Id="rId218" Type="http://schemas.openxmlformats.org/officeDocument/2006/relationships/hyperlink" Target="&#50640;&#49828;&#44180;23&#51109;.pptx" TargetMode="External"/><Relationship Id="rId239" Type="http://schemas.openxmlformats.org/officeDocument/2006/relationships/image" Target="../media/image103.png"/><Relationship Id="rId250" Type="http://schemas.openxmlformats.org/officeDocument/2006/relationships/hyperlink" Target="&#50640;&#49828;&#44180;48&#51109;.pptx" TargetMode="External"/><Relationship Id="rId24" Type="http://schemas.openxmlformats.org/officeDocument/2006/relationships/slide" Target="slide12.xml"/><Relationship Id="rId45" Type="http://schemas.openxmlformats.org/officeDocument/2006/relationships/image" Target="../media/image6.png"/><Relationship Id="rId66" Type="http://schemas.openxmlformats.org/officeDocument/2006/relationships/hyperlink" Target="../14&#50669;&#45824;&#54616;/&#50669;&#45824;&#54616;.pptx" TargetMode="External"/><Relationship Id="rId87" Type="http://schemas.openxmlformats.org/officeDocument/2006/relationships/image" Target="../media/image27.png"/><Relationship Id="rId110" Type="http://schemas.openxmlformats.org/officeDocument/2006/relationships/hyperlink" Target="../36&#49828;&#48148;&#45264;/&#49828;&#48148;&#45264;.pptx" TargetMode="External"/><Relationship Id="rId131" Type="http://schemas.openxmlformats.org/officeDocument/2006/relationships/image" Target="../media/image49.png"/><Relationship Id="rId152" Type="http://schemas.openxmlformats.org/officeDocument/2006/relationships/hyperlink" Target="../../&#49888;&#50557;PPT/57%20&#48716;&#47112;&#47788;&#49436;/&#48716;&#47112;&#47788;&#49436;1&#51109;.pptx" TargetMode="External"/><Relationship Id="rId173" Type="http://schemas.openxmlformats.org/officeDocument/2006/relationships/image" Target="../media/image70.png"/><Relationship Id="rId194" Type="http://schemas.openxmlformats.org/officeDocument/2006/relationships/hyperlink" Target="&#50640;&#49828;&#44180;11&#51109;.pptx" TargetMode="External"/><Relationship Id="rId208" Type="http://schemas.openxmlformats.org/officeDocument/2006/relationships/hyperlink" Target="&#50640;&#49828;&#44180;18&#51109;.pptx" TargetMode="External"/><Relationship Id="rId229" Type="http://schemas.openxmlformats.org/officeDocument/2006/relationships/image" Target="../media/image98.png"/><Relationship Id="rId240" Type="http://schemas.openxmlformats.org/officeDocument/2006/relationships/hyperlink" Target="&#50640;&#49828;&#44180;35&#51109;.pptx" TargetMode="External"/><Relationship Id="rId261" Type="http://schemas.openxmlformats.org/officeDocument/2006/relationships/image" Target="../media/image114.png"/><Relationship Id="rId14" Type="http://schemas.openxmlformats.org/officeDocument/2006/relationships/slide" Target="slide7.xml"/><Relationship Id="rId35" Type="http://schemas.openxmlformats.org/officeDocument/2006/relationships/slide" Target="slide19.xml"/><Relationship Id="rId56" Type="http://schemas.openxmlformats.org/officeDocument/2006/relationships/hyperlink" Target="../09&#49324;&#47924;&#50648;&#49345;/&#49324;&#47924;&#50648;&#49345;.pptx" TargetMode="External"/><Relationship Id="rId77" Type="http://schemas.openxmlformats.org/officeDocument/2006/relationships/image" Target="../media/image22.png"/><Relationship Id="rId100" Type="http://schemas.openxmlformats.org/officeDocument/2006/relationships/hyperlink" Target="../31&#50724;&#48148;&#45852;/&#50724;&#48148;&#45852;1&#51109;.pptx" TargetMode="External"/><Relationship Id="rId8" Type="http://schemas.openxmlformats.org/officeDocument/2006/relationships/slide" Target="slide4.xml"/><Relationship Id="rId98" Type="http://schemas.openxmlformats.org/officeDocument/2006/relationships/hyperlink" Target="../30&#50500;&#47784;&#49828;/&#50500;&#47784;&#49828;.pptx" TargetMode="External"/><Relationship Id="rId121" Type="http://schemas.openxmlformats.org/officeDocument/2006/relationships/image" Target="../media/image44.png"/><Relationship Id="rId142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63" Type="http://schemas.openxmlformats.org/officeDocument/2006/relationships/image" Target="../media/image65.png"/><Relationship Id="rId184" Type="http://schemas.openxmlformats.org/officeDocument/2006/relationships/hyperlink" Target="&#50640;&#49828;&#44180;06&#51109;.pptx" TargetMode="External"/><Relationship Id="rId219" Type="http://schemas.openxmlformats.org/officeDocument/2006/relationships/image" Target="../media/image93.png"/><Relationship Id="rId230" Type="http://schemas.openxmlformats.org/officeDocument/2006/relationships/hyperlink" Target="&#50640;&#49828;&#44180;30&#51109;.pptx" TargetMode="External"/><Relationship Id="rId251" Type="http://schemas.openxmlformats.org/officeDocument/2006/relationships/image" Target="../media/image109.png"/><Relationship Id="rId25" Type="http://schemas.openxmlformats.org/officeDocument/2006/relationships/slide" Target="slide32.xml"/><Relationship Id="rId46" Type="http://schemas.openxmlformats.org/officeDocument/2006/relationships/hyperlink" Target="../04&#48124;&#49688;&#44592;/&#48124;&#49688;&#44592;.pptx" TargetMode="External"/><Relationship Id="rId67" Type="http://schemas.openxmlformats.org/officeDocument/2006/relationships/image" Target="../media/image17.png"/><Relationship Id="rId88" Type="http://schemas.openxmlformats.org/officeDocument/2006/relationships/hyperlink" Target="../25&#50696;&#47112;&#48120;&#50556;&#50528;&#44032;/&#50696;&#47112;&#48120;&#50556;&#50528;&#44032;.pptx" TargetMode="External"/><Relationship Id="rId111" Type="http://schemas.openxmlformats.org/officeDocument/2006/relationships/image" Target="../media/image39.png"/><Relationship Id="rId132" Type="http://schemas.openxmlformats.org/officeDocument/2006/relationships/hyperlink" Target="../../&#49888;&#50557;PPT/47%20&#44256;&#47536;&#46020;&#54980;&#49436;/&#44256;&#47536;&#46020;&#54980;&#49436;.pptx" TargetMode="External"/><Relationship Id="rId153" Type="http://schemas.openxmlformats.org/officeDocument/2006/relationships/image" Target="../media/image60.png"/><Relationship Id="rId174" Type="http://schemas.openxmlformats.org/officeDocument/2006/relationships/hyperlink" Target="&#50640;&#49828;&#44180;01&#51109;.pptx" TargetMode="External"/><Relationship Id="rId195" Type="http://schemas.openxmlformats.org/officeDocument/2006/relationships/image" Target="../media/image81.png"/><Relationship Id="rId209" Type="http://schemas.openxmlformats.org/officeDocument/2006/relationships/image" Target="../media/image88.png"/><Relationship Id="rId220" Type="http://schemas.openxmlformats.org/officeDocument/2006/relationships/hyperlink" Target="&#50640;&#49828;&#44180;24&#51109;.pptx" TargetMode="External"/><Relationship Id="rId241" Type="http://schemas.openxmlformats.org/officeDocument/2006/relationships/image" Target="../media/image104.png"/><Relationship Id="rId15" Type="http://schemas.openxmlformats.org/officeDocument/2006/relationships/slide" Target="slide27.xml"/><Relationship Id="rId36" Type="http://schemas.openxmlformats.org/officeDocument/2006/relationships/slide" Target="slide20.xml"/><Relationship Id="rId57" Type="http://schemas.openxmlformats.org/officeDocument/2006/relationships/image" Target="../media/image12.png"/><Relationship Id="rId262" Type="http://schemas.openxmlformats.org/officeDocument/2006/relationships/hyperlink" Target="&#50640;&#49828;&#44180;42&#51109;.pptx" TargetMode="External"/><Relationship Id="rId78" Type="http://schemas.openxmlformats.org/officeDocument/2006/relationships/hyperlink" Target="../20&#51104;&#50616;/&#51104;&#50616;.pptx" TargetMode="External"/><Relationship Id="rId99" Type="http://schemas.openxmlformats.org/officeDocument/2006/relationships/image" Target="../media/image33.png"/><Relationship Id="rId101" Type="http://schemas.openxmlformats.org/officeDocument/2006/relationships/image" Target="../media/image34.png"/><Relationship Id="rId122" Type="http://schemas.openxmlformats.org/officeDocument/2006/relationships/hyperlink" Target="../../&#49888;&#50557;PPT/42%20&#45572;&#44032;&#48373;&#51020;/&#45572;&#44032;&#48373;&#51020;.pptx" TargetMode="External"/><Relationship Id="rId143" Type="http://schemas.openxmlformats.org/officeDocument/2006/relationships/image" Target="../media/image55.png"/><Relationship Id="rId164" Type="http://schemas.openxmlformats.org/officeDocument/2006/relationships/hyperlink" Target="../../&#49888;&#50557;PPT/63%20&#50836;&#54620;&#51060;&#49436;/&#50836;&#54620;&#51060;&#49436;1&#51109;.pptx" TargetMode="External"/><Relationship Id="rId185" Type="http://schemas.openxmlformats.org/officeDocument/2006/relationships/image" Target="../media/image76.png"/><Relationship Id="rId9" Type="http://schemas.openxmlformats.org/officeDocument/2006/relationships/slide" Target="slide24.xml"/><Relationship Id="rId210" Type="http://schemas.openxmlformats.org/officeDocument/2006/relationships/hyperlink" Target="&#50640;&#49828;&#44180;19&#51109;.pptx" TargetMode="External"/><Relationship Id="rId26" Type="http://schemas.openxmlformats.org/officeDocument/2006/relationships/slide" Target="slide13.xml"/><Relationship Id="rId231" Type="http://schemas.openxmlformats.org/officeDocument/2006/relationships/image" Target="../media/image99.png"/><Relationship Id="rId252" Type="http://schemas.openxmlformats.org/officeDocument/2006/relationships/hyperlink" Target="&#50640;&#49828;&#44180;47&#51109;.pptx" TargetMode="External"/><Relationship Id="rId47" Type="http://schemas.openxmlformats.org/officeDocument/2006/relationships/image" Target="../media/image7.png"/><Relationship Id="rId68" Type="http://schemas.openxmlformats.org/officeDocument/2006/relationships/hyperlink" Target="../15&#50640;&#49828;&#46972;/&#50640;&#49828;&#46972;.pptx" TargetMode="External"/><Relationship Id="rId89" Type="http://schemas.openxmlformats.org/officeDocument/2006/relationships/image" Target="../media/image28.png"/><Relationship Id="rId112" Type="http://schemas.openxmlformats.org/officeDocument/2006/relationships/hyperlink" Target="../37&#54617;&#44060;/&#54617;&#44060;.pptx" TargetMode="External"/><Relationship Id="rId133" Type="http://schemas.openxmlformats.org/officeDocument/2006/relationships/image" Target="../media/image50.png"/><Relationship Id="rId154" Type="http://schemas.openxmlformats.org/officeDocument/2006/relationships/hyperlink" Target="../../&#49888;&#50557;PPT/58%20&#55176;&#48652;&#47532;&#49436;/&#55176;&#48652;&#47532;&#49436;.pptx" TargetMode="External"/><Relationship Id="rId175" Type="http://schemas.openxmlformats.org/officeDocument/2006/relationships/image" Target="../media/image71.png"/><Relationship Id="rId196" Type="http://schemas.openxmlformats.org/officeDocument/2006/relationships/hyperlink" Target="&#50640;&#49828;&#44180;12&#51109;.pptx" TargetMode="External"/><Relationship Id="rId200" Type="http://schemas.openxmlformats.org/officeDocument/2006/relationships/hyperlink" Target="&#50640;&#49828;&#44180;14&#51109;.pptx" TargetMode="External"/><Relationship Id="rId16" Type="http://schemas.openxmlformats.org/officeDocument/2006/relationships/slide" Target="slide8.xml"/><Relationship Id="rId221" Type="http://schemas.openxmlformats.org/officeDocument/2006/relationships/image" Target="../media/image94.png"/><Relationship Id="rId242" Type="http://schemas.openxmlformats.org/officeDocument/2006/relationships/hyperlink" Target="&#50640;&#49828;&#44180;36&#51109;.pptx" TargetMode="External"/><Relationship Id="rId263" Type="http://schemas.openxmlformats.org/officeDocument/2006/relationships/image" Target="../media/image115.png"/><Relationship Id="rId37" Type="http://schemas.openxmlformats.org/officeDocument/2006/relationships/image" Target="../media/image2.png"/><Relationship Id="rId58" Type="http://schemas.openxmlformats.org/officeDocument/2006/relationships/hyperlink" Target="../10&#49324;&#47924;&#50648;&#54616;/&#49324;&#47924;&#50648;&#54616;.pptx" TargetMode="External"/><Relationship Id="rId79" Type="http://schemas.openxmlformats.org/officeDocument/2006/relationships/image" Target="../media/image23.png"/><Relationship Id="rId102" Type="http://schemas.openxmlformats.org/officeDocument/2006/relationships/hyperlink" Target="../32&#50836;&#45208;/&#50836;&#45208;.pptx" TargetMode="External"/><Relationship Id="rId123" Type="http://schemas.openxmlformats.org/officeDocument/2006/relationships/image" Target="../media/image45.png"/><Relationship Id="rId144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90" Type="http://schemas.openxmlformats.org/officeDocument/2006/relationships/hyperlink" Target="../26&#50640;&#49828;&#44180;/&#50640;&#49828;&#44180;.pptx" TargetMode="External"/><Relationship Id="rId165" Type="http://schemas.openxmlformats.org/officeDocument/2006/relationships/image" Target="../media/image66.png"/><Relationship Id="rId186" Type="http://schemas.openxmlformats.org/officeDocument/2006/relationships/hyperlink" Target="&#50640;&#49828;&#44180;07&#51109;.pptx" TargetMode="External"/><Relationship Id="rId211" Type="http://schemas.openxmlformats.org/officeDocument/2006/relationships/image" Target="../media/image89.png"/><Relationship Id="rId232" Type="http://schemas.openxmlformats.org/officeDocument/2006/relationships/hyperlink" Target="&#50640;&#49828;&#44180;31&#51109;.pptx" TargetMode="External"/><Relationship Id="rId253" Type="http://schemas.openxmlformats.org/officeDocument/2006/relationships/image" Target="../media/image110.png"/><Relationship Id="rId27" Type="http://schemas.openxmlformats.org/officeDocument/2006/relationships/slide" Target="slide33.xml"/><Relationship Id="rId48" Type="http://schemas.openxmlformats.org/officeDocument/2006/relationships/hyperlink" Target="../05&#49888;&#47749;&#44592;/&#49888;&#47749;&#44592;.pptx" TargetMode="External"/><Relationship Id="rId69" Type="http://schemas.openxmlformats.org/officeDocument/2006/relationships/image" Target="../media/image18.png"/><Relationship Id="rId113" Type="http://schemas.openxmlformats.org/officeDocument/2006/relationships/image" Target="../media/image40.png"/><Relationship Id="rId134" Type="http://schemas.openxmlformats.org/officeDocument/2006/relationships/hyperlink" Target="../../&#49888;&#50557;PPT/48%20&#44040;&#46972;&#46356;&#50500;&#49436;/&#44040;&#46972;&#46356;&#50500;&#49436;.pptx" TargetMode="External"/><Relationship Id="rId80" Type="http://schemas.openxmlformats.org/officeDocument/2006/relationships/hyperlink" Target="../21&#51204;&#46020;&#49436;/&#51204;&#46020;&#49436;.pptx" TargetMode="External"/><Relationship Id="rId155" Type="http://schemas.openxmlformats.org/officeDocument/2006/relationships/image" Target="../media/image61.png"/><Relationship Id="rId176" Type="http://schemas.openxmlformats.org/officeDocument/2006/relationships/hyperlink" Target="&#50640;&#49828;&#44180;02&#51109;.pptx" TargetMode="External"/><Relationship Id="rId197" Type="http://schemas.openxmlformats.org/officeDocument/2006/relationships/image" Target="../media/image82.png"/><Relationship Id="rId201" Type="http://schemas.openxmlformats.org/officeDocument/2006/relationships/image" Target="../media/image84.png"/><Relationship Id="rId222" Type="http://schemas.openxmlformats.org/officeDocument/2006/relationships/hyperlink" Target="&#50640;&#49828;&#44180;25&#51109;.pptx" TargetMode="External"/><Relationship Id="rId243" Type="http://schemas.openxmlformats.org/officeDocument/2006/relationships/image" Target="../media/image105.png"/><Relationship Id="rId264" Type="http://schemas.openxmlformats.org/officeDocument/2006/relationships/hyperlink" Target="&#50640;&#49828;&#44180;41&#51109;.pptx" TargetMode="External"/><Relationship Id="rId17" Type="http://schemas.openxmlformats.org/officeDocument/2006/relationships/slide" Target="slide28.xml"/><Relationship Id="rId38" Type="http://schemas.openxmlformats.org/officeDocument/2006/relationships/hyperlink" Target="../../&#44396;-&#49888;&#50557;%20&#49457;&#44221;&#47785;&#47197;.pptx" TargetMode="External"/><Relationship Id="rId59" Type="http://schemas.openxmlformats.org/officeDocument/2006/relationships/image" Target="../media/image13.png"/><Relationship Id="rId103" Type="http://schemas.openxmlformats.org/officeDocument/2006/relationships/image" Target="../media/image35.png"/><Relationship Id="rId124" Type="http://schemas.openxmlformats.org/officeDocument/2006/relationships/hyperlink" Target="../../&#49888;&#50557;PPT/43%20&#50836;&#54620;&#48373;&#51020;/&#50836;&#54620;&#48373;&#51020;.pptx" TargetMode="External"/><Relationship Id="rId70" Type="http://schemas.openxmlformats.org/officeDocument/2006/relationships/hyperlink" Target="../16&#45712;&#54756;&#48120;&#50556;/&#45712;&#54756;&#48120;&#50556;.pptx" TargetMode="External"/><Relationship Id="rId91" Type="http://schemas.openxmlformats.org/officeDocument/2006/relationships/image" Target="../media/image29.png"/><Relationship Id="rId145" Type="http://schemas.openxmlformats.org/officeDocument/2006/relationships/image" Target="../media/image56.png"/><Relationship Id="rId166" Type="http://schemas.openxmlformats.org/officeDocument/2006/relationships/hyperlink" Target="../../&#49888;&#50557;PPT/64%20&#50836;&#54620;&#49340;&#49436;/&#50836;&#54620;&#49340;&#49436;1&#51109;.pptx" TargetMode="External"/><Relationship Id="rId187" Type="http://schemas.openxmlformats.org/officeDocument/2006/relationships/image" Target="../media/image77.png"/><Relationship Id="rId1" Type="http://schemas.openxmlformats.org/officeDocument/2006/relationships/slideLayout" Target="../slideLayouts/slideLayout6.xml"/><Relationship Id="rId212" Type="http://schemas.openxmlformats.org/officeDocument/2006/relationships/hyperlink" Target="&#50640;&#49828;&#44180;20&#51109;.pptx" TargetMode="External"/><Relationship Id="rId233" Type="http://schemas.openxmlformats.org/officeDocument/2006/relationships/image" Target="../media/image100.png"/><Relationship Id="rId254" Type="http://schemas.openxmlformats.org/officeDocument/2006/relationships/hyperlink" Target="&#50640;&#49828;&#44180;46&#51109;.pptx" TargetMode="External"/><Relationship Id="rId28" Type="http://schemas.openxmlformats.org/officeDocument/2006/relationships/slide" Target="slide14.xml"/><Relationship Id="rId49" Type="http://schemas.openxmlformats.org/officeDocument/2006/relationships/image" Target="../media/image8.png"/><Relationship Id="rId114" Type="http://schemas.openxmlformats.org/officeDocument/2006/relationships/hyperlink" Target="../38&#49828;&#44032;&#47028;/&#49828;&#44032;&#47028;.pptx" TargetMode="External"/><Relationship Id="rId60" Type="http://schemas.openxmlformats.org/officeDocument/2006/relationships/hyperlink" Target="../12&#50676;&#50773;&#44592;&#54616;/&#50676;&#50773;&#44592;&#54616;.pptx" TargetMode="External"/><Relationship Id="rId81" Type="http://schemas.openxmlformats.org/officeDocument/2006/relationships/image" Target="../media/image24.png"/><Relationship Id="rId135" Type="http://schemas.openxmlformats.org/officeDocument/2006/relationships/image" Target="../media/image51.png"/><Relationship Id="rId156" Type="http://schemas.openxmlformats.org/officeDocument/2006/relationships/hyperlink" Target="../../&#49888;&#50557;PPT/59%20&#50556;&#44256;&#48372;&#49436;/&#50556;&#44256;&#48372;&#49436;.pptx" TargetMode="External"/><Relationship Id="rId177" Type="http://schemas.openxmlformats.org/officeDocument/2006/relationships/image" Target="../media/image72.png"/><Relationship Id="rId198" Type="http://schemas.openxmlformats.org/officeDocument/2006/relationships/hyperlink" Target="&#50640;&#49828;&#44180;13&#51109;.pptx" TargetMode="External"/><Relationship Id="rId202" Type="http://schemas.openxmlformats.org/officeDocument/2006/relationships/hyperlink" Target="&#50640;&#49828;&#44180;15&#51109;.pptx" TargetMode="External"/><Relationship Id="rId223" Type="http://schemas.openxmlformats.org/officeDocument/2006/relationships/image" Target="../media/image95.png"/><Relationship Id="rId244" Type="http://schemas.openxmlformats.org/officeDocument/2006/relationships/hyperlink" Target="&#50640;&#49828;&#44180;37&#51109;.pptx" TargetMode="External"/><Relationship Id="rId18" Type="http://schemas.openxmlformats.org/officeDocument/2006/relationships/slide" Target="slide9.xml"/><Relationship Id="rId39" Type="http://schemas.openxmlformats.org/officeDocument/2006/relationships/image" Target="../media/image3.png"/><Relationship Id="rId265" Type="http://schemas.openxmlformats.org/officeDocument/2006/relationships/image" Target="../media/image116.png"/><Relationship Id="rId50" Type="http://schemas.openxmlformats.org/officeDocument/2006/relationships/hyperlink" Target="../06&#50668;&#54840;&#49688;&#50500;/&#50668;&#54840;&#49688;&#50500;.pptx" TargetMode="External"/><Relationship Id="rId104" Type="http://schemas.openxmlformats.org/officeDocument/2006/relationships/hyperlink" Target="../33&#48120;&#44032;/&#48120;&#44032;.pptx" TargetMode="External"/><Relationship Id="rId125" Type="http://schemas.openxmlformats.org/officeDocument/2006/relationships/image" Target="../media/image46.png"/><Relationship Id="rId146" Type="http://schemas.openxmlformats.org/officeDocument/2006/relationships/hyperlink" Target="../../&#49888;&#50557;PPT/54%20&#46356;&#47784;&#45936;&#51204;&#49436;/&#46356;&#47784;&#45936;&#51204;&#49436;.pptx" TargetMode="External"/><Relationship Id="rId167" Type="http://schemas.openxmlformats.org/officeDocument/2006/relationships/image" Target="../media/image67.png"/><Relationship Id="rId188" Type="http://schemas.openxmlformats.org/officeDocument/2006/relationships/hyperlink" Target="&#50640;&#49828;&#44180;08&#51109;.pptx" TargetMode="External"/><Relationship Id="rId71" Type="http://schemas.openxmlformats.org/officeDocument/2006/relationships/image" Target="../media/image19.png"/><Relationship Id="rId92" Type="http://schemas.openxmlformats.org/officeDocument/2006/relationships/hyperlink" Target="../27&#45796;&#45768;&#50648;/&#45796;&#45768;&#50648;.pptx" TargetMode="External"/><Relationship Id="rId213" Type="http://schemas.openxmlformats.org/officeDocument/2006/relationships/image" Target="../media/image90.png"/><Relationship Id="rId234" Type="http://schemas.openxmlformats.org/officeDocument/2006/relationships/hyperlink" Target="&#50640;&#49828;&#44180;32&#51109;.pptx" TargetMode="External"/><Relationship Id="rId2" Type="http://schemas.openxmlformats.org/officeDocument/2006/relationships/slide" Target="slide1.xml"/><Relationship Id="rId29" Type="http://schemas.openxmlformats.org/officeDocument/2006/relationships/slide" Target="slide34.xml"/><Relationship Id="rId255" Type="http://schemas.openxmlformats.org/officeDocument/2006/relationships/image" Target="../media/image111.png"/><Relationship Id="rId40" Type="http://schemas.openxmlformats.org/officeDocument/2006/relationships/hyperlink" Target="../02&#52636;&#50528;&#44413;&#44592;/&#52636;&#50528;&#44413;&#44592;.pptx" TargetMode="External"/><Relationship Id="rId115" Type="http://schemas.openxmlformats.org/officeDocument/2006/relationships/image" Target="../media/image41.png"/><Relationship Id="rId136" Type="http://schemas.openxmlformats.org/officeDocument/2006/relationships/hyperlink" Target="../../&#49888;&#50557;PPT/49%20&#50640;&#48288;&#49548;&#49436;/&#50640;&#48288;&#49548;&#49436;.pptx" TargetMode="External"/><Relationship Id="rId157" Type="http://schemas.openxmlformats.org/officeDocument/2006/relationships/image" Target="../media/image62.png"/><Relationship Id="rId178" Type="http://schemas.openxmlformats.org/officeDocument/2006/relationships/hyperlink" Target="&#50640;&#49828;&#44180;03&#51109;.pptx" TargetMode="External"/><Relationship Id="rId61" Type="http://schemas.openxmlformats.org/officeDocument/2006/relationships/image" Target="../media/image14.png"/><Relationship Id="rId82" Type="http://schemas.openxmlformats.org/officeDocument/2006/relationships/hyperlink" Target="../22&#50500;&#44032;/&#50500;&#44032;.pptx" TargetMode="External"/><Relationship Id="rId199" Type="http://schemas.openxmlformats.org/officeDocument/2006/relationships/image" Target="../media/image83.png"/><Relationship Id="rId203" Type="http://schemas.openxmlformats.org/officeDocument/2006/relationships/image" Target="../media/image85.png"/><Relationship Id="rId19" Type="http://schemas.openxmlformats.org/officeDocument/2006/relationships/slide" Target="slide29.xml"/><Relationship Id="rId224" Type="http://schemas.openxmlformats.org/officeDocument/2006/relationships/hyperlink" Target="&#50640;&#49828;&#44180;26&#51109;.pptx" TargetMode="External"/><Relationship Id="rId245" Type="http://schemas.openxmlformats.org/officeDocument/2006/relationships/image" Target="../media/image106.png"/><Relationship Id="rId266" Type="http://schemas.openxmlformats.org/officeDocument/2006/relationships/hyperlink" Target="&#50640;&#49828;&#44180;40&#51109;.pptx" TargetMode="External"/><Relationship Id="rId30" Type="http://schemas.openxmlformats.org/officeDocument/2006/relationships/slide" Target="slide15.xml"/><Relationship Id="rId105" Type="http://schemas.openxmlformats.org/officeDocument/2006/relationships/image" Target="../media/image36.png"/><Relationship Id="rId126" Type="http://schemas.openxmlformats.org/officeDocument/2006/relationships/hyperlink" Target="../../&#49888;&#50557;PPT/44%20&#49324;&#46020;&#54665;&#51204;/&#49324;&#46020;&#54665;&#51204;.pptx" TargetMode="External"/><Relationship Id="rId147" Type="http://schemas.openxmlformats.org/officeDocument/2006/relationships/image" Target="../media/image57.png"/><Relationship Id="rId168" Type="http://schemas.openxmlformats.org/officeDocument/2006/relationships/hyperlink" Target="../../&#49888;&#50557;PPT/65%20&#50976;&#45796;&#49436;/&#50976;&#45796;&#49436;1&#51109;.pptx" TargetMode="External"/><Relationship Id="rId51" Type="http://schemas.openxmlformats.org/officeDocument/2006/relationships/image" Target="../media/image9.png"/><Relationship Id="rId72" Type="http://schemas.openxmlformats.org/officeDocument/2006/relationships/hyperlink" Target="../17&#50640;&#49828;&#45908;/&#50640;&#49828;&#45908;.pptx" TargetMode="External"/><Relationship Id="rId93" Type="http://schemas.openxmlformats.org/officeDocument/2006/relationships/image" Target="../media/image30.png"/><Relationship Id="rId189" Type="http://schemas.openxmlformats.org/officeDocument/2006/relationships/image" Target="../media/image78.png"/><Relationship Id="rId3" Type="http://schemas.openxmlformats.org/officeDocument/2006/relationships/slide" Target="slide21.xml"/><Relationship Id="rId214" Type="http://schemas.openxmlformats.org/officeDocument/2006/relationships/hyperlink" Target="&#50640;&#49828;&#44180;21&#51109;.pptx" TargetMode="External"/><Relationship Id="rId235" Type="http://schemas.openxmlformats.org/officeDocument/2006/relationships/image" Target="../media/image101.png"/><Relationship Id="rId256" Type="http://schemas.openxmlformats.org/officeDocument/2006/relationships/hyperlink" Target="&#50640;&#49828;&#44180;45&#51109;.pptx" TargetMode="External"/><Relationship Id="rId116" Type="http://schemas.openxmlformats.org/officeDocument/2006/relationships/hyperlink" Target="../39&#47568;&#46972;&#44592;/&#47568;&#46972;&#44592;.pptx" TargetMode="External"/><Relationship Id="rId137" Type="http://schemas.openxmlformats.org/officeDocument/2006/relationships/image" Target="../media/image52.png"/><Relationship Id="rId158" Type="http://schemas.openxmlformats.org/officeDocument/2006/relationships/hyperlink" Target="../../&#49888;&#50557;PPT/60%20&#48288;&#46300;&#47196;&#51204;&#49436;/&#48288;&#46300;&#47196;&#51204;&#49436;.pptx" TargetMode="External"/><Relationship Id="rId20" Type="http://schemas.openxmlformats.org/officeDocument/2006/relationships/slide" Target="slide10.xml"/><Relationship Id="rId41" Type="http://schemas.openxmlformats.org/officeDocument/2006/relationships/image" Target="../media/image4.png"/><Relationship Id="rId62" Type="http://schemas.openxmlformats.org/officeDocument/2006/relationships/hyperlink" Target="../11&#50676;&#50773;&#44592;&#49345;/&#50676;&#50773;&#44592;&#49345;.pptx" TargetMode="External"/><Relationship Id="rId83" Type="http://schemas.openxmlformats.org/officeDocument/2006/relationships/image" Target="../media/image25.png"/><Relationship Id="rId179" Type="http://schemas.openxmlformats.org/officeDocument/2006/relationships/image" Target="../media/image73.png"/><Relationship Id="rId190" Type="http://schemas.openxmlformats.org/officeDocument/2006/relationships/hyperlink" Target="&#50640;&#49828;&#44180;09&#51109;.pptx" TargetMode="External"/><Relationship Id="rId204" Type="http://schemas.openxmlformats.org/officeDocument/2006/relationships/hyperlink" Target="&#50640;&#49828;&#44180;16&#51109;.pptx" TargetMode="External"/><Relationship Id="rId225" Type="http://schemas.openxmlformats.org/officeDocument/2006/relationships/image" Target="../media/image96.png"/><Relationship Id="rId246" Type="http://schemas.openxmlformats.org/officeDocument/2006/relationships/hyperlink" Target="&#50640;&#49828;&#44180;38&#51109;.pptx" TargetMode="External"/><Relationship Id="rId267" Type="http://schemas.openxmlformats.org/officeDocument/2006/relationships/image" Target="../media/image117.png"/><Relationship Id="rId106" Type="http://schemas.openxmlformats.org/officeDocument/2006/relationships/hyperlink" Target="../34&#45208;&#54996;/&#45208;&#54996;.pptx" TargetMode="External"/><Relationship Id="rId127" Type="http://schemas.openxmlformats.org/officeDocument/2006/relationships/image" Target="../media/image47.png"/><Relationship Id="rId10" Type="http://schemas.openxmlformats.org/officeDocument/2006/relationships/slide" Target="slide5.xml"/><Relationship Id="rId31" Type="http://schemas.openxmlformats.org/officeDocument/2006/relationships/slide" Target="slide35.xml"/><Relationship Id="rId52" Type="http://schemas.openxmlformats.org/officeDocument/2006/relationships/hyperlink" Target="../07&#49324;&#49324;&#44592;/&#49324;&#49324;&#44592;.pptx" TargetMode="External"/><Relationship Id="rId73" Type="http://schemas.openxmlformats.org/officeDocument/2006/relationships/image" Target="../media/image20.png"/><Relationship Id="rId94" Type="http://schemas.openxmlformats.org/officeDocument/2006/relationships/hyperlink" Target="../28&#54840;&#49464;&#50500;/&#54840;&#49464;&#50500;.pptx" TargetMode="External"/><Relationship Id="rId148" Type="http://schemas.openxmlformats.org/officeDocument/2006/relationships/hyperlink" Target="../../&#49888;&#50557;PPT/55%20&#46356;&#47784;&#45936;&#54980;&#49436;/&#46356;&#47784;&#45936;&#54980;&#49436;.pptx" TargetMode="External"/><Relationship Id="rId169" Type="http://schemas.openxmlformats.org/officeDocument/2006/relationships/image" Target="../media/image68.png"/><Relationship Id="rId4" Type="http://schemas.openxmlformats.org/officeDocument/2006/relationships/slide" Target="slide2.xml"/><Relationship Id="rId180" Type="http://schemas.openxmlformats.org/officeDocument/2006/relationships/hyperlink" Target="&#50640;&#49828;&#44180;04&#51109;.pptx" TargetMode="External"/><Relationship Id="rId215" Type="http://schemas.openxmlformats.org/officeDocument/2006/relationships/image" Target="../media/image91.png"/><Relationship Id="rId236" Type="http://schemas.openxmlformats.org/officeDocument/2006/relationships/hyperlink" Target="&#50640;&#49828;&#44180;33&#51109;.pptx" TargetMode="External"/><Relationship Id="rId257" Type="http://schemas.openxmlformats.org/officeDocument/2006/relationships/image" Target="../media/image112.png"/><Relationship Id="rId42" Type="http://schemas.openxmlformats.org/officeDocument/2006/relationships/hyperlink" Target="&#52285;&#49464;&#44592;.pptx" TargetMode="External"/><Relationship Id="rId84" Type="http://schemas.openxmlformats.org/officeDocument/2006/relationships/hyperlink" Target="../23&#51060;&#49324;&#50556;/&#51060;&#49324;&#50556;.pptx" TargetMode="External"/><Relationship Id="rId138" Type="http://schemas.openxmlformats.org/officeDocument/2006/relationships/hyperlink" Target="../../&#49888;&#50557;PPT/50%20&#48716;&#47549;&#48372;&#49436;/&#48716;&#47549;&#48372;&#49436;.pptx" TargetMode="External"/><Relationship Id="rId191" Type="http://schemas.openxmlformats.org/officeDocument/2006/relationships/image" Target="../media/image79.png"/><Relationship Id="rId205" Type="http://schemas.openxmlformats.org/officeDocument/2006/relationships/image" Target="../media/image86.png"/><Relationship Id="rId247" Type="http://schemas.openxmlformats.org/officeDocument/2006/relationships/image" Target="../media/image107.png"/></Relationships>
</file>

<file path=ppt/slides/_rels/slide2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2.png"/><Relationship Id="rId21" Type="http://schemas.openxmlformats.org/officeDocument/2006/relationships/slide" Target="slide11.xml"/><Relationship Id="rId63" Type="http://schemas.openxmlformats.org/officeDocument/2006/relationships/image" Target="../media/image15.png"/><Relationship Id="rId159" Type="http://schemas.openxmlformats.org/officeDocument/2006/relationships/image" Target="../media/image63.png"/><Relationship Id="rId170" Type="http://schemas.openxmlformats.org/officeDocument/2006/relationships/hyperlink" Target="../../&#49888;&#50557;PPT/66%20&#50836;&#54620;&#44228;&#49884;&#47197;/&#50836;&#54620;&#44228;&#49884;&#47197;.pptx" TargetMode="External"/><Relationship Id="rId226" Type="http://schemas.openxmlformats.org/officeDocument/2006/relationships/hyperlink" Target="&#50640;&#49828;&#44180;28&#51109;.pptx" TargetMode="External"/><Relationship Id="rId107" Type="http://schemas.openxmlformats.org/officeDocument/2006/relationships/image" Target="../media/image37.png"/><Relationship Id="rId268" Type="http://schemas.openxmlformats.org/officeDocument/2006/relationships/image" Target="../media/image119.png"/><Relationship Id="rId11" Type="http://schemas.openxmlformats.org/officeDocument/2006/relationships/slide" Target="slide25.xml"/><Relationship Id="rId32" Type="http://schemas.openxmlformats.org/officeDocument/2006/relationships/slide" Target="slide17.xml"/><Relationship Id="rId53" Type="http://schemas.openxmlformats.org/officeDocument/2006/relationships/image" Target="../media/image10.png"/><Relationship Id="rId74" Type="http://schemas.openxmlformats.org/officeDocument/2006/relationships/hyperlink" Target="../18&#50853;&#44592;/&#50853;&#44592;.pptx" TargetMode="External"/><Relationship Id="rId128" Type="http://schemas.openxmlformats.org/officeDocument/2006/relationships/hyperlink" Target="../../&#49888;&#50557;PPT/45%20&#47196;&#47560;&#49436;/&#47196;&#47560;&#49436;.pptx" TargetMode="External"/><Relationship Id="rId149" Type="http://schemas.openxmlformats.org/officeDocument/2006/relationships/image" Target="../media/image58.png"/><Relationship Id="rId5" Type="http://schemas.openxmlformats.org/officeDocument/2006/relationships/slide" Target="slide22.xml"/><Relationship Id="rId95" Type="http://schemas.openxmlformats.org/officeDocument/2006/relationships/image" Target="../media/image31.png"/><Relationship Id="rId160" Type="http://schemas.openxmlformats.org/officeDocument/2006/relationships/hyperlink" Target="../../&#49888;&#50557;PPT/61%20&#48288;&#46300;&#47196;&#54980;&#49436;/&#48288;&#46300;&#47196;&#54980;&#49436;.pptx" TargetMode="External"/><Relationship Id="rId181" Type="http://schemas.openxmlformats.org/officeDocument/2006/relationships/image" Target="../media/image74.png"/><Relationship Id="rId216" Type="http://schemas.openxmlformats.org/officeDocument/2006/relationships/hyperlink" Target="&#50640;&#49828;&#44180;22&#51109;.pptx" TargetMode="External"/><Relationship Id="rId237" Type="http://schemas.openxmlformats.org/officeDocument/2006/relationships/image" Target="../media/image102.png"/><Relationship Id="rId258" Type="http://schemas.openxmlformats.org/officeDocument/2006/relationships/hyperlink" Target="&#50640;&#49828;&#44180;44&#51109;.pptx" TargetMode="External"/><Relationship Id="rId22" Type="http://schemas.openxmlformats.org/officeDocument/2006/relationships/slide" Target="slide31.xml"/><Relationship Id="rId43" Type="http://schemas.openxmlformats.org/officeDocument/2006/relationships/image" Target="../media/image5.png"/><Relationship Id="rId64" Type="http://schemas.openxmlformats.org/officeDocument/2006/relationships/hyperlink" Target="../13&#50669;&#45824;&#49345;/&#50669;&#45824;&#49345;.pptx" TargetMode="External"/><Relationship Id="rId118" Type="http://schemas.openxmlformats.org/officeDocument/2006/relationships/hyperlink" Target="../../&#49888;&#50557;PPT/40%20&#47560;&#53468;&#48373;&#51020;/&#47560;&#53468;&#48373;&#51020;.pptx" TargetMode="External"/><Relationship Id="rId139" Type="http://schemas.openxmlformats.org/officeDocument/2006/relationships/image" Target="../media/image53.png"/><Relationship Id="rId85" Type="http://schemas.openxmlformats.org/officeDocument/2006/relationships/image" Target="../media/image26.png"/><Relationship Id="rId150" Type="http://schemas.openxmlformats.org/officeDocument/2006/relationships/hyperlink" Target="../../&#49888;&#50557;PPT/56%20&#46356;&#46020;&#49436;/&#46356;&#46020;&#49436;.pptx" TargetMode="External"/><Relationship Id="rId171" Type="http://schemas.openxmlformats.org/officeDocument/2006/relationships/image" Target="../media/image69.png"/><Relationship Id="rId192" Type="http://schemas.openxmlformats.org/officeDocument/2006/relationships/hyperlink" Target="&#50640;&#49828;&#44180;10&#51109;.pptx" TargetMode="External"/><Relationship Id="rId206" Type="http://schemas.openxmlformats.org/officeDocument/2006/relationships/hyperlink" Target="&#50640;&#49828;&#44180;17&#51109;.pptx" TargetMode="External"/><Relationship Id="rId227" Type="http://schemas.openxmlformats.org/officeDocument/2006/relationships/image" Target="../media/image97.png"/><Relationship Id="rId248" Type="http://schemas.openxmlformats.org/officeDocument/2006/relationships/hyperlink" Target="&#50640;&#49828;&#44180;39&#51109;.pptx" TargetMode="External"/><Relationship Id="rId12" Type="http://schemas.openxmlformats.org/officeDocument/2006/relationships/slide" Target="slide6.xml"/><Relationship Id="rId33" Type="http://schemas.openxmlformats.org/officeDocument/2006/relationships/slide" Target="slide18.xml"/><Relationship Id="rId108" Type="http://schemas.openxmlformats.org/officeDocument/2006/relationships/hyperlink" Target="../35&#54616;&#48149;&#44397;/&#54616;&#48149;&#44397;.pptx" TargetMode="External"/><Relationship Id="rId129" Type="http://schemas.openxmlformats.org/officeDocument/2006/relationships/image" Target="../media/image48.png"/><Relationship Id="rId54" Type="http://schemas.openxmlformats.org/officeDocument/2006/relationships/hyperlink" Target="../08&#47355;&#44592;/&#47355;&#44592;.pptx" TargetMode="External"/><Relationship Id="rId75" Type="http://schemas.openxmlformats.org/officeDocument/2006/relationships/image" Target="../media/image21.png"/><Relationship Id="rId96" Type="http://schemas.openxmlformats.org/officeDocument/2006/relationships/hyperlink" Target="../29&#50836;&#50648;/&#50836;&#50648;.pptx" TargetMode="External"/><Relationship Id="rId140" Type="http://schemas.openxmlformats.org/officeDocument/2006/relationships/hyperlink" Target="../../&#49888;&#50557;PPT/51%20&#44264;&#47196;&#49352;&#49436;/&#44264;&#47196;&#49352;&#49436;.pptx" TargetMode="External"/><Relationship Id="rId161" Type="http://schemas.openxmlformats.org/officeDocument/2006/relationships/image" Target="../media/image64.png"/><Relationship Id="rId182" Type="http://schemas.openxmlformats.org/officeDocument/2006/relationships/hyperlink" Target="&#50640;&#49828;&#44180;05&#51109;.pptx" TargetMode="External"/><Relationship Id="rId217" Type="http://schemas.openxmlformats.org/officeDocument/2006/relationships/image" Target="../media/image92.png"/><Relationship Id="rId6" Type="http://schemas.openxmlformats.org/officeDocument/2006/relationships/slide" Target="slide3.xml"/><Relationship Id="rId238" Type="http://schemas.openxmlformats.org/officeDocument/2006/relationships/hyperlink" Target="&#50640;&#49828;&#44180;34&#51109;.pptx" TargetMode="External"/><Relationship Id="rId259" Type="http://schemas.openxmlformats.org/officeDocument/2006/relationships/image" Target="../media/image113.png"/><Relationship Id="rId23" Type="http://schemas.openxmlformats.org/officeDocument/2006/relationships/slide" Target="slide12.xml"/><Relationship Id="rId119" Type="http://schemas.openxmlformats.org/officeDocument/2006/relationships/image" Target="../media/image43.png"/><Relationship Id="rId44" Type="http://schemas.openxmlformats.org/officeDocument/2006/relationships/hyperlink" Target="../03&#47112;&#50948;&#44592;/&#47112;&#50948;&#44592;.pptx" TargetMode="External"/><Relationship Id="rId65" Type="http://schemas.openxmlformats.org/officeDocument/2006/relationships/image" Target="../media/image16.png"/><Relationship Id="rId86" Type="http://schemas.openxmlformats.org/officeDocument/2006/relationships/hyperlink" Target="../24&#50696;&#47112;&#48120;&#50556;/&#50696;&#47112;&#48120;&#50556;.pptx" TargetMode="External"/><Relationship Id="rId130" Type="http://schemas.openxmlformats.org/officeDocument/2006/relationships/hyperlink" Target="../../&#49888;&#50557;PPT/46%20&#44256;&#47536;&#46020;&#51204;&#49436;/&#44256;&#47536;&#46020;&#51204;&#49436;.pptx" TargetMode="External"/><Relationship Id="rId151" Type="http://schemas.openxmlformats.org/officeDocument/2006/relationships/image" Target="../media/image59.png"/><Relationship Id="rId172" Type="http://schemas.openxmlformats.org/officeDocument/2006/relationships/hyperlink" Target="&#50640;&#49828;&#44180;27&#51109;.pptx" TargetMode="External"/><Relationship Id="rId193" Type="http://schemas.openxmlformats.org/officeDocument/2006/relationships/image" Target="../media/image80.png"/><Relationship Id="rId207" Type="http://schemas.openxmlformats.org/officeDocument/2006/relationships/image" Target="../media/image87.png"/><Relationship Id="rId228" Type="http://schemas.openxmlformats.org/officeDocument/2006/relationships/hyperlink" Target="&#50640;&#49828;&#44180;29&#51109;.pptx" TargetMode="External"/><Relationship Id="rId249" Type="http://schemas.openxmlformats.org/officeDocument/2006/relationships/image" Target="../media/image108.png"/><Relationship Id="rId13" Type="http://schemas.openxmlformats.org/officeDocument/2006/relationships/slide" Target="slide26.xml"/><Relationship Id="rId109" Type="http://schemas.openxmlformats.org/officeDocument/2006/relationships/image" Target="../media/image38.png"/><Relationship Id="rId260" Type="http://schemas.openxmlformats.org/officeDocument/2006/relationships/hyperlink" Target="&#50640;&#49828;&#44180;43&#51109;.pptx" TargetMode="External"/><Relationship Id="rId34" Type="http://schemas.openxmlformats.org/officeDocument/2006/relationships/slide" Target="slide19.xml"/><Relationship Id="rId55" Type="http://schemas.openxmlformats.org/officeDocument/2006/relationships/image" Target="../media/image11.png"/><Relationship Id="rId76" Type="http://schemas.openxmlformats.org/officeDocument/2006/relationships/hyperlink" Target="../19&#49884;&#54200;/&#49884;&#54200;.pptx" TargetMode="External"/><Relationship Id="rId97" Type="http://schemas.openxmlformats.org/officeDocument/2006/relationships/image" Target="../media/image32.png"/><Relationship Id="rId120" Type="http://schemas.openxmlformats.org/officeDocument/2006/relationships/hyperlink" Target="../../&#49888;&#50557;PPT/41%20&#47560;&#44032;&#48373;&#51020;/&#47560;&#44032;&#48373;&#51020;.pptx" TargetMode="External"/><Relationship Id="rId141" Type="http://schemas.openxmlformats.org/officeDocument/2006/relationships/image" Target="../media/image54.png"/><Relationship Id="rId7" Type="http://schemas.openxmlformats.org/officeDocument/2006/relationships/slide" Target="slide23.xml"/><Relationship Id="rId162" Type="http://schemas.openxmlformats.org/officeDocument/2006/relationships/hyperlink" Target="../../&#49888;&#50557;PPT/62%20&#50836;&#54620;&#51068;&#49436;/&#50836;&#54620;&#51068;&#49436;.pptx" TargetMode="External"/><Relationship Id="rId183" Type="http://schemas.openxmlformats.org/officeDocument/2006/relationships/image" Target="../media/image75.png"/><Relationship Id="rId218" Type="http://schemas.openxmlformats.org/officeDocument/2006/relationships/hyperlink" Target="&#50640;&#49828;&#44180;23&#51109;.pptx" TargetMode="External"/><Relationship Id="rId239" Type="http://schemas.openxmlformats.org/officeDocument/2006/relationships/image" Target="../media/image103.png"/><Relationship Id="rId250" Type="http://schemas.openxmlformats.org/officeDocument/2006/relationships/hyperlink" Target="&#50640;&#49828;&#44180;48&#51109;.pptx" TargetMode="External"/><Relationship Id="rId24" Type="http://schemas.openxmlformats.org/officeDocument/2006/relationships/slide" Target="slide32.xml"/><Relationship Id="rId45" Type="http://schemas.openxmlformats.org/officeDocument/2006/relationships/image" Target="../media/image6.png"/><Relationship Id="rId66" Type="http://schemas.openxmlformats.org/officeDocument/2006/relationships/hyperlink" Target="../14&#50669;&#45824;&#54616;/&#50669;&#45824;&#54616;.pptx" TargetMode="External"/><Relationship Id="rId87" Type="http://schemas.openxmlformats.org/officeDocument/2006/relationships/image" Target="../media/image27.png"/><Relationship Id="rId110" Type="http://schemas.openxmlformats.org/officeDocument/2006/relationships/hyperlink" Target="../36&#49828;&#48148;&#45264;/&#49828;&#48148;&#45264;.pptx" TargetMode="External"/><Relationship Id="rId131" Type="http://schemas.openxmlformats.org/officeDocument/2006/relationships/image" Target="../media/image49.png"/><Relationship Id="rId152" Type="http://schemas.openxmlformats.org/officeDocument/2006/relationships/hyperlink" Target="../../&#49888;&#50557;PPT/57%20&#48716;&#47112;&#47788;&#49436;/&#48716;&#47112;&#47788;&#49436;1&#51109;.pptx" TargetMode="External"/><Relationship Id="rId173" Type="http://schemas.openxmlformats.org/officeDocument/2006/relationships/image" Target="../media/image70.png"/><Relationship Id="rId194" Type="http://schemas.openxmlformats.org/officeDocument/2006/relationships/hyperlink" Target="&#50640;&#49828;&#44180;11&#51109;.pptx" TargetMode="External"/><Relationship Id="rId208" Type="http://schemas.openxmlformats.org/officeDocument/2006/relationships/hyperlink" Target="&#50640;&#49828;&#44180;18&#51109;.pptx" TargetMode="External"/><Relationship Id="rId229" Type="http://schemas.openxmlformats.org/officeDocument/2006/relationships/image" Target="../media/image98.png"/><Relationship Id="rId240" Type="http://schemas.openxmlformats.org/officeDocument/2006/relationships/hyperlink" Target="&#50640;&#49828;&#44180;35&#51109;.pptx" TargetMode="External"/><Relationship Id="rId261" Type="http://schemas.openxmlformats.org/officeDocument/2006/relationships/image" Target="../media/image114.png"/><Relationship Id="rId14" Type="http://schemas.openxmlformats.org/officeDocument/2006/relationships/slide" Target="slide7.xml"/><Relationship Id="rId35" Type="http://schemas.openxmlformats.org/officeDocument/2006/relationships/slide" Target="slide20.xml"/><Relationship Id="rId56" Type="http://schemas.openxmlformats.org/officeDocument/2006/relationships/hyperlink" Target="../09&#49324;&#47924;&#50648;&#49345;/&#49324;&#47924;&#50648;&#49345;.pptx" TargetMode="External"/><Relationship Id="rId77" Type="http://schemas.openxmlformats.org/officeDocument/2006/relationships/image" Target="../media/image22.png"/><Relationship Id="rId100" Type="http://schemas.openxmlformats.org/officeDocument/2006/relationships/hyperlink" Target="../31&#50724;&#48148;&#45852;/&#50724;&#48148;&#45852;1&#51109;.pptx" TargetMode="External"/><Relationship Id="rId8" Type="http://schemas.openxmlformats.org/officeDocument/2006/relationships/slide" Target="slide4.xml"/><Relationship Id="rId98" Type="http://schemas.openxmlformats.org/officeDocument/2006/relationships/hyperlink" Target="../30&#50500;&#47784;&#49828;/&#50500;&#47784;&#49828;.pptx" TargetMode="External"/><Relationship Id="rId121" Type="http://schemas.openxmlformats.org/officeDocument/2006/relationships/image" Target="../media/image44.png"/><Relationship Id="rId142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63" Type="http://schemas.openxmlformats.org/officeDocument/2006/relationships/image" Target="../media/image65.png"/><Relationship Id="rId184" Type="http://schemas.openxmlformats.org/officeDocument/2006/relationships/hyperlink" Target="&#50640;&#49828;&#44180;06&#51109;.pptx" TargetMode="External"/><Relationship Id="rId219" Type="http://schemas.openxmlformats.org/officeDocument/2006/relationships/image" Target="../media/image93.png"/><Relationship Id="rId230" Type="http://schemas.openxmlformats.org/officeDocument/2006/relationships/hyperlink" Target="&#50640;&#49828;&#44180;30&#51109;.pptx" TargetMode="External"/><Relationship Id="rId251" Type="http://schemas.openxmlformats.org/officeDocument/2006/relationships/image" Target="../media/image109.png"/><Relationship Id="rId25" Type="http://schemas.openxmlformats.org/officeDocument/2006/relationships/slide" Target="slide13.xml"/><Relationship Id="rId46" Type="http://schemas.openxmlformats.org/officeDocument/2006/relationships/hyperlink" Target="../04&#48124;&#49688;&#44592;/&#48124;&#49688;&#44592;.pptx" TargetMode="External"/><Relationship Id="rId67" Type="http://schemas.openxmlformats.org/officeDocument/2006/relationships/image" Target="../media/image17.png"/><Relationship Id="rId88" Type="http://schemas.openxmlformats.org/officeDocument/2006/relationships/hyperlink" Target="../25&#50696;&#47112;&#48120;&#50556;&#50528;&#44032;/&#50696;&#47112;&#48120;&#50556;&#50528;&#44032;.pptx" TargetMode="External"/><Relationship Id="rId111" Type="http://schemas.openxmlformats.org/officeDocument/2006/relationships/image" Target="../media/image39.png"/><Relationship Id="rId132" Type="http://schemas.openxmlformats.org/officeDocument/2006/relationships/hyperlink" Target="../../&#49888;&#50557;PPT/47%20&#44256;&#47536;&#46020;&#54980;&#49436;/&#44256;&#47536;&#46020;&#54980;&#49436;.pptx" TargetMode="External"/><Relationship Id="rId153" Type="http://schemas.openxmlformats.org/officeDocument/2006/relationships/image" Target="../media/image60.png"/><Relationship Id="rId174" Type="http://schemas.openxmlformats.org/officeDocument/2006/relationships/hyperlink" Target="&#50640;&#49828;&#44180;01&#51109;.pptx" TargetMode="External"/><Relationship Id="rId195" Type="http://schemas.openxmlformats.org/officeDocument/2006/relationships/image" Target="../media/image81.png"/><Relationship Id="rId209" Type="http://schemas.openxmlformats.org/officeDocument/2006/relationships/image" Target="../media/image88.png"/><Relationship Id="rId220" Type="http://schemas.openxmlformats.org/officeDocument/2006/relationships/hyperlink" Target="&#50640;&#49828;&#44180;24&#51109;.pptx" TargetMode="External"/><Relationship Id="rId241" Type="http://schemas.openxmlformats.org/officeDocument/2006/relationships/image" Target="../media/image104.png"/><Relationship Id="rId15" Type="http://schemas.openxmlformats.org/officeDocument/2006/relationships/slide" Target="slide27.xml"/><Relationship Id="rId36" Type="http://schemas.openxmlformats.org/officeDocument/2006/relationships/slide" Target="slide8.xml"/><Relationship Id="rId57" Type="http://schemas.openxmlformats.org/officeDocument/2006/relationships/image" Target="../media/image12.png"/><Relationship Id="rId262" Type="http://schemas.openxmlformats.org/officeDocument/2006/relationships/hyperlink" Target="&#50640;&#49828;&#44180;42&#51109;.pptx" TargetMode="External"/><Relationship Id="rId78" Type="http://schemas.openxmlformats.org/officeDocument/2006/relationships/hyperlink" Target="../20&#51104;&#50616;/&#51104;&#50616;.pptx" TargetMode="External"/><Relationship Id="rId99" Type="http://schemas.openxmlformats.org/officeDocument/2006/relationships/image" Target="../media/image33.png"/><Relationship Id="rId101" Type="http://schemas.openxmlformats.org/officeDocument/2006/relationships/image" Target="../media/image34.png"/><Relationship Id="rId122" Type="http://schemas.openxmlformats.org/officeDocument/2006/relationships/hyperlink" Target="../../&#49888;&#50557;PPT/42%20&#45572;&#44032;&#48373;&#51020;/&#45572;&#44032;&#48373;&#51020;.pptx" TargetMode="External"/><Relationship Id="rId143" Type="http://schemas.openxmlformats.org/officeDocument/2006/relationships/image" Target="../media/image55.png"/><Relationship Id="rId164" Type="http://schemas.openxmlformats.org/officeDocument/2006/relationships/hyperlink" Target="../../&#49888;&#50557;PPT/63%20&#50836;&#54620;&#51060;&#49436;/&#50836;&#54620;&#51060;&#49436;1&#51109;.pptx" TargetMode="External"/><Relationship Id="rId185" Type="http://schemas.openxmlformats.org/officeDocument/2006/relationships/image" Target="../media/image76.png"/><Relationship Id="rId9" Type="http://schemas.openxmlformats.org/officeDocument/2006/relationships/slide" Target="slide24.xml"/><Relationship Id="rId210" Type="http://schemas.openxmlformats.org/officeDocument/2006/relationships/hyperlink" Target="&#50640;&#49828;&#44180;19&#51109;.pptx" TargetMode="External"/><Relationship Id="rId26" Type="http://schemas.openxmlformats.org/officeDocument/2006/relationships/slide" Target="slide33.xml"/><Relationship Id="rId231" Type="http://schemas.openxmlformats.org/officeDocument/2006/relationships/image" Target="../media/image99.png"/><Relationship Id="rId252" Type="http://schemas.openxmlformats.org/officeDocument/2006/relationships/hyperlink" Target="&#50640;&#49828;&#44180;47&#51109;.pptx" TargetMode="External"/><Relationship Id="rId47" Type="http://schemas.openxmlformats.org/officeDocument/2006/relationships/image" Target="../media/image7.png"/><Relationship Id="rId68" Type="http://schemas.openxmlformats.org/officeDocument/2006/relationships/hyperlink" Target="../15&#50640;&#49828;&#46972;/&#50640;&#49828;&#46972;.pptx" TargetMode="External"/><Relationship Id="rId89" Type="http://schemas.openxmlformats.org/officeDocument/2006/relationships/image" Target="../media/image28.png"/><Relationship Id="rId112" Type="http://schemas.openxmlformats.org/officeDocument/2006/relationships/hyperlink" Target="../37&#54617;&#44060;/&#54617;&#44060;.pptx" TargetMode="External"/><Relationship Id="rId133" Type="http://schemas.openxmlformats.org/officeDocument/2006/relationships/image" Target="../media/image50.png"/><Relationship Id="rId154" Type="http://schemas.openxmlformats.org/officeDocument/2006/relationships/hyperlink" Target="../../&#49888;&#50557;PPT/58%20&#55176;&#48652;&#47532;&#49436;/&#55176;&#48652;&#47532;&#49436;.pptx" TargetMode="External"/><Relationship Id="rId175" Type="http://schemas.openxmlformats.org/officeDocument/2006/relationships/image" Target="../media/image71.png"/><Relationship Id="rId196" Type="http://schemas.openxmlformats.org/officeDocument/2006/relationships/hyperlink" Target="&#50640;&#49828;&#44180;12&#51109;.pptx" TargetMode="External"/><Relationship Id="rId200" Type="http://schemas.openxmlformats.org/officeDocument/2006/relationships/hyperlink" Target="&#50640;&#49828;&#44180;14&#51109;.pptx" TargetMode="External"/><Relationship Id="rId16" Type="http://schemas.openxmlformats.org/officeDocument/2006/relationships/slide" Target="slide28.xml"/><Relationship Id="rId221" Type="http://schemas.openxmlformats.org/officeDocument/2006/relationships/image" Target="../media/image94.png"/><Relationship Id="rId242" Type="http://schemas.openxmlformats.org/officeDocument/2006/relationships/hyperlink" Target="&#50640;&#49828;&#44180;36&#51109;.pptx" TargetMode="External"/><Relationship Id="rId263" Type="http://schemas.openxmlformats.org/officeDocument/2006/relationships/image" Target="../media/image115.png"/><Relationship Id="rId37" Type="http://schemas.openxmlformats.org/officeDocument/2006/relationships/image" Target="../media/image2.png"/><Relationship Id="rId58" Type="http://schemas.openxmlformats.org/officeDocument/2006/relationships/hyperlink" Target="../10&#49324;&#47924;&#50648;&#54616;/&#49324;&#47924;&#50648;&#54616;.pptx" TargetMode="External"/><Relationship Id="rId79" Type="http://schemas.openxmlformats.org/officeDocument/2006/relationships/image" Target="../media/image23.png"/><Relationship Id="rId102" Type="http://schemas.openxmlformats.org/officeDocument/2006/relationships/hyperlink" Target="../32&#50836;&#45208;/&#50836;&#45208;.pptx" TargetMode="External"/><Relationship Id="rId123" Type="http://schemas.openxmlformats.org/officeDocument/2006/relationships/image" Target="../media/image45.png"/><Relationship Id="rId144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90" Type="http://schemas.openxmlformats.org/officeDocument/2006/relationships/hyperlink" Target="../26&#50640;&#49828;&#44180;/&#50640;&#49828;&#44180;.pptx" TargetMode="External"/><Relationship Id="rId165" Type="http://schemas.openxmlformats.org/officeDocument/2006/relationships/image" Target="../media/image66.png"/><Relationship Id="rId186" Type="http://schemas.openxmlformats.org/officeDocument/2006/relationships/hyperlink" Target="&#50640;&#49828;&#44180;07&#51109;.pptx" TargetMode="External"/><Relationship Id="rId211" Type="http://schemas.openxmlformats.org/officeDocument/2006/relationships/image" Target="../media/image89.png"/><Relationship Id="rId232" Type="http://schemas.openxmlformats.org/officeDocument/2006/relationships/hyperlink" Target="&#50640;&#49828;&#44180;31&#51109;.pptx" TargetMode="External"/><Relationship Id="rId253" Type="http://schemas.openxmlformats.org/officeDocument/2006/relationships/image" Target="../media/image110.png"/><Relationship Id="rId27" Type="http://schemas.openxmlformats.org/officeDocument/2006/relationships/slide" Target="slide14.xml"/><Relationship Id="rId48" Type="http://schemas.openxmlformats.org/officeDocument/2006/relationships/hyperlink" Target="../05&#49888;&#47749;&#44592;/&#49888;&#47749;&#44592;.pptx" TargetMode="External"/><Relationship Id="rId69" Type="http://schemas.openxmlformats.org/officeDocument/2006/relationships/image" Target="../media/image18.png"/><Relationship Id="rId113" Type="http://schemas.openxmlformats.org/officeDocument/2006/relationships/image" Target="../media/image40.png"/><Relationship Id="rId134" Type="http://schemas.openxmlformats.org/officeDocument/2006/relationships/hyperlink" Target="../../&#49888;&#50557;PPT/48%20&#44040;&#46972;&#46356;&#50500;&#49436;/&#44040;&#46972;&#46356;&#50500;&#49436;.pptx" TargetMode="External"/><Relationship Id="rId80" Type="http://schemas.openxmlformats.org/officeDocument/2006/relationships/hyperlink" Target="../21&#51204;&#46020;&#49436;/&#51204;&#46020;&#49436;.pptx" TargetMode="External"/><Relationship Id="rId155" Type="http://schemas.openxmlformats.org/officeDocument/2006/relationships/image" Target="../media/image61.png"/><Relationship Id="rId176" Type="http://schemas.openxmlformats.org/officeDocument/2006/relationships/hyperlink" Target="&#50640;&#49828;&#44180;02&#51109;.pptx" TargetMode="External"/><Relationship Id="rId197" Type="http://schemas.openxmlformats.org/officeDocument/2006/relationships/image" Target="../media/image82.png"/><Relationship Id="rId201" Type="http://schemas.openxmlformats.org/officeDocument/2006/relationships/image" Target="../media/image84.png"/><Relationship Id="rId222" Type="http://schemas.openxmlformats.org/officeDocument/2006/relationships/hyperlink" Target="&#50640;&#49828;&#44180;25&#51109;.pptx" TargetMode="External"/><Relationship Id="rId243" Type="http://schemas.openxmlformats.org/officeDocument/2006/relationships/image" Target="../media/image105.png"/><Relationship Id="rId264" Type="http://schemas.openxmlformats.org/officeDocument/2006/relationships/hyperlink" Target="&#50640;&#49828;&#44180;41&#51109;.pptx" TargetMode="External"/><Relationship Id="rId17" Type="http://schemas.openxmlformats.org/officeDocument/2006/relationships/slide" Target="slide9.xml"/><Relationship Id="rId38" Type="http://schemas.openxmlformats.org/officeDocument/2006/relationships/hyperlink" Target="../../&#44396;-&#49888;&#50557;%20&#49457;&#44221;&#47785;&#47197;.pptx" TargetMode="External"/><Relationship Id="rId59" Type="http://schemas.openxmlformats.org/officeDocument/2006/relationships/image" Target="../media/image13.png"/><Relationship Id="rId103" Type="http://schemas.openxmlformats.org/officeDocument/2006/relationships/image" Target="../media/image35.png"/><Relationship Id="rId124" Type="http://schemas.openxmlformats.org/officeDocument/2006/relationships/hyperlink" Target="../../&#49888;&#50557;PPT/43%20&#50836;&#54620;&#48373;&#51020;/&#50836;&#54620;&#48373;&#51020;.pptx" TargetMode="External"/><Relationship Id="rId70" Type="http://schemas.openxmlformats.org/officeDocument/2006/relationships/hyperlink" Target="../16&#45712;&#54756;&#48120;&#50556;/&#45712;&#54756;&#48120;&#50556;.pptx" TargetMode="External"/><Relationship Id="rId91" Type="http://schemas.openxmlformats.org/officeDocument/2006/relationships/image" Target="../media/image29.png"/><Relationship Id="rId145" Type="http://schemas.openxmlformats.org/officeDocument/2006/relationships/image" Target="../media/image56.png"/><Relationship Id="rId166" Type="http://schemas.openxmlformats.org/officeDocument/2006/relationships/hyperlink" Target="../../&#49888;&#50557;PPT/64%20&#50836;&#54620;&#49340;&#49436;/&#50836;&#54620;&#49340;&#49436;1&#51109;.pptx" TargetMode="External"/><Relationship Id="rId187" Type="http://schemas.openxmlformats.org/officeDocument/2006/relationships/image" Target="../media/image77.png"/><Relationship Id="rId1" Type="http://schemas.openxmlformats.org/officeDocument/2006/relationships/slideLayout" Target="../slideLayouts/slideLayout6.xml"/><Relationship Id="rId212" Type="http://schemas.openxmlformats.org/officeDocument/2006/relationships/hyperlink" Target="&#50640;&#49828;&#44180;20&#51109;.pptx" TargetMode="External"/><Relationship Id="rId233" Type="http://schemas.openxmlformats.org/officeDocument/2006/relationships/image" Target="../media/image100.png"/><Relationship Id="rId254" Type="http://schemas.openxmlformats.org/officeDocument/2006/relationships/hyperlink" Target="&#50640;&#49828;&#44180;46&#51109;.pptx" TargetMode="External"/><Relationship Id="rId28" Type="http://schemas.openxmlformats.org/officeDocument/2006/relationships/slide" Target="slide34.xml"/><Relationship Id="rId49" Type="http://schemas.openxmlformats.org/officeDocument/2006/relationships/image" Target="../media/image8.png"/><Relationship Id="rId114" Type="http://schemas.openxmlformats.org/officeDocument/2006/relationships/hyperlink" Target="../38&#49828;&#44032;&#47028;/&#49828;&#44032;&#47028;.pptx" TargetMode="External"/><Relationship Id="rId60" Type="http://schemas.openxmlformats.org/officeDocument/2006/relationships/hyperlink" Target="../12&#50676;&#50773;&#44592;&#54616;/&#50676;&#50773;&#44592;&#54616;.pptx" TargetMode="External"/><Relationship Id="rId81" Type="http://schemas.openxmlformats.org/officeDocument/2006/relationships/image" Target="../media/image24.png"/><Relationship Id="rId135" Type="http://schemas.openxmlformats.org/officeDocument/2006/relationships/image" Target="../media/image51.png"/><Relationship Id="rId156" Type="http://schemas.openxmlformats.org/officeDocument/2006/relationships/hyperlink" Target="../../&#49888;&#50557;PPT/59%20&#50556;&#44256;&#48372;&#49436;/&#50556;&#44256;&#48372;&#49436;.pptx" TargetMode="External"/><Relationship Id="rId177" Type="http://schemas.openxmlformats.org/officeDocument/2006/relationships/image" Target="../media/image72.png"/><Relationship Id="rId198" Type="http://schemas.openxmlformats.org/officeDocument/2006/relationships/hyperlink" Target="&#50640;&#49828;&#44180;13&#51109;.pptx" TargetMode="External"/><Relationship Id="rId202" Type="http://schemas.openxmlformats.org/officeDocument/2006/relationships/hyperlink" Target="&#50640;&#49828;&#44180;15&#51109;.pptx" TargetMode="External"/><Relationship Id="rId223" Type="http://schemas.openxmlformats.org/officeDocument/2006/relationships/image" Target="../media/image95.png"/><Relationship Id="rId244" Type="http://schemas.openxmlformats.org/officeDocument/2006/relationships/hyperlink" Target="&#50640;&#49828;&#44180;37&#51109;.pptx" TargetMode="External"/><Relationship Id="rId18" Type="http://schemas.openxmlformats.org/officeDocument/2006/relationships/slide" Target="slide29.xml"/><Relationship Id="rId39" Type="http://schemas.openxmlformats.org/officeDocument/2006/relationships/image" Target="../media/image3.png"/><Relationship Id="rId265" Type="http://schemas.openxmlformats.org/officeDocument/2006/relationships/image" Target="../media/image116.png"/><Relationship Id="rId50" Type="http://schemas.openxmlformats.org/officeDocument/2006/relationships/hyperlink" Target="../06&#50668;&#54840;&#49688;&#50500;/&#50668;&#54840;&#49688;&#50500;.pptx" TargetMode="External"/><Relationship Id="rId104" Type="http://schemas.openxmlformats.org/officeDocument/2006/relationships/hyperlink" Target="../33&#48120;&#44032;/&#48120;&#44032;.pptx" TargetMode="External"/><Relationship Id="rId125" Type="http://schemas.openxmlformats.org/officeDocument/2006/relationships/image" Target="../media/image46.png"/><Relationship Id="rId146" Type="http://schemas.openxmlformats.org/officeDocument/2006/relationships/hyperlink" Target="../../&#49888;&#50557;PPT/54%20&#46356;&#47784;&#45936;&#51204;&#49436;/&#46356;&#47784;&#45936;&#51204;&#49436;.pptx" TargetMode="External"/><Relationship Id="rId167" Type="http://schemas.openxmlformats.org/officeDocument/2006/relationships/image" Target="../media/image67.png"/><Relationship Id="rId188" Type="http://schemas.openxmlformats.org/officeDocument/2006/relationships/hyperlink" Target="&#50640;&#49828;&#44180;08&#51109;.pptx" TargetMode="External"/><Relationship Id="rId71" Type="http://schemas.openxmlformats.org/officeDocument/2006/relationships/image" Target="../media/image19.png"/><Relationship Id="rId92" Type="http://schemas.openxmlformats.org/officeDocument/2006/relationships/hyperlink" Target="../27&#45796;&#45768;&#50648;/&#45796;&#45768;&#50648;.pptx" TargetMode="External"/><Relationship Id="rId213" Type="http://schemas.openxmlformats.org/officeDocument/2006/relationships/image" Target="../media/image90.png"/><Relationship Id="rId234" Type="http://schemas.openxmlformats.org/officeDocument/2006/relationships/hyperlink" Target="&#50640;&#49828;&#44180;32&#51109;.pptx" TargetMode="External"/><Relationship Id="rId2" Type="http://schemas.openxmlformats.org/officeDocument/2006/relationships/slide" Target="slide1.xml"/><Relationship Id="rId29" Type="http://schemas.openxmlformats.org/officeDocument/2006/relationships/slide" Target="slide15.xml"/><Relationship Id="rId255" Type="http://schemas.openxmlformats.org/officeDocument/2006/relationships/image" Target="../media/image111.png"/><Relationship Id="rId40" Type="http://schemas.openxmlformats.org/officeDocument/2006/relationships/hyperlink" Target="../02&#52636;&#50528;&#44413;&#44592;/&#52636;&#50528;&#44413;&#44592;.pptx" TargetMode="External"/><Relationship Id="rId115" Type="http://schemas.openxmlformats.org/officeDocument/2006/relationships/image" Target="../media/image41.png"/><Relationship Id="rId136" Type="http://schemas.openxmlformats.org/officeDocument/2006/relationships/hyperlink" Target="../../&#49888;&#50557;PPT/49%20&#50640;&#48288;&#49548;&#49436;/&#50640;&#48288;&#49548;&#49436;.pptx" TargetMode="External"/><Relationship Id="rId157" Type="http://schemas.openxmlformats.org/officeDocument/2006/relationships/image" Target="../media/image62.png"/><Relationship Id="rId178" Type="http://schemas.openxmlformats.org/officeDocument/2006/relationships/hyperlink" Target="&#50640;&#49828;&#44180;03&#51109;.pptx" TargetMode="External"/><Relationship Id="rId61" Type="http://schemas.openxmlformats.org/officeDocument/2006/relationships/image" Target="../media/image14.png"/><Relationship Id="rId82" Type="http://schemas.openxmlformats.org/officeDocument/2006/relationships/hyperlink" Target="../22&#50500;&#44032;/&#50500;&#44032;.pptx" TargetMode="External"/><Relationship Id="rId199" Type="http://schemas.openxmlformats.org/officeDocument/2006/relationships/image" Target="../media/image83.png"/><Relationship Id="rId203" Type="http://schemas.openxmlformats.org/officeDocument/2006/relationships/image" Target="../media/image85.png"/><Relationship Id="rId19" Type="http://schemas.openxmlformats.org/officeDocument/2006/relationships/slide" Target="slide10.xml"/><Relationship Id="rId224" Type="http://schemas.openxmlformats.org/officeDocument/2006/relationships/hyperlink" Target="&#50640;&#49828;&#44180;26&#51109;.pptx" TargetMode="External"/><Relationship Id="rId245" Type="http://schemas.openxmlformats.org/officeDocument/2006/relationships/image" Target="../media/image106.png"/><Relationship Id="rId266" Type="http://schemas.openxmlformats.org/officeDocument/2006/relationships/hyperlink" Target="&#50640;&#49828;&#44180;40&#51109;.pptx" TargetMode="External"/><Relationship Id="rId30" Type="http://schemas.openxmlformats.org/officeDocument/2006/relationships/slide" Target="slide35.xml"/><Relationship Id="rId105" Type="http://schemas.openxmlformats.org/officeDocument/2006/relationships/image" Target="../media/image36.png"/><Relationship Id="rId126" Type="http://schemas.openxmlformats.org/officeDocument/2006/relationships/hyperlink" Target="../../&#49888;&#50557;PPT/44%20&#49324;&#46020;&#54665;&#51204;/&#49324;&#46020;&#54665;&#51204;.pptx" TargetMode="External"/><Relationship Id="rId147" Type="http://schemas.openxmlformats.org/officeDocument/2006/relationships/image" Target="../media/image57.png"/><Relationship Id="rId168" Type="http://schemas.openxmlformats.org/officeDocument/2006/relationships/hyperlink" Target="../../&#49888;&#50557;PPT/65%20&#50976;&#45796;&#49436;/&#50976;&#45796;&#49436;1&#51109;.pptx" TargetMode="External"/><Relationship Id="rId51" Type="http://schemas.openxmlformats.org/officeDocument/2006/relationships/image" Target="../media/image9.png"/><Relationship Id="rId72" Type="http://schemas.openxmlformats.org/officeDocument/2006/relationships/hyperlink" Target="../17&#50640;&#49828;&#45908;/&#50640;&#49828;&#45908;.pptx" TargetMode="External"/><Relationship Id="rId93" Type="http://schemas.openxmlformats.org/officeDocument/2006/relationships/image" Target="../media/image30.png"/><Relationship Id="rId189" Type="http://schemas.openxmlformats.org/officeDocument/2006/relationships/image" Target="../media/image78.png"/><Relationship Id="rId3" Type="http://schemas.openxmlformats.org/officeDocument/2006/relationships/slide" Target="slide21.xml"/><Relationship Id="rId214" Type="http://schemas.openxmlformats.org/officeDocument/2006/relationships/hyperlink" Target="&#50640;&#49828;&#44180;21&#51109;.pptx" TargetMode="External"/><Relationship Id="rId235" Type="http://schemas.openxmlformats.org/officeDocument/2006/relationships/image" Target="../media/image101.png"/><Relationship Id="rId256" Type="http://schemas.openxmlformats.org/officeDocument/2006/relationships/hyperlink" Target="&#50640;&#49828;&#44180;45&#51109;.pptx" TargetMode="External"/><Relationship Id="rId116" Type="http://schemas.openxmlformats.org/officeDocument/2006/relationships/hyperlink" Target="../39&#47568;&#46972;&#44592;/&#47568;&#46972;&#44592;.pptx" TargetMode="External"/><Relationship Id="rId137" Type="http://schemas.openxmlformats.org/officeDocument/2006/relationships/image" Target="../media/image52.png"/><Relationship Id="rId158" Type="http://schemas.openxmlformats.org/officeDocument/2006/relationships/hyperlink" Target="../../&#49888;&#50557;PPT/60%20&#48288;&#46300;&#47196;&#51204;&#49436;/&#48288;&#46300;&#47196;&#51204;&#49436;.pptx" TargetMode="External"/><Relationship Id="rId20" Type="http://schemas.openxmlformats.org/officeDocument/2006/relationships/slide" Target="slide30.xml"/><Relationship Id="rId41" Type="http://schemas.openxmlformats.org/officeDocument/2006/relationships/image" Target="../media/image4.png"/><Relationship Id="rId62" Type="http://schemas.openxmlformats.org/officeDocument/2006/relationships/hyperlink" Target="../11&#50676;&#50773;&#44592;&#49345;/&#50676;&#50773;&#44592;&#49345;.pptx" TargetMode="External"/><Relationship Id="rId83" Type="http://schemas.openxmlformats.org/officeDocument/2006/relationships/image" Target="../media/image25.png"/><Relationship Id="rId179" Type="http://schemas.openxmlformats.org/officeDocument/2006/relationships/image" Target="../media/image73.png"/><Relationship Id="rId190" Type="http://schemas.openxmlformats.org/officeDocument/2006/relationships/hyperlink" Target="&#50640;&#49828;&#44180;09&#51109;.pptx" TargetMode="External"/><Relationship Id="rId204" Type="http://schemas.openxmlformats.org/officeDocument/2006/relationships/hyperlink" Target="&#50640;&#49828;&#44180;16&#51109;.pptx" TargetMode="External"/><Relationship Id="rId225" Type="http://schemas.openxmlformats.org/officeDocument/2006/relationships/image" Target="../media/image96.png"/><Relationship Id="rId246" Type="http://schemas.openxmlformats.org/officeDocument/2006/relationships/hyperlink" Target="&#50640;&#49828;&#44180;38&#51109;.pptx" TargetMode="External"/><Relationship Id="rId267" Type="http://schemas.openxmlformats.org/officeDocument/2006/relationships/image" Target="../media/image117.png"/><Relationship Id="rId106" Type="http://schemas.openxmlformats.org/officeDocument/2006/relationships/hyperlink" Target="../34&#45208;&#54996;/&#45208;&#54996;.pptx" TargetMode="External"/><Relationship Id="rId127" Type="http://schemas.openxmlformats.org/officeDocument/2006/relationships/image" Target="../media/image47.png"/><Relationship Id="rId10" Type="http://schemas.openxmlformats.org/officeDocument/2006/relationships/slide" Target="slide5.xml"/><Relationship Id="rId31" Type="http://schemas.openxmlformats.org/officeDocument/2006/relationships/slide" Target="slide16.xml"/><Relationship Id="rId52" Type="http://schemas.openxmlformats.org/officeDocument/2006/relationships/hyperlink" Target="../07&#49324;&#49324;&#44592;/&#49324;&#49324;&#44592;.pptx" TargetMode="External"/><Relationship Id="rId73" Type="http://schemas.openxmlformats.org/officeDocument/2006/relationships/image" Target="../media/image20.png"/><Relationship Id="rId94" Type="http://schemas.openxmlformats.org/officeDocument/2006/relationships/hyperlink" Target="../28&#54840;&#49464;&#50500;/&#54840;&#49464;&#50500;.pptx" TargetMode="External"/><Relationship Id="rId148" Type="http://schemas.openxmlformats.org/officeDocument/2006/relationships/hyperlink" Target="../../&#49888;&#50557;PPT/55%20&#46356;&#47784;&#45936;&#54980;&#49436;/&#46356;&#47784;&#45936;&#54980;&#49436;.pptx" TargetMode="External"/><Relationship Id="rId169" Type="http://schemas.openxmlformats.org/officeDocument/2006/relationships/image" Target="../media/image68.png"/><Relationship Id="rId4" Type="http://schemas.openxmlformats.org/officeDocument/2006/relationships/slide" Target="slide2.xml"/><Relationship Id="rId180" Type="http://schemas.openxmlformats.org/officeDocument/2006/relationships/hyperlink" Target="&#50640;&#49828;&#44180;04&#51109;.pptx" TargetMode="External"/><Relationship Id="rId215" Type="http://schemas.openxmlformats.org/officeDocument/2006/relationships/image" Target="../media/image91.png"/><Relationship Id="rId236" Type="http://schemas.openxmlformats.org/officeDocument/2006/relationships/hyperlink" Target="&#50640;&#49828;&#44180;33&#51109;.pptx" TargetMode="External"/><Relationship Id="rId257" Type="http://schemas.openxmlformats.org/officeDocument/2006/relationships/image" Target="../media/image112.png"/><Relationship Id="rId42" Type="http://schemas.openxmlformats.org/officeDocument/2006/relationships/hyperlink" Target="&#52285;&#49464;&#44592;.pptx" TargetMode="External"/><Relationship Id="rId84" Type="http://schemas.openxmlformats.org/officeDocument/2006/relationships/hyperlink" Target="../23&#51060;&#49324;&#50556;/&#51060;&#49324;&#50556;.pptx" TargetMode="External"/><Relationship Id="rId138" Type="http://schemas.openxmlformats.org/officeDocument/2006/relationships/hyperlink" Target="../../&#49888;&#50557;PPT/50%20&#48716;&#47549;&#48372;&#49436;/&#48716;&#47549;&#48372;&#49436;.pptx" TargetMode="External"/><Relationship Id="rId191" Type="http://schemas.openxmlformats.org/officeDocument/2006/relationships/image" Target="../media/image79.png"/><Relationship Id="rId205" Type="http://schemas.openxmlformats.org/officeDocument/2006/relationships/image" Target="../media/image86.png"/><Relationship Id="rId247" Type="http://schemas.openxmlformats.org/officeDocument/2006/relationships/image" Target="../media/image107.png"/></Relationships>
</file>

<file path=ppt/slides/_rels/slide3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2.png"/><Relationship Id="rId21" Type="http://schemas.openxmlformats.org/officeDocument/2006/relationships/slide" Target="slide11.xml"/><Relationship Id="rId63" Type="http://schemas.openxmlformats.org/officeDocument/2006/relationships/image" Target="../media/image15.png"/><Relationship Id="rId159" Type="http://schemas.openxmlformats.org/officeDocument/2006/relationships/image" Target="../media/image63.png"/><Relationship Id="rId170" Type="http://schemas.openxmlformats.org/officeDocument/2006/relationships/hyperlink" Target="../../&#49888;&#50557;PPT/66%20&#50836;&#54620;&#44228;&#49884;&#47197;/&#50836;&#54620;&#44228;&#49884;&#47197;.pptx" TargetMode="External"/><Relationship Id="rId226" Type="http://schemas.openxmlformats.org/officeDocument/2006/relationships/hyperlink" Target="&#50640;&#49828;&#44180;28&#51109;.pptx" TargetMode="External"/><Relationship Id="rId107" Type="http://schemas.openxmlformats.org/officeDocument/2006/relationships/image" Target="../media/image37.png"/><Relationship Id="rId268" Type="http://schemas.openxmlformats.org/officeDocument/2006/relationships/image" Target="../media/image120.png"/><Relationship Id="rId11" Type="http://schemas.openxmlformats.org/officeDocument/2006/relationships/slide" Target="slide25.xml"/><Relationship Id="rId32" Type="http://schemas.openxmlformats.org/officeDocument/2006/relationships/slide" Target="slide17.xml"/><Relationship Id="rId53" Type="http://schemas.openxmlformats.org/officeDocument/2006/relationships/image" Target="../media/image10.png"/><Relationship Id="rId74" Type="http://schemas.openxmlformats.org/officeDocument/2006/relationships/hyperlink" Target="../18&#50853;&#44592;/&#50853;&#44592;.pptx" TargetMode="External"/><Relationship Id="rId128" Type="http://schemas.openxmlformats.org/officeDocument/2006/relationships/hyperlink" Target="../../&#49888;&#50557;PPT/45%20&#47196;&#47560;&#49436;/&#47196;&#47560;&#49436;.pptx" TargetMode="External"/><Relationship Id="rId149" Type="http://schemas.openxmlformats.org/officeDocument/2006/relationships/image" Target="../media/image58.png"/><Relationship Id="rId5" Type="http://schemas.openxmlformats.org/officeDocument/2006/relationships/slide" Target="slide22.xml"/><Relationship Id="rId95" Type="http://schemas.openxmlformats.org/officeDocument/2006/relationships/image" Target="../media/image31.png"/><Relationship Id="rId160" Type="http://schemas.openxmlformats.org/officeDocument/2006/relationships/hyperlink" Target="../../&#49888;&#50557;PPT/61%20&#48288;&#46300;&#47196;&#54980;&#49436;/&#48288;&#46300;&#47196;&#54980;&#49436;.pptx" TargetMode="External"/><Relationship Id="rId181" Type="http://schemas.openxmlformats.org/officeDocument/2006/relationships/image" Target="../media/image74.png"/><Relationship Id="rId216" Type="http://schemas.openxmlformats.org/officeDocument/2006/relationships/hyperlink" Target="&#50640;&#49828;&#44180;22&#51109;.pptx" TargetMode="External"/><Relationship Id="rId237" Type="http://schemas.openxmlformats.org/officeDocument/2006/relationships/image" Target="../media/image102.png"/><Relationship Id="rId258" Type="http://schemas.openxmlformats.org/officeDocument/2006/relationships/hyperlink" Target="&#50640;&#49828;&#44180;44&#51109;.pptx" TargetMode="External"/><Relationship Id="rId22" Type="http://schemas.openxmlformats.org/officeDocument/2006/relationships/slide" Target="slide31.xml"/><Relationship Id="rId43" Type="http://schemas.openxmlformats.org/officeDocument/2006/relationships/image" Target="../media/image5.png"/><Relationship Id="rId64" Type="http://schemas.openxmlformats.org/officeDocument/2006/relationships/hyperlink" Target="../13&#50669;&#45824;&#49345;/&#50669;&#45824;&#49345;.pptx" TargetMode="External"/><Relationship Id="rId118" Type="http://schemas.openxmlformats.org/officeDocument/2006/relationships/hyperlink" Target="../../&#49888;&#50557;PPT/40%20&#47560;&#53468;&#48373;&#51020;/&#47560;&#53468;&#48373;&#51020;.pptx" TargetMode="External"/><Relationship Id="rId139" Type="http://schemas.openxmlformats.org/officeDocument/2006/relationships/image" Target="../media/image53.png"/><Relationship Id="rId85" Type="http://schemas.openxmlformats.org/officeDocument/2006/relationships/image" Target="../media/image26.png"/><Relationship Id="rId150" Type="http://schemas.openxmlformats.org/officeDocument/2006/relationships/hyperlink" Target="../../&#49888;&#50557;PPT/56%20&#46356;&#46020;&#49436;/&#46356;&#46020;&#49436;.pptx" TargetMode="External"/><Relationship Id="rId171" Type="http://schemas.openxmlformats.org/officeDocument/2006/relationships/image" Target="../media/image69.png"/><Relationship Id="rId192" Type="http://schemas.openxmlformats.org/officeDocument/2006/relationships/hyperlink" Target="&#50640;&#49828;&#44180;10&#51109;.pptx" TargetMode="External"/><Relationship Id="rId206" Type="http://schemas.openxmlformats.org/officeDocument/2006/relationships/hyperlink" Target="&#50640;&#49828;&#44180;17&#51109;.pptx" TargetMode="External"/><Relationship Id="rId227" Type="http://schemas.openxmlformats.org/officeDocument/2006/relationships/image" Target="../media/image97.png"/><Relationship Id="rId248" Type="http://schemas.openxmlformats.org/officeDocument/2006/relationships/hyperlink" Target="&#50640;&#49828;&#44180;39&#51109;.pptx" TargetMode="External"/><Relationship Id="rId12" Type="http://schemas.openxmlformats.org/officeDocument/2006/relationships/slide" Target="slide6.xml"/><Relationship Id="rId33" Type="http://schemas.openxmlformats.org/officeDocument/2006/relationships/slide" Target="slide18.xml"/><Relationship Id="rId108" Type="http://schemas.openxmlformats.org/officeDocument/2006/relationships/hyperlink" Target="../35&#54616;&#48149;&#44397;/&#54616;&#48149;&#44397;.pptx" TargetMode="External"/><Relationship Id="rId129" Type="http://schemas.openxmlformats.org/officeDocument/2006/relationships/image" Target="../media/image48.png"/><Relationship Id="rId54" Type="http://schemas.openxmlformats.org/officeDocument/2006/relationships/hyperlink" Target="../08&#47355;&#44592;/&#47355;&#44592;.pptx" TargetMode="External"/><Relationship Id="rId75" Type="http://schemas.openxmlformats.org/officeDocument/2006/relationships/image" Target="../media/image21.png"/><Relationship Id="rId96" Type="http://schemas.openxmlformats.org/officeDocument/2006/relationships/hyperlink" Target="../29&#50836;&#50648;/&#50836;&#50648;.pptx" TargetMode="External"/><Relationship Id="rId140" Type="http://schemas.openxmlformats.org/officeDocument/2006/relationships/hyperlink" Target="../../&#49888;&#50557;PPT/51%20&#44264;&#47196;&#49352;&#49436;/&#44264;&#47196;&#49352;&#49436;.pptx" TargetMode="External"/><Relationship Id="rId161" Type="http://schemas.openxmlformats.org/officeDocument/2006/relationships/image" Target="../media/image64.png"/><Relationship Id="rId182" Type="http://schemas.openxmlformats.org/officeDocument/2006/relationships/hyperlink" Target="&#50640;&#49828;&#44180;05&#51109;.pptx" TargetMode="External"/><Relationship Id="rId217" Type="http://schemas.openxmlformats.org/officeDocument/2006/relationships/image" Target="../media/image92.png"/><Relationship Id="rId6" Type="http://schemas.openxmlformats.org/officeDocument/2006/relationships/slide" Target="slide3.xml"/><Relationship Id="rId238" Type="http://schemas.openxmlformats.org/officeDocument/2006/relationships/hyperlink" Target="&#50640;&#49828;&#44180;34&#51109;.pptx" TargetMode="External"/><Relationship Id="rId259" Type="http://schemas.openxmlformats.org/officeDocument/2006/relationships/image" Target="../media/image113.png"/><Relationship Id="rId23" Type="http://schemas.openxmlformats.org/officeDocument/2006/relationships/slide" Target="slide12.xml"/><Relationship Id="rId119" Type="http://schemas.openxmlformats.org/officeDocument/2006/relationships/image" Target="../media/image43.png"/><Relationship Id="rId44" Type="http://schemas.openxmlformats.org/officeDocument/2006/relationships/hyperlink" Target="../03&#47112;&#50948;&#44592;/&#47112;&#50948;&#44592;.pptx" TargetMode="External"/><Relationship Id="rId65" Type="http://schemas.openxmlformats.org/officeDocument/2006/relationships/image" Target="../media/image16.png"/><Relationship Id="rId86" Type="http://schemas.openxmlformats.org/officeDocument/2006/relationships/hyperlink" Target="../24&#50696;&#47112;&#48120;&#50556;/&#50696;&#47112;&#48120;&#50556;.pptx" TargetMode="External"/><Relationship Id="rId130" Type="http://schemas.openxmlformats.org/officeDocument/2006/relationships/hyperlink" Target="../../&#49888;&#50557;PPT/46%20&#44256;&#47536;&#46020;&#51204;&#49436;/&#44256;&#47536;&#46020;&#51204;&#49436;.pptx" TargetMode="External"/><Relationship Id="rId151" Type="http://schemas.openxmlformats.org/officeDocument/2006/relationships/image" Target="../media/image59.png"/><Relationship Id="rId172" Type="http://schemas.openxmlformats.org/officeDocument/2006/relationships/hyperlink" Target="&#50640;&#49828;&#44180;27&#51109;.pptx" TargetMode="External"/><Relationship Id="rId193" Type="http://schemas.openxmlformats.org/officeDocument/2006/relationships/image" Target="../media/image80.png"/><Relationship Id="rId207" Type="http://schemas.openxmlformats.org/officeDocument/2006/relationships/image" Target="../media/image87.png"/><Relationship Id="rId228" Type="http://schemas.openxmlformats.org/officeDocument/2006/relationships/hyperlink" Target="&#50640;&#49828;&#44180;29&#51109;.pptx" TargetMode="External"/><Relationship Id="rId249" Type="http://schemas.openxmlformats.org/officeDocument/2006/relationships/image" Target="../media/image108.png"/><Relationship Id="rId13" Type="http://schemas.openxmlformats.org/officeDocument/2006/relationships/slide" Target="slide26.xml"/><Relationship Id="rId109" Type="http://schemas.openxmlformats.org/officeDocument/2006/relationships/image" Target="../media/image38.png"/><Relationship Id="rId260" Type="http://schemas.openxmlformats.org/officeDocument/2006/relationships/hyperlink" Target="&#50640;&#49828;&#44180;43&#51109;.pptx" TargetMode="External"/><Relationship Id="rId34" Type="http://schemas.openxmlformats.org/officeDocument/2006/relationships/slide" Target="slide19.xml"/><Relationship Id="rId55" Type="http://schemas.openxmlformats.org/officeDocument/2006/relationships/image" Target="../media/image11.png"/><Relationship Id="rId76" Type="http://schemas.openxmlformats.org/officeDocument/2006/relationships/hyperlink" Target="../19&#49884;&#54200;/&#49884;&#54200;.pptx" TargetMode="External"/><Relationship Id="rId97" Type="http://schemas.openxmlformats.org/officeDocument/2006/relationships/image" Target="../media/image32.png"/><Relationship Id="rId120" Type="http://schemas.openxmlformats.org/officeDocument/2006/relationships/hyperlink" Target="../../&#49888;&#50557;PPT/41%20&#47560;&#44032;&#48373;&#51020;/&#47560;&#44032;&#48373;&#51020;.pptx" TargetMode="External"/><Relationship Id="rId141" Type="http://schemas.openxmlformats.org/officeDocument/2006/relationships/image" Target="../media/image54.png"/><Relationship Id="rId7" Type="http://schemas.openxmlformats.org/officeDocument/2006/relationships/slide" Target="slide23.xml"/><Relationship Id="rId162" Type="http://schemas.openxmlformats.org/officeDocument/2006/relationships/hyperlink" Target="../../&#49888;&#50557;PPT/62%20&#50836;&#54620;&#51068;&#49436;/&#50836;&#54620;&#51068;&#49436;.pptx" TargetMode="External"/><Relationship Id="rId183" Type="http://schemas.openxmlformats.org/officeDocument/2006/relationships/image" Target="../media/image75.png"/><Relationship Id="rId218" Type="http://schemas.openxmlformats.org/officeDocument/2006/relationships/hyperlink" Target="&#50640;&#49828;&#44180;23&#51109;.pptx" TargetMode="External"/><Relationship Id="rId239" Type="http://schemas.openxmlformats.org/officeDocument/2006/relationships/image" Target="../media/image103.png"/><Relationship Id="rId250" Type="http://schemas.openxmlformats.org/officeDocument/2006/relationships/hyperlink" Target="&#50640;&#49828;&#44180;48&#51109;.pptx" TargetMode="External"/><Relationship Id="rId24" Type="http://schemas.openxmlformats.org/officeDocument/2006/relationships/slide" Target="slide32.xml"/><Relationship Id="rId45" Type="http://schemas.openxmlformats.org/officeDocument/2006/relationships/image" Target="../media/image6.png"/><Relationship Id="rId66" Type="http://schemas.openxmlformats.org/officeDocument/2006/relationships/hyperlink" Target="../14&#50669;&#45824;&#54616;/&#50669;&#45824;&#54616;.pptx" TargetMode="External"/><Relationship Id="rId87" Type="http://schemas.openxmlformats.org/officeDocument/2006/relationships/image" Target="../media/image27.png"/><Relationship Id="rId110" Type="http://schemas.openxmlformats.org/officeDocument/2006/relationships/hyperlink" Target="../36&#49828;&#48148;&#45264;/&#49828;&#48148;&#45264;.pptx" TargetMode="External"/><Relationship Id="rId131" Type="http://schemas.openxmlformats.org/officeDocument/2006/relationships/image" Target="../media/image49.png"/><Relationship Id="rId152" Type="http://schemas.openxmlformats.org/officeDocument/2006/relationships/hyperlink" Target="../../&#49888;&#50557;PPT/57%20&#48716;&#47112;&#47788;&#49436;/&#48716;&#47112;&#47788;&#49436;1&#51109;.pptx" TargetMode="External"/><Relationship Id="rId173" Type="http://schemas.openxmlformats.org/officeDocument/2006/relationships/image" Target="../media/image70.png"/><Relationship Id="rId194" Type="http://schemas.openxmlformats.org/officeDocument/2006/relationships/hyperlink" Target="&#50640;&#49828;&#44180;11&#51109;.pptx" TargetMode="External"/><Relationship Id="rId208" Type="http://schemas.openxmlformats.org/officeDocument/2006/relationships/hyperlink" Target="&#50640;&#49828;&#44180;18&#51109;.pptx" TargetMode="External"/><Relationship Id="rId229" Type="http://schemas.openxmlformats.org/officeDocument/2006/relationships/image" Target="../media/image98.png"/><Relationship Id="rId240" Type="http://schemas.openxmlformats.org/officeDocument/2006/relationships/hyperlink" Target="&#50640;&#49828;&#44180;35&#51109;.pptx" TargetMode="External"/><Relationship Id="rId261" Type="http://schemas.openxmlformats.org/officeDocument/2006/relationships/image" Target="../media/image114.png"/><Relationship Id="rId14" Type="http://schemas.openxmlformats.org/officeDocument/2006/relationships/slide" Target="slide7.xml"/><Relationship Id="rId35" Type="http://schemas.openxmlformats.org/officeDocument/2006/relationships/slide" Target="slide20.xml"/><Relationship Id="rId56" Type="http://schemas.openxmlformats.org/officeDocument/2006/relationships/hyperlink" Target="../09&#49324;&#47924;&#50648;&#49345;/&#49324;&#47924;&#50648;&#49345;.pptx" TargetMode="External"/><Relationship Id="rId77" Type="http://schemas.openxmlformats.org/officeDocument/2006/relationships/image" Target="../media/image22.png"/><Relationship Id="rId100" Type="http://schemas.openxmlformats.org/officeDocument/2006/relationships/hyperlink" Target="../31&#50724;&#48148;&#45852;/&#50724;&#48148;&#45852;1&#51109;.pptx" TargetMode="External"/><Relationship Id="rId8" Type="http://schemas.openxmlformats.org/officeDocument/2006/relationships/slide" Target="slide4.xml"/><Relationship Id="rId98" Type="http://schemas.openxmlformats.org/officeDocument/2006/relationships/hyperlink" Target="../30&#50500;&#47784;&#49828;/&#50500;&#47784;&#49828;.pptx" TargetMode="External"/><Relationship Id="rId121" Type="http://schemas.openxmlformats.org/officeDocument/2006/relationships/image" Target="../media/image44.png"/><Relationship Id="rId142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63" Type="http://schemas.openxmlformats.org/officeDocument/2006/relationships/image" Target="../media/image65.png"/><Relationship Id="rId184" Type="http://schemas.openxmlformats.org/officeDocument/2006/relationships/hyperlink" Target="&#50640;&#49828;&#44180;06&#51109;.pptx" TargetMode="External"/><Relationship Id="rId219" Type="http://schemas.openxmlformats.org/officeDocument/2006/relationships/image" Target="../media/image93.png"/><Relationship Id="rId230" Type="http://schemas.openxmlformats.org/officeDocument/2006/relationships/hyperlink" Target="&#50640;&#49828;&#44180;30&#51109;.pptx" TargetMode="External"/><Relationship Id="rId251" Type="http://schemas.openxmlformats.org/officeDocument/2006/relationships/image" Target="../media/image109.png"/><Relationship Id="rId25" Type="http://schemas.openxmlformats.org/officeDocument/2006/relationships/slide" Target="slide13.xml"/><Relationship Id="rId46" Type="http://schemas.openxmlformats.org/officeDocument/2006/relationships/hyperlink" Target="../04&#48124;&#49688;&#44592;/&#48124;&#49688;&#44592;.pptx" TargetMode="External"/><Relationship Id="rId67" Type="http://schemas.openxmlformats.org/officeDocument/2006/relationships/image" Target="../media/image17.png"/><Relationship Id="rId88" Type="http://schemas.openxmlformats.org/officeDocument/2006/relationships/hyperlink" Target="../25&#50696;&#47112;&#48120;&#50556;&#50528;&#44032;/&#50696;&#47112;&#48120;&#50556;&#50528;&#44032;.pptx" TargetMode="External"/><Relationship Id="rId111" Type="http://schemas.openxmlformats.org/officeDocument/2006/relationships/image" Target="../media/image39.png"/><Relationship Id="rId132" Type="http://schemas.openxmlformats.org/officeDocument/2006/relationships/hyperlink" Target="../../&#49888;&#50557;PPT/47%20&#44256;&#47536;&#46020;&#54980;&#49436;/&#44256;&#47536;&#46020;&#54980;&#49436;.pptx" TargetMode="External"/><Relationship Id="rId153" Type="http://schemas.openxmlformats.org/officeDocument/2006/relationships/image" Target="../media/image60.png"/><Relationship Id="rId174" Type="http://schemas.openxmlformats.org/officeDocument/2006/relationships/hyperlink" Target="&#50640;&#49828;&#44180;01&#51109;.pptx" TargetMode="External"/><Relationship Id="rId195" Type="http://schemas.openxmlformats.org/officeDocument/2006/relationships/image" Target="../media/image81.png"/><Relationship Id="rId209" Type="http://schemas.openxmlformats.org/officeDocument/2006/relationships/image" Target="../media/image88.png"/><Relationship Id="rId220" Type="http://schemas.openxmlformats.org/officeDocument/2006/relationships/hyperlink" Target="&#50640;&#49828;&#44180;24&#51109;.pptx" TargetMode="External"/><Relationship Id="rId241" Type="http://schemas.openxmlformats.org/officeDocument/2006/relationships/image" Target="../media/image104.png"/><Relationship Id="rId15" Type="http://schemas.openxmlformats.org/officeDocument/2006/relationships/slide" Target="slide27.xml"/><Relationship Id="rId36" Type="http://schemas.openxmlformats.org/officeDocument/2006/relationships/slide" Target="slide8.xml"/><Relationship Id="rId57" Type="http://schemas.openxmlformats.org/officeDocument/2006/relationships/image" Target="../media/image12.png"/><Relationship Id="rId262" Type="http://schemas.openxmlformats.org/officeDocument/2006/relationships/hyperlink" Target="&#50640;&#49828;&#44180;42&#51109;.pptx" TargetMode="External"/><Relationship Id="rId78" Type="http://schemas.openxmlformats.org/officeDocument/2006/relationships/hyperlink" Target="../20&#51104;&#50616;/&#51104;&#50616;.pptx" TargetMode="External"/><Relationship Id="rId99" Type="http://schemas.openxmlformats.org/officeDocument/2006/relationships/image" Target="../media/image33.png"/><Relationship Id="rId101" Type="http://schemas.openxmlformats.org/officeDocument/2006/relationships/image" Target="../media/image34.png"/><Relationship Id="rId122" Type="http://schemas.openxmlformats.org/officeDocument/2006/relationships/hyperlink" Target="../../&#49888;&#50557;PPT/42%20&#45572;&#44032;&#48373;&#51020;/&#45572;&#44032;&#48373;&#51020;.pptx" TargetMode="External"/><Relationship Id="rId143" Type="http://schemas.openxmlformats.org/officeDocument/2006/relationships/image" Target="../media/image55.png"/><Relationship Id="rId164" Type="http://schemas.openxmlformats.org/officeDocument/2006/relationships/hyperlink" Target="../../&#49888;&#50557;PPT/63%20&#50836;&#54620;&#51060;&#49436;/&#50836;&#54620;&#51060;&#49436;1&#51109;.pptx" TargetMode="External"/><Relationship Id="rId185" Type="http://schemas.openxmlformats.org/officeDocument/2006/relationships/image" Target="../media/image76.png"/><Relationship Id="rId9" Type="http://schemas.openxmlformats.org/officeDocument/2006/relationships/slide" Target="slide24.xml"/><Relationship Id="rId210" Type="http://schemas.openxmlformats.org/officeDocument/2006/relationships/hyperlink" Target="&#50640;&#49828;&#44180;19&#51109;.pptx" TargetMode="External"/><Relationship Id="rId26" Type="http://schemas.openxmlformats.org/officeDocument/2006/relationships/slide" Target="slide33.xml"/><Relationship Id="rId231" Type="http://schemas.openxmlformats.org/officeDocument/2006/relationships/image" Target="../media/image99.png"/><Relationship Id="rId252" Type="http://schemas.openxmlformats.org/officeDocument/2006/relationships/hyperlink" Target="&#50640;&#49828;&#44180;47&#51109;.pptx" TargetMode="External"/><Relationship Id="rId47" Type="http://schemas.openxmlformats.org/officeDocument/2006/relationships/image" Target="../media/image7.png"/><Relationship Id="rId68" Type="http://schemas.openxmlformats.org/officeDocument/2006/relationships/hyperlink" Target="../15&#50640;&#49828;&#46972;/&#50640;&#49828;&#46972;.pptx" TargetMode="External"/><Relationship Id="rId89" Type="http://schemas.openxmlformats.org/officeDocument/2006/relationships/image" Target="../media/image28.png"/><Relationship Id="rId112" Type="http://schemas.openxmlformats.org/officeDocument/2006/relationships/hyperlink" Target="../37&#54617;&#44060;/&#54617;&#44060;.pptx" TargetMode="External"/><Relationship Id="rId133" Type="http://schemas.openxmlformats.org/officeDocument/2006/relationships/image" Target="../media/image50.png"/><Relationship Id="rId154" Type="http://schemas.openxmlformats.org/officeDocument/2006/relationships/hyperlink" Target="../../&#49888;&#50557;PPT/58%20&#55176;&#48652;&#47532;&#49436;/&#55176;&#48652;&#47532;&#49436;.pptx" TargetMode="External"/><Relationship Id="rId175" Type="http://schemas.openxmlformats.org/officeDocument/2006/relationships/image" Target="../media/image71.png"/><Relationship Id="rId196" Type="http://schemas.openxmlformats.org/officeDocument/2006/relationships/hyperlink" Target="&#50640;&#49828;&#44180;12&#51109;.pptx" TargetMode="External"/><Relationship Id="rId200" Type="http://schemas.openxmlformats.org/officeDocument/2006/relationships/hyperlink" Target="&#50640;&#49828;&#44180;14&#51109;.pptx" TargetMode="External"/><Relationship Id="rId16" Type="http://schemas.openxmlformats.org/officeDocument/2006/relationships/slide" Target="slide28.xml"/><Relationship Id="rId221" Type="http://schemas.openxmlformats.org/officeDocument/2006/relationships/image" Target="../media/image94.png"/><Relationship Id="rId242" Type="http://schemas.openxmlformats.org/officeDocument/2006/relationships/hyperlink" Target="&#50640;&#49828;&#44180;36&#51109;.pptx" TargetMode="External"/><Relationship Id="rId263" Type="http://schemas.openxmlformats.org/officeDocument/2006/relationships/image" Target="../media/image115.png"/><Relationship Id="rId37" Type="http://schemas.openxmlformats.org/officeDocument/2006/relationships/image" Target="../media/image2.png"/><Relationship Id="rId58" Type="http://schemas.openxmlformats.org/officeDocument/2006/relationships/hyperlink" Target="../10&#49324;&#47924;&#50648;&#54616;/&#49324;&#47924;&#50648;&#54616;.pptx" TargetMode="External"/><Relationship Id="rId79" Type="http://schemas.openxmlformats.org/officeDocument/2006/relationships/image" Target="../media/image23.png"/><Relationship Id="rId102" Type="http://schemas.openxmlformats.org/officeDocument/2006/relationships/hyperlink" Target="../32&#50836;&#45208;/&#50836;&#45208;.pptx" TargetMode="External"/><Relationship Id="rId123" Type="http://schemas.openxmlformats.org/officeDocument/2006/relationships/image" Target="../media/image45.png"/><Relationship Id="rId144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90" Type="http://schemas.openxmlformats.org/officeDocument/2006/relationships/hyperlink" Target="../26&#50640;&#49828;&#44180;/&#50640;&#49828;&#44180;.pptx" TargetMode="External"/><Relationship Id="rId165" Type="http://schemas.openxmlformats.org/officeDocument/2006/relationships/image" Target="../media/image66.png"/><Relationship Id="rId186" Type="http://schemas.openxmlformats.org/officeDocument/2006/relationships/hyperlink" Target="&#50640;&#49828;&#44180;07&#51109;.pptx" TargetMode="External"/><Relationship Id="rId211" Type="http://schemas.openxmlformats.org/officeDocument/2006/relationships/image" Target="../media/image89.png"/><Relationship Id="rId232" Type="http://schemas.openxmlformats.org/officeDocument/2006/relationships/hyperlink" Target="&#50640;&#49828;&#44180;31&#51109;.pptx" TargetMode="External"/><Relationship Id="rId253" Type="http://schemas.openxmlformats.org/officeDocument/2006/relationships/image" Target="../media/image110.png"/><Relationship Id="rId27" Type="http://schemas.openxmlformats.org/officeDocument/2006/relationships/slide" Target="slide14.xml"/><Relationship Id="rId48" Type="http://schemas.openxmlformats.org/officeDocument/2006/relationships/hyperlink" Target="../05&#49888;&#47749;&#44592;/&#49888;&#47749;&#44592;.pptx" TargetMode="External"/><Relationship Id="rId69" Type="http://schemas.openxmlformats.org/officeDocument/2006/relationships/image" Target="../media/image18.png"/><Relationship Id="rId113" Type="http://schemas.openxmlformats.org/officeDocument/2006/relationships/image" Target="../media/image40.png"/><Relationship Id="rId134" Type="http://schemas.openxmlformats.org/officeDocument/2006/relationships/hyperlink" Target="../../&#49888;&#50557;PPT/48%20&#44040;&#46972;&#46356;&#50500;&#49436;/&#44040;&#46972;&#46356;&#50500;&#49436;.pptx" TargetMode="External"/><Relationship Id="rId80" Type="http://schemas.openxmlformats.org/officeDocument/2006/relationships/hyperlink" Target="../21&#51204;&#46020;&#49436;/&#51204;&#46020;&#49436;.pptx" TargetMode="External"/><Relationship Id="rId155" Type="http://schemas.openxmlformats.org/officeDocument/2006/relationships/image" Target="../media/image61.png"/><Relationship Id="rId176" Type="http://schemas.openxmlformats.org/officeDocument/2006/relationships/hyperlink" Target="&#50640;&#49828;&#44180;02&#51109;.pptx" TargetMode="External"/><Relationship Id="rId197" Type="http://schemas.openxmlformats.org/officeDocument/2006/relationships/image" Target="../media/image82.png"/><Relationship Id="rId201" Type="http://schemas.openxmlformats.org/officeDocument/2006/relationships/image" Target="../media/image84.png"/><Relationship Id="rId222" Type="http://schemas.openxmlformats.org/officeDocument/2006/relationships/hyperlink" Target="&#50640;&#49828;&#44180;25&#51109;.pptx" TargetMode="External"/><Relationship Id="rId243" Type="http://schemas.openxmlformats.org/officeDocument/2006/relationships/image" Target="../media/image105.png"/><Relationship Id="rId264" Type="http://schemas.openxmlformats.org/officeDocument/2006/relationships/hyperlink" Target="&#50640;&#49828;&#44180;41&#51109;.pptx" TargetMode="External"/><Relationship Id="rId17" Type="http://schemas.openxmlformats.org/officeDocument/2006/relationships/slide" Target="slide9.xml"/><Relationship Id="rId38" Type="http://schemas.openxmlformats.org/officeDocument/2006/relationships/hyperlink" Target="../../&#44396;-&#49888;&#50557;%20&#49457;&#44221;&#47785;&#47197;.pptx" TargetMode="External"/><Relationship Id="rId59" Type="http://schemas.openxmlformats.org/officeDocument/2006/relationships/image" Target="../media/image13.png"/><Relationship Id="rId103" Type="http://schemas.openxmlformats.org/officeDocument/2006/relationships/image" Target="../media/image35.png"/><Relationship Id="rId124" Type="http://schemas.openxmlformats.org/officeDocument/2006/relationships/hyperlink" Target="../../&#49888;&#50557;PPT/43%20&#50836;&#54620;&#48373;&#51020;/&#50836;&#54620;&#48373;&#51020;.pptx" TargetMode="External"/><Relationship Id="rId70" Type="http://schemas.openxmlformats.org/officeDocument/2006/relationships/hyperlink" Target="../16&#45712;&#54756;&#48120;&#50556;/&#45712;&#54756;&#48120;&#50556;.pptx" TargetMode="External"/><Relationship Id="rId91" Type="http://schemas.openxmlformats.org/officeDocument/2006/relationships/image" Target="../media/image29.png"/><Relationship Id="rId145" Type="http://schemas.openxmlformats.org/officeDocument/2006/relationships/image" Target="../media/image56.png"/><Relationship Id="rId166" Type="http://schemas.openxmlformats.org/officeDocument/2006/relationships/hyperlink" Target="../../&#49888;&#50557;PPT/64%20&#50836;&#54620;&#49340;&#49436;/&#50836;&#54620;&#49340;&#49436;1&#51109;.pptx" TargetMode="External"/><Relationship Id="rId187" Type="http://schemas.openxmlformats.org/officeDocument/2006/relationships/image" Target="../media/image77.png"/><Relationship Id="rId1" Type="http://schemas.openxmlformats.org/officeDocument/2006/relationships/slideLayout" Target="../slideLayouts/slideLayout6.xml"/><Relationship Id="rId212" Type="http://schemas.openxmlformats.org/officeDocument/2006/relationships/hyperlink" Target="&#50640;&#49828;&#44180;20&#51109;.pptx" TargetMode="External"/><Relationship Id="rId233" Type="http://schemas.openxmlformats.org/officeDocument/2006/relationships/image" Target="../media/image100.png"/><Relationship Id="rId254" Type="http://schemas.openxmlformats.org/officeDocument/2006/relationships/hyperlink" Target="&#50640;&#49828;&#44180;46&#51109;.pptx" TargetMode="External"/><Relationship Id="rId28" Type="http://schemas.openxmlformats.org/officeDocument/2006/relationships/slide" Target="slide34.xml"/><Relationship Id="rId49" Type="http://schemas.openxmlformats.org/officeDocument/2006/relationships/image" Target="../media/image8.png"/><Relationship Id="rId114" Type="http://schemas.openxmlformats.org/officeDocument/2006/relationships/hyperlink" Target="../38&#49828;&#44032;&#47028;/&#49828;&#44032;&#47028;.pptx" TargetMode="External"/><Relationship Id="rId60" Type="http://schemas.openxmlformats.org/officeDocument/2006/relationships/hyperlink" Target="../12&#50676;&#50773;&#44592;&#54616;/&#50676;&#50773;&#44592;&#54616;.pptx" TargetMode="External"/><Relationship Id="rId81" Type="http://schemas.openxmlformats.org/officeDocument/2006/relationships/image" Target="../media/image24.png"/><Relationship Id="rId135" Type="http://schemas.openxmlformats.org/officeDocument/2006/relationships/image" Target="../media/image51.png"/><Relationship Id="rId156" Type="http://schemas.openxmlformats.org/officeDocument/2006/relationships/hyperlink" Target="../../&#49888;&#50557;PPT/59%20&#50556;&#44256;&#48372;&#49436;/&#50556;&#44256;&#48372;&#49436;.pptx" TargetMode="External"/><Relationship Id="rId177" Type="http://schemas.openxmlformats.org/officeDocument/2006/relationships/image" Target="../media/image72.png"/><Relationship Id="rId198" Type="http://schemas.openxmlformats.org/officeDocument/2006/relationships/hyperlink" Target="&#50640;&#49828;&#44180;13&#51109;.pptx" TargetMode="External"/><Relationship Id="rId202" Type="http://schemas.openxmlformats.org/officeDocument/2006/relationships/hyperlink" Target="&#50640;&#49828;&#44180;15&#51109;.pptx" TargetMode="External"/><Relationship Id="rId223" Type="http://schemas.openxmlformats.org/officeDocument/2006/relationships/image" Target="../media/image95.png"/><Relationship Id="rId244" Type="http://schemas.openxmlformats.org/officeDocument/2006/relationships/hyperlink" Target="&#50640;&#49828;&#44180;37&#51109;.pptx" TargetMode="External"/><Relationship Id="rId18" Type="http://schemas.openxmlformats.org/officeDocument/2006/relationships/slide" Target="slide29.xml"/><Relationship Id="rId39" Type="http://schemas.openxmlformats.org/officeDocument/2006/relationships/image" Target="../media/image3.png"/><Relationship Id="rId265" Type="http://schemas.openxmlformats.org/officeDocument/2006/relationships/image" Target="../media/image116.png"/><Relationship Id="rId50" Type="http://schemas.openxmlformats.org/officeDocument/2006/relationships/hyperlink" Target="../06&#50668;&#54840;&#49688;&#50500;/&#50668;&#54840;&#49688;&#50500;.pptx" TargetMode="External"/><Relationship Id="rId104" Type="http://schemas.openxmlformats.org/officeDocument/2006/relationships/hyperlink" Target="../33&#48120;&#44032;/&#48120;&#44032;.pptx" TargetMode="External"/><Relationship Id="rId125" Type="http://schemas.openxmlformats.org/officeDocument/2006/relationships/image" Target="../media/image46.png"/><Relationship Id="rId146" Type="http://schemas.openxmlformats.org/officeDocument/2006/relationships/hyperlink" Target="../../&#49888;&#50557;PPT/54%20&#46356;&#47784;&#45936;&#51204;&#49436;/&#46356;&#47784;&#45936;&#51204;&#49436;.pptx" TargetMode="External"/><Relationship Id="rId167" Type="http://schemas.openxmlformats.org/officeDocument/2006/relationships/image" Target="../media/image67.png"/><Relationship Id="rId188" Type="http://schemas.openxmlformats.org/officeDocument/2006/relationships/hyperlink" Target="&#50640;&#49828;&#44180;08&#51109;.pptx" TargetMode="External"/><Relationship Id="rId71" Type="http://schemas.openxmlformats.org/officeDocument/2006/relationships/image" Target="../media/image19.png"/><Relationship Id="rId92" Type="http://schemas.openxmlformats.org/officeDocument/2006/relationships/hyperlink" Target="../27&#45796;&#45768;&#50648;/&#45796;&#45768;&#50648;.pptx" TargetMode="External"/><Relationship Id="rId213" Type="http://schemas.openxmlformats.org/officeDocument/2006/relationships/image" Target="../media/image90.png"/><Relationship Id="rId234" Type="http://schemas.openxmlformats.org/officeDocument/2006/relationships/hyperlink" Target="&#50640;&#49828;&#44180;32&#51109;.pptx" TargetMode="External"/><Relationship Id="rId2" Type="http://schemas.openxmlformats.org/officeDocument/2006/relationships/slide" Target="slide1.xml"/><Relationship Id="rId29" Type="http://schemas.openxmlformats.org/officeDocument/2006/relationships/slide" Target="slide15.xml"/><Relationship Id="rId255" Type="http://schemas.openxmlformats.org/officeDocument/2006/relationships/image" Target="../media/image111.png"/><Relationship Id="rId40" Type="http://schemas.openxmlformats.org/officeDocument/2006/relationships/hyperlink" Target="../02&#52636;&#50528;&#44413;&#44592;/&#52636;&#50528;&#44413;&#44592;.pptx" TargetMode="External"/><Relationship Id="rId115" Type="http://schemas.openxmlformats.org/officeDocument/2006/relationships/image" Target="../media/image41.png"/><Relationship Id="rId136" Type="http://schemas.openxmlformats.org/officeDocument/2006/relationships/hyperlink" Target="../../&#49888;&#50557;PPT/49%20&#50640;&#48288;&#49548;&#49436;/&#50640;&#48288;&#49548;&#49436;.pptx" TargetMode="External"/><Relationship Id="rId157" Type="http://schemas.openxmlformats.org/officeDocument/2006/relationships/image" Target="../media/image62.png"/><Relationship Id="rId178" Type="http://schemas.openxmlformats.org/officeDocument/2006/relationships/hyperlink" Target="&#50640;&#49828;&#44180;03&#51109;.pptx" TargetMode="External"/><Relationship Id="rId61" Type="http://schemas.openxmlformats.org/officeDocument/2006/relationships/image" Target="../media/image14.png"/><Relationship Id="rId82" Type="http://schemas.openxmlformats.org/officeDocument/2006/relationships/hyperlink" Target="../22&#50500;&#44032;/&#50500;&#44032;.pptx" TargetMode="External"/><Relationship Id="rId199" Type="http://schemas.openxmlformats.org/officeDocument/2006/relationships/image" Target="../media/image83.png"/><Relationship Id="rId203" Type="http://schemas.openxmlformats.org/officeDocument/2006/relationships/image" Target="../media/image85.png"/><Relationship Id="rId19" Type="http://schemas.openxmlformats.org/officeDocument/2006/relationships/slide" Target="slide10.xml"/><Relationship Id="rId224" Type="http://schemas.openxmlformats.org/officeDocument/2006/relationships/hyperlink" Target="&#50640;&#49828;&#44180;26&#51109;.pptx" TargetMode="External"/><Relationship Id="rId245" Type="http://schemas.openxmlformats.org/officeDocument/2006/relationships/image" Target="../media/image106.png"/><Relationship Id="rId266" Type="http://schemas.openxmlformats.org/officeDocument/2006/relationships/hyperlink" Target="&#50640;&#49828;&#44180;40&#51109;.pptx" TargetMode="External"/><Relationship Id="rId30" Type="http://schemas.openxmlformats.org/officeDocument/2006/relationships/slide" Target="slide35.xml"/><Relationship Id="rId105" Type="http://schemas.openxmlformats.org/officeDocument/2006/relationships/image" Target="../media/image36.png"/><Relationship Id="rId126" Type="http://schemas.openxmlformats.org/officeDocument/2006/relationships/hyperlink" Target="../../&#49888;&#50557;PPT/44%20&#49324;&#46020;&#54665;&#51204;/&#49324;&#46020;&#54665;&#51204;.pptx" TargetMode="External"/><Relationship Id="rId147" Type="http://schemas.openxmlformats.org/officeDocument/2006/relationships/image" Target="../media/image57.png"/><Relationship Id="rId168" Type="http://schemas.openxmlformats.org/officeDocument/2006/relationships/hyperlink" Target="../../&#49888;&#50557;PPT/65%20&#50976;&#45796;&#49436;/&#50976;&#45796;&#49436;1&#51109;.pptx" TargetMode="External"/><Relationship Id="rId51" Type="http://schemas.openxmlformats.org/officeDocument/2006/relationships/image" Target="../media/image9.png"/><Relationship Id="rId72" Type="http://schemas.openxmlformats.org/officeDocument/2006/relationships/hyperlink" Target="../17&#50640;&#49828;&#45908;/&#50640;&#49828;&#45908;.pptx" TargetMode="External"/><Relationship Id="rId93" Type="http://schemas.openxmlformats.org/officeDocument/2006/relationships/image" Target="../media/image30.png"/><Relationship Id="rId189" Type="http://schemas.openxmlformats.org/officeDocument/2006/relationships/image" Target="../media/image78.png"/><Relationship Id="rId3" Type="http://schemas.openxmlformats.org/officeDocument/2006/relationships/slide" Target="slide21.xml"/><Relationship Id="rId214" Type="http://schemas.openxmlformats.org/officeDocument/2006/relationships/hyperlink" Target="&#50640;&#49828;&#44180;21&#51109;.pptx" TargetMode="External"/><Relationship Id="rId235" Type="http://schemas.openxmlformats.org/officeDocument/2006/relationships/image" Target="../media/image101.png"/><Relationship Id="rId256" Type="http://schemas.openxmlformats.org/officeDocument/2006/relationships/hyperlink" Target="&#50640;&#49828;&#44180;45&#51109;.pptx" TargetMode="External"/><Relationship Id="rId116" Type="http://schemas.openxmlformats.org/officeDocument/2006/relationships/hyperlink" Target="../39&#47568;&#46972;&#44592;/&#47568;&#46972;&#44592;.pptx" TargetMode="External"/><Relationship Id="rId137" Type="http://schemas.openxmlformats.org/officeDocument/2006/relationships/image" Target="../media/image52.png"/><Relationship Id="rId158" Type="http://schemas.openxmlformats.org/officeDocument/2006/relationships/hyperlink" Target="../../&#49888;&#50557;PPT/60%20&#48288;&#46300;&#47196;&#51204;&#49436;/&#48288;&#46300;&#47196;&#51204;&#49436;.pptx" TargetMode="External"/><Relationship Id="rId20" Type="http://schemas.openxmlformats.org/officeDocument/2006/relationships/slide" Target="slide30.xml"/><Relationship Id="rId41" Type="http://schemas.openxmlformats.org/officeDocument/2006/relationships/image" Target="../media/image4.png"/><Relationship Id="rId62" Type="http://schemas.openxmlformats.org/officeDocument/2006/relationships/hyperlink" Target="../11&#50676;&#50773;&#44592;&#49345;/&#50676;&#50773;&#44592;&#49345;.pptx" TargetMode="External"/><Relationship Id="rId83" Type="http://schemas.openxmlformats.org/officeDocument/2006/relationships/image" Target="../media/image25.png"/><Relationship Id="rId179" Type="http://schemas.openxmlformats.org/officeDocument/2006/relationships/image" Target="../media/image73.png"/><Relationship Id="rId190" Type="http://schemas.openxmlformats.org/officeDocument/2006/relationships/hyperlink" Target="&#50640;&#49828;&#44180;09&#51109;.pptx" TargetMode="External"/><Relationship Id="rId204" Type="http://schemas.openxmlformats.org/officeDocument/2006/relationships/hyperlink" Target="&#50640;&#49828;&#44180;16&#51109;.pptx" TargetMode="External"/><Relationship Id="rId225" Type="http://schemas.openxmlformats.org/officeDocument/2006/relationships/image" Target="../media/image96.png"/><Relationship Id="rId246" Type="http://schemas.openxmlformats.org/officeDocument/2006/relationships/hyperlink" Target="&#50640;&#49828;&#44180;38&#51109;.pptx" TargetMode="External"/><Relationship Id="rId267" Type="http://schemas.openxmlformats.org/officeDocument/2006/relationships/image" Target="../media/image117.png"/><Relationship Id="rId106" Type="http://schemas.openxmlformats.org/officeDocument/2006/relationships/hyperlink" Target="../34&#45208;&#54996;/&#45208;&#54996;.pptx" TargetMode="External"/><Relationship Id="rId127" Type="http://schemas.openxmlformats.org/officeDocument/2006/relationships/image" Target="../media/image47.png"/><Relationship Id="rId10" Type="http://schemas.openxmlformats.org/officeDocument/2006/relationships/slide" Target="slide5.xml"/><Relationship Id="rId31" Type="http://schemas.openxmlformats.org/officeDocument/2006/relationships/slide" Target="slide16.xml"/><Relationship Id="rId52" Type="http://schemas.openxmlformats.org/officeDocument/2006/relationships/hyperlink" Target="../07&#49324;&#49324;&#44592;/&#49324;&#49324;&#44592;.pptx" TargetMode="External"/><Relationship Id="rId73" Type="http://schemas.openxmlformats.org/officeDocument/2006/relationships/image" Target="../media/image20.png"/><Relationship Id="rId94" Type="http://schemas.openxmlformats.org/officeDocument/2006/relationships/hyperlink" Target="../28&#54840;&#49464;&#50500;/&#54840;&#49464;&#50500;.pptx" TargetMode="External"/><Relationship Id="rId148" Type="http://schemas.openxmlformats.org/officeDocument/2006/relationships/hyperlink" Target="../../&#49888;&#50557;PPT/55%20&#46356;&#47784;&#45936;&#54980;&#49436;/&#46356;&#47784;&#45936;&#54980;&#49436;.pptx" TargetMode="External"/><Relationship Id="rId169" Type="http://schemas.openxmlformats.org/officeDocument/2006/relationships/image" Target="../media/image68.png"/><Relationship Id="rId4" Type="http://schemas.openxmlformats.org/officeDocument/2006/relationships/slide" Target="slide2.xml"/><Relationship Id="rId180" Type="http://schemas.openxmlformats.org/officeDocument/2006/relationships/hyperlink" Target="&#50640;&#49828;&#44180;04&#51109;.pptx" TargetMode="External"/><Relationship Id="rId215" Type="http://schemas.openxmlformats.org/officeDocument/2006/relationships/image" Target="../media/image91.png"/><Relationship Id="rId236" Type="http://schemas.openxmlformats.org/officeDocument/2006/relationships/hyperlink" Target="&#50640;&#49828;&#44180;33&#51109;.pptx" TargetMode="External"/><Relationship Id="rId257" Type="http://schemas.openxmlformats.org/officeDocument/2006/relationships/image" Target="../media/image112.png"/><Relationship Id="rId42" Type="http://schemas.openxmlformats.org/officeDocument/2006/relationships/hyperlink" Target="&#52285;&#49464;&#44592;.pptx" TargetMode="External"/><Relationship Id="rId84" Type="http://schemas.openxmlformats.org/officeDocument/2006/relationships/hyperlink" Target="../23&#51060;&#49324;&#50556;/&#51060;&#49324;&#50556;.pptx" TargetMode="External"/><Relationship Id="rId138" Type="http://schemas.openxmlformats.org/officeDocument/2006/relationships/hyperlink" Target="../../&#49888;&#50557;PPT/50%20&#48716;&#47549;&#48372;&#49436;/&#48716;&#47549;&#48372;&#49436;.pptx" TargetMode="External"/><Relationship Id="rId191" Type="http://schemas.openxmlformats.org/officeDocument/2006/relationships/image" Target="../media/image79.png"/><Relationship Id="rId205" Type="http://schemas.openxmlformats.org/officeDocument/2006/relationships/image" Target="../media/image86.png"/><Relationship Id="rId247" Type="http://schemas.openxmlformats.org/officeDocument/2006/relationships/image" Target="../media/image107.png"/></Relationships>
</file>

<file path=ppt/slides/_rels/slide4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2.png"/><Relationship Id="rId21" Type="http://schemas.openxmlformats.org/officeDocument/2006/relationships/slide" Target="slide11.xml"/><Relationship Id="rId63" Type="http://schemas.openxmlformats.org/officeDocument/2006/relationships/image" Target="../media/image15.png"/><Relationship Id="rId159" Type="http://schemas.openxmlformats.org/officeDocument/2006/relationships/image" Target="../media/image63.png"/><Relationship Id="rId170" Type="http://schemas.openxmlformats.org/officeDocument/2006/relationships/hyperlink" Target="../../&#49888;&#50557;PPT/66%20&#50836;&#54620;&#44228;&#49884;&#47197;/&#50836;&#54620;&#44228;&#49884;&#47197;.pptx" TargetMode="External"/><Relationship Id="rId226" Type="http://schemas.openxmlformats.org/officeDocument/2006/relationships/hyperlink" Target="&#50640;&#49828;&#44180;28&#51109;.pptx" TargetMode="External"/><Relationship Id="rId107" Type="http://schemas.openxmlformats.org/officeDocument/2006/relationships/image" Target="../media/image37.png"/><Relationship Id="rId268" Type="http://schemas.openxmlformats.org/officeDocument/2006/relationships/image" Target="../media/image121.png"/><Relationship Id="rId11" Type="http://schemas.openxmlformats.org/officeDocument/2006/relationships/slide" Target="slide25.xml"/><Relationship Id="rId32" Type="http://schemas.openxmlformats.org/officeDocument/2006/relationships/slide" Target="slide17.xml"/><Relationship Id="rId53" Type="http://schemas.openxmlformats.org/officeDocument/2006/relationships/image" Target="../media/image10.png"/><Relationship Id="rId74" Type="http://schemas.openxmlformats.org/officeDocument/2006/relationships/hyperlink" Target="../18&#50853;&#44592;/&#50853;&#44592;.pptx" TargetMode="External"/><Relationship Id="rId128" Type="http://schemas.openxmlformats.org/officeDocument/2006/relationships/hyperlink" Target="../../&#49888;&#50557;PPT/45%20&#47196;&#47560;&#49436;/&#47196;&#47560;&#49436;.pptx" TargetMode="External"/><Relationship Id="rId149" Type="http://schemas.openxmlformats.org/officeDocument/2006/relationships/image" Target="../media/image58.png"/><Relationship Id="rId5" Type="http://schemas.openxmlformats.org/officeDocument/2006/relationships/slide" Target="slide22.xml"/><Relationship Id="rId95" Type="http://schemas.openxmlformats.org/officeDocument/2006/relationships/image" Target="../media/image31.png"/><Relationship Id="rId160" Type="http://schemas.openxmlformats.org/officeDocument/2006/relationships/hyperlink" Target="../../&#49888;&#50557;PPT/61%20&#48288;&#46300;&#47196;&#54980;&#49436;/&#48288;&#46300;&#47196;&#54980;&#49436;.pptx" TargetMode="External"/><Relationship Id="rId181" Type="http://schemas.openxmlformats.org/officeDocument/2006/relationships/image" Target="../media/image74.png"/><Relationship Id="rId216" Type="http://schemas.openxmlformats.org/officeDocument/2006/relationships/hyperlink" Target="&#50640;&#49828;&#44180;22&#51109;.pptx" TargetMode="External"/><Relationship Id="rId237" Type="http://schemas.openxmlformats.org/officeDocument/2006/relationships/image" Target="../media/image102.png"/><Relationship Id="rId258" Type="http://schemas.openxmlformats.org/officeDocument/2006/relationships/hyperlink" Target="&#50640;&#49828;&#44180;44&#51109;.pptx" TargetMode="External"/><Relationship Id="rId22" Type="http://schemas.openxmlformats.org/officeDocument/2006/relationships/slide" Target="slide31.xml"/><Relationship Id="rId43" Type="http://schemas.openxmlformats.org/officeDocument/2006/relationships/image" Target="../media/image5.png"/><Relationship Id="rId64" Type="http://schemas.openxmlformats.org/officeDocument/2006/relationships/hyperlink" Target="../13&#50669;&#45824;&#49345;/&#50669;&#45824;&#49345;.pptx" TargetMode="External"/><Relationship Id="rId118" Type="http://schemas.openxmlformats.org/officeDocument/2006/relationships/hyperlink" Target="../../&#49888;&#50557;PPT/40%20&#47560;&#53468;&#48373;&#51020;/&#47560;&#53468;&#48373;&#51020;.pptx" TargetMode="External"/><Relationship Id="rId139" Type="http://schemas.openxmlformats.org/officeDocument/2006/relationships/image" Target="../media/image53.png"/><Relationship Id="rId85" Type="http://schemas.openxmlformats.org/officeDocument/2006/relationships/image" Target="../media/image26.png"/><Relationship Id="rId150" Type="http://schemas.openxmlformats.org/officeDocument/2006/relationships/hyperlink" Target="../../&#49888;&#50557;PPT/56%20&#46356;&#46020;&#49436;/&#46356;&#46020;&#49436;.pptx" TargetMode="External"/><Relationship Id="rId171" Type="http://schemas.openxmlformats.org/officeDocument/2006/relationships/image" Target="../media/image69.png"/><Relationship Id="rId192" Type="http://schemas.openxmlformats.org/officeDocument/2006/relationships/hyperlink" Target="&#50640;&#49828;&#44180;10&#51109;.pptx" TargetMode="External"/><Relationship Id="rId206" Type="http://schemas.openxmlformats.org/officeDocument/2006/relationships/hyperlink" Target="&#50640;&#49828;&#44180;17&#51109;.pptx" TargetMode="External"/><Relationship Id="rId227" Type="http://schemas.openxmlformats.org/officeDocument/2006/relationships/image" Target="../media/image97.png"/><Relationship Id="rId248" Type="http://schemas.openxmlformats.org/officeDocument/2006/relationships/hyperlink" Target="&#50640;&#49828;&#44180;39&#51109;.pptx" TargetMode="External"/><Relationship Id="rId12" Type="http://schemas.openxmlformats.org/officeDocument/2006/relationships/slide" Target="slide6.xml"/><Relationship Id="rId33" Type="http://schemas.openxmlformats.org/officeDocument/2006/relationships/slide" Target="slide18.xml"/><Relationship Id="rId108" Type="http://schemas.openxmlformats.org/officeDocument/2006/relationships/hyperlink" Target="../35&#54616;&#48149;&#44397;/&#54616;&#48149;&#44397;.pptx" TargetMode="External"/><Relationship Id="rId129" Type="http://schemas.openxmlformats.org/officeDocument/2006/relationships/image" Target="../media/image48.png"/><Relationship Id="rId54" Type="http://schemas.openxmlformats.org/officeDocument/2006/relationships/hyperlink" Target="../08&#47355;&#44592;/&#47355;&#44592;.pptx" TargetMode="External"/><Relationship Id="rId75" Type="http://schemas.openxmlformats.org/officeDocument/2006/relationships/image" Target="../media/image21.png"/><Relationship Id="rId96" Type="http://schemas.openxmlformats.org/officeDocument/2006/relationships/hyperlink" Target="../29&#50836;&#50648;/&#50836;&#50648;.pptx" TargetMode="External"/><Relationship Id="rId140" Type="http://schemas.openxmlformats.org/officeDocument/2006/relationships/hyperlink" Target="../../&#49888;&#50557;PPT/51%20&#44264;&#47196;&#49352;&#49436;/&#44264;&#47196;&#49352;&#49436;.pptx" TargetMode="External"/><Relationship Id="rId161" Type="http://schemas.openxmlformats.org/officeDocument/2006/relationships/image" Target="../media/image64.png"/><Relationship Id="rId182" Type="http://schemas.openxmlformats.org/officeDocument/2006/relationships/hyperlink" Target="&#50640;&#49828;&#44180;05&#51109;.pptx" TargetMode="External"/><Relationship Id="rId217" Type="http://schemas.openxmlformats.org/officeDocument/2006/relationships/image" Target="../media/image92.png"/><Relationship Id="rId6" Type="http://schemas.openxmlformats.org/officeDocument/2006/relationships/slide" Target="slide3.xml"/><Relationship Id="rId238" Type="http://schemas.openxmlformats.org/officeDocument/2006/relationships/hyperlink" Target="&#50640;&#49828;&#44180;34&#51109;.pptx" TargetMode="External"/><Relationship Id="rId259" Type="http://schemas.openxmlformats.org/officeDocument/2006/relationships/image" Target="../media/image113.png"/><Relationship Id="rId23" Type="http://schemas.openxmlformats.org/officeDocument/2006/relationships/slide" Target="slide12.xml"/><Relationship Id="rId119" Type="http://schemas.openxmlformats.org/officeDocument/2006/relationships/image" Target="../media/image43.png"/><Relationship Id="rId44" Type="http://schemas.openxmlformats.org/officeDocument/2006/relationships/hyperlink" Target="../03&#47112;&#50948;&#44592;/&#47112;&#50948;&#44592;.pptx" TargetMode="External"/><Relationship Id="rId65" Type="http://schemas.openxmlformats.org/officeDocument/2006/relationships/image" Target="../media/image16.png"/><Relationship Id="rId86" Type="http://schemas.openxmlformats.org/officeDocument/2006/relationships/hyperlink" Target="../24&#50696;&#47112;&#48120;&#50556;/&#50696;&#47112;&#48120;&#50556;.pptx" TargetMode="External"/><Relationship Id="rId130" Type="http://schemas.openxmlformats.org/officeDocument/2006/relationships/hyperlink" Target="../../&#49888;&#50557;PPT/46%20&#44256;&#47536;&#46020;&#51204;&#49436;/&#44256;&#47536;&#46020;&#51204;&#49436;.pptx" TargetMode="External"/><Relationship Id="rId151" Type="http://schemas.openxmlformats.org/officeDocument/2006/relationships/image" Target="../media/image59.png"/><Relationship Id="rId172" Type="http://schemas.openxmlformats.org/officeDocument/2006/relationships/hyperlink" Target="&#50640;&#49828;&#44180;27&#51109;.pptx" TargetMode="External"/><Relationship Id="rId193" Type="http://schemas.openxmlformats.org/officeDocument/2006/relationships/image" Target="../media/image80.png"/><Relationship Id="rId207" Type="http://schemas.openxmlformats.org/officeDocument/2006/relationships/image" Target="../media/image87.png"/><Relationship Id="rId228" Type="http://schemas.openxmlformats.org/officeDocument/2006/relationships/hyperlink" Target="&#50640;&#49828;&#44180;29&#51109;.pptx" TargetMode="External"/><Relationship Id="rId249" Type="http://schemas.openxmlformats.org/officeDocument/2006/relationships/image" Target="../media/image108.png"/><Relationship Id="rId13" Type="http://schemas.openxmlformats.org/officeDocument/2006/relationships/slide" Target="slide26.xml"/><Relationship Id="rId109" Type="http://schemas.openxmlformats.org/officeDocument/2006/relationships/image" Target="../media/image38.png"/><Relationship Id="rId260" Type="http://schemas.openxmlformats.org/officeDocument/2006/relationships/hyperlink" Target="&#50640;&#49828;&#44180;43&#51109;.pptx" TargetMode="External"/><Relationship Id="rId34" Type="http://schemas.openxmlformats.org/officeDocument/2006/relationships/slide" Target="slide19.xml"/><Relationship Id="rId55" Type="http://schemas.openxmlformats.org/officeDocument/2006/relationships/image" Target="../media/image11.png"/><Relationship Id="rId76" Type="http://schemas.openxmlformats.org/officeDocument/2006/relationships/hyperlink" Target="../19&#49884;&#54200;/&#49884;&#54200;.pptx" TargetMode="External"/><Relationship Id="rId97" Type="http://schemas.openxmlformats.org/officeDocument/2006/relationships/image" Target="../media/image32.png"/><Relationship Id="rId120" Type="http://schemas.openxmlformats.org/officeDocument/2006/relationships/hyperlink" Target="../../&#49888;&#50557;PPT/41%20&#47560;&#44032;&#48373;&#51020;/&#47560;&#44032;&#48373;&#51020;.pptx" TargetMode="External"/><Relationship Id="rId141" Type="http://schemas.openxmlformats.org/officeDocument/2006/relationships/image" Target="../media/image54.png"/><Relationship Id="rId7" Type="http://schemas.openxmlformats.org/officeDocument/2006/relationships/slide" Target="slide23.xml"/><Relationship Id="rId162" Type="http://schemas.openxmlformats.org/officeDocument/2006/relationships/hyperlink" Target="../../&#49888;&#50557;PPT/62%20&#50836;&#54620;&#51068;&#49436;/&#50836;&#54620;&#51068;&#49436;.pptx" TargetMode="External"/><Relationship Id="rId183" Type="http://schemas.openxmlformats.org/officeDocument/2006/relationships/image" Target="../media/image75.png"/><Relationship Id="rId218" Type="http://schemas.openxmlformats.org/officeDocument/2006/relationships/hyperlink" Target="&#50640;&#49828;&#44180;23&#51109;.pptx" TargetMode="External"/><Relationship Id="rId239" Type="http://schemas.openxmlformats.org/officeDocument/2006/relationships/image" Target="../media/image103.png"/><Relationship Id="rId250" Type="http://schemas.openxmlformats.org/officeDocument/2006/relationships/hyperlink" Target="&#50640;&#49828;&#44180;48&#51109;.pptx" TargetMode="External"/><Relationship Id="rId24" Type="http://schemas.openxmlformats.org/officeDocument/2006/relationships/slide" Target="slide32.xml"/><Relationship Id="rId45" Type="http://schemas.openxmlformats.org/officeDocument/2006/relationships/image" Target="../media/image6.png"/><Relationship Id="rId66" Type="http://schemas.openxmlformats.org/officeDocument/2006/relationships/hyperlink" Target="../14&#50669;&#45824;&#54616;/&#50669;&#45824;&#54616;.pptx" TargetMode="External"/><Relationship Id="rId87" Type="http://schemas.openxmlformats.org/officeDocument/2006/relationships/image" Target="../media/image27.png"/><Relationship Id="rId110" Type="http://schemas.openxmlformats.org/officeDocument/2006/relationships/hyperlink" Target="../36&#49828;&#48148;&#45264;/&#49828;&#48148;&#45264;.pptx" TargetMode="External"/><Relationship Id="rId131" Type="http://schemas.openxmlformats.org/officeDocument/2006/relationships/image" Target="../media/image49.png"/><Relationship Id="rId152" Type="http://schemas.openxmlformats.org/officeDocument/2006/relationships/hyperlink" Target="../../&#49888;&#50557;PPT/57%20&#48716;&#47112;&#47788;&#49436;/&#48716;&#47112;&#47788;&#49436;1&#51109;.pptx" TargetMode="External"/><Relationship Id="rId173" Type="http://schemas.openxmlformats.org/officeDocument/2006/relationships/image" Target="../media/image70.png"/><Relationship Id="rId194" Type="http://schemas.openxmlformats.org/officeDocument/2006/relationships/hyperlink" Target="&#50640;&#49828;&#44180;11&#51109;.pptx" TargetMode="External"/><Relationship Id="rId208" Type="http://schemas.openxmlformats.org/officeDocument/2006/relationships/hyperlink" Target="&#50640;&#49828;&#44180;18&#51109;.pptx" TargetMode="External"/><Relationship Id="rId229" Type="http://schemas.openxmlformats.org/officeDocument/2006/relationships/image" Target="../media/image98.png"/><Relationship Id="rId240" Type="http://schemas.openxmlformats.org/officeDocument/2006/relationships/hyperlink" Target="&#50640;&#49828;&#44180;35&#51109;.pptx" TargetMode="External"/><Relationship Id="rId261" Type="http://schemas.openxmlformats.org/officeDocument/2006/relationships/image" Target="../media/image114.png"/><Relationship Id="rId14" Type="http://schemas.openxmlformats.org/officeDocument/2006/relationships/slide" Target="slide7.xml"/><Relationship Id="rId35" Type="http://schemas.openxmlformats.org/officeDocument/2006/relationships/slide" Target="slide20.xml"/><Relationship Id="rId56" Type="http://schemas.openxmlformats.org/officeDocument/2006/relationships/hyperlink" Target="../09&#49324;&#47924;&#50648;&#49345;/&#49324;&#47924;&#50648;&#49345;.pptx" TargetMode="External"/><Relationship Id="rId77" Type="http://schemas.openxmlformats.org/officeDocument/2006/relationships/image" Target="../media/image22.png"/><Relationship Id="rId100" Type="http://schemas.openxmlformats.org/officeDocument/2006/relationships/hyperlink" Target="../31&#50724;&#48148;&#45852;/&#50724;&#48148;&#45852;1&#51109;.pptx" TargetMode="External"/><Relationship Id="rId8" Type="http://schemas.openxmlformats.org/officeDocument/2006/relationships/slide" Target="slide4.xml"/><Relationship Id="rId98" Type="http://schemas.openxmlformats.org/officeDocument/2006/relationships/hyperlink" Target="../30&#50500;&#47784;&#49828;/&#50500;&#47784;&#49828;.pptx" TargetMode="External"/><Relationship Id="rId121" Type="http://schemas.openxmlformats.org/officeDocument/2006/relationships/image" Target="../media/image44.png"/><Relationship Id="rId142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63" Type="http://schemas.openxmlformats.org/officeDocument/2006/relationships/image" Target="../media/image65.png"/><Relationship Id="rId184" Type="http://schemas.openxmlformats.org/officeDocument/2006/relationships/hyperlink" Target="&#50640;&#49828;&#44180;06&#51109;.pptx" TargetMode="External"/><Relationship Id="rId219" Type="http://schemas.openxmlformats.org/officeDocument/2006/relationships/image" Target="../media/image93.png"/><Relationship Id="rId230" Type="http://schemas.openxmlformats.org/officeDocument/2006/relationships/hyperlink" Target="&#50640;&#49828;&#44180;30&#51109;.pptx" TargetMode="External"/><Relationship Id="rId251" Type="http://schemas.openxmlformats.org/officeDocument/2006/relationships/image" Target="../media/image109.png"/><Relationship Id="rId25" Type="http://schemas.openxmlformats.org/officeDocument/2006/relationships/slide" Target="slide13.xml"/><Relationship Id="rId46" Type="http://schemas.openxmlformats.org/officeDocument/2006/relationships/hyperlink" Target="../04&#48124;&#49688;&#44592;/&#48124;&#49688;&#44592;.pptx" TargetMode="External"/><Relationship Id="rId67" Type="http://schemas.openxmlformats.org/officeDocument/2006/relationships/image" Target="../media/image17.png"/><Relationship Id="rId88" Type="http://schemas.openxmlformats.org/officeDocument/2006/relationships/hyperlink" Target="../25&#50696;&#47112;&#48120;&#50556;&#50528;&#44032;/&#50696;&#47112;&#48120;&#50556;&#50528;&#44032;.pptx" TargetMode="External"/><Relationship Id="rId111" Type="http://schemas.openxmlformats.org/officeDocument/2006/relationships/image" Target="../media/image39.png"/><Relationship Id="rId132" Type="http://schemas.openxmlformats.org/officeDocument/2006/relationships/hyperlink" Target="../../&#49888;&#50557;PPT/47%20&#44256;&#47536;&#46020;&#54980;&#49436;/&#44256;&#47536;&#46020;&#54980;&#49436;.pptx" TargetMode="External"/><Relationship Id="rId153" Type="http://schemas.openxmlformats.org/officeDocument/2006/relationships/image" Target="../media/image60.png"/><Relationship Id="rId174" Type="http://schemas.openxmlformats.org/officeDocument/2006/relationships/hyperlink" Target="&#50640;&#49828;&#44180;01&#51109;.pptx" TargetMode="External"/><Relationship Id="rId195" Type="http://schemas.openxmlformats.org/officeDocument/2006/relationships/image" Target="../media/image81.png"/><Relationship Id="rId209" Type="http://schemas.openxmlformats.org/officeDocument/2006/relationships/image" Target="../media/image88.png"/><Relationship Id="rId220" Type="http://schemas.openxmlformats.org/officeDocument/2006/relationships/hyperlink" Target="&#50640;&#49828;&#44180;24&#51109;.pptx" TargetMode="External"/><Relationship Id="rId241" Type="http://schemas.openxmlformats.org/officeDocument/2006/relationships/image" Target="../media/image104.png"/><Relationship Id="rId15" Type="http://schemas.openxmlformats.org/officeDocument/2006/relationships/slide" Target="slide27.xml"/><Relationship Id="rId36" Type="http://schemas.openxmlformats.org/officeDocument/2006/relationships/slide" Target="slide8.xml"/><Relationship Id="rId57" Type="http://schemas.openxmlformats.org/officeDocument/2006/relationships/image" Target="../media/image12.png"/><Relationship Id="rId262" Type="http://schemas.openxmlformats.org/officeDocument/2006/relationships/hyperlink" Target="&#50640;&#49828;&#44180;42&#51109;.pptx" TargetMode="External"/><Relationship Id="rId78" Type="http://schemas.openxmlformats.org/officeDocument/2006/relationships/hyperlink" Target="../20&#51104;&#50616;/&#51104;&#50616;.pptx" TargetMode="External"/><Relationship Id="rId99" Type="http://schemas.openxmlformats.org/officeDocument/2006/relationships/image" Target="../media/image33.png"/><Relationship Id="rId101" Type="http://schemas.openxmlformats.org/officeDocument/2006/relationships/image" Target="../media/image34.png"/><Relationship Id="rId122" Type="http://schemas.openxmlformats.org/officeDocument/2006/relationships/hyperlink" Target="../../&#49888;&#50557;PPT/42%20&#45572;&#44032;&#48373;&#51020;/&#45572;&#44032;&#48373;&#51020;.pptx" TargetMode="External"/><Relationship Id="rId143" Type="http://schemas.openxmlformats.org/officeDocument/2006/relationships/image" Target="../media/image55.png"/><Relationship Id="rId164" Type="http://schemas.openxmlformats.org/officeDocument/2006/relationships/hyperlink" Target="../../&#49888;&#50557;PPT/63%20&#50836;&#54620;&#51060;&#49436;/&#50836;&#54620;&#51060;&#49436;1&#51109;.pptx" TargetMode="External"/><Relationship Id="rId185" Type="http://schemas.openxmlformats.org/officeDocument/2006/relationships/image" Target="../media/image76.png"/><Relationship Id="rId9" Type="http://schemas.openxmlformats.org/officeDocument/2006/relationships/slide" Target="slide24.xml"/><Relationship Id="rId210" Type="http://schemas.openxmlformats.org/officeDocument/2006/relationships/hyperlink" Target="&#50640;&#49828;&#44180;19&#51109;.pptx" TargetMode="External"/><Relationship Id="rId26" Type="http://schemas.openxmlformats.org/officeDocument/2006/relationships/slide" Target="slide33.xml"/><Relationship Id="rId231" Type="http://schemas.openxmlformats.org/officeDocument/2006/relationships/image" Target="../media/image99.png"/><Relationship Id="rId252" Type="http://schemas.openxmlformats.org/officeDocument/2006/relationships/hyperlink" Target="&#50640;&#49828;&#44180;47&#51109;.pptx" TargetMode="External"/><Relationship Id="rId47" Type="http://schemas.openxmlformats.org/officeDocument/2006/relationships/image" Target="../media/image7.png"/><Relationship Id="rId68" Type="http://schemas.openxmlformats.org/officeDocument/2006/relationships/hyperlink" Target="../15&#50640;&#49828;&#46972;/&#50640;&#49828;&#46972;.pptx" TargetMode="External"/><Relationship Id="rId89" Type="http://schemas.openxmlformats.org/officeDocument/2006/relationships/image" Target="../media/image28.png"/><Relationship Id="rId112" Type="http://schemas.openxmlformats.org/officeDocument/2006/relationships/hyperlink" Target="../37&#54617;&#44060;/&#54617;&#44060;.pptx" TargetMode="External"/><Relationship Id="rId133" Type="http://schemas.openxmlformats.org/officeDocument/2006/relationships/image" Target="../media/image50.png"/><Relationship Id="rId154" Type="http://schemas.openxmlformats.org/officeDocument/2006/relationships/hyperlink" Target="../../&#49888;&#50557;PPT/58%20&#55176;&#48652;&#47532;&#49436;/&#55176;&#48652;&#47532;&#49436;.pptx" TargetMode="External"/><Relationship Id="rId175" Type="http://schemas.openxmlformats.org/officeDocument/2006/relationships/image" Target="../media/image71.png"/><Relationship Id="rId196" Type="http://schemas.openxmlformats.org/officeDocument/2006/relationships/hyperlink" Target="&#50640;&#49828;&#44180;12&#51109;.pptx" TargetMode="External"/><Relationship Id="rId200" Type="http://schemas.openxmlformats.org/officeDocument/2006/relationships/hyperlink" Target="&#50640;&#49828;&#44180;14&#51109;.pptx" TargetMode="External"/><Relationship Id="rId16" Type="http://schemas.openxmlformats.org/officeDocument/2006/relationships/slide" Target="slide28.xml"/><Relationship Id="rId221" Type="http://schemas.openxmlformats.org/officeDocument/2006/relationships/image" Target="../media/image94.png"/><Relationship Id="rId242" Type="http://schemas.openxmlformats.org/officeDocument/2006/relationships/hyperlink" Target="&#50640;&#49828;&#44180;36&#51109;.pptx" TargetMode="External"/><Relationship Id="rId263" Type="http://schemas.openxmlformats.org/officeDocument/2006/relationships/image" Target="../media/image115.png"/><Relationship Id="rId37" Type="http://schemas.openxmlformats.org/officeDocument/2006/relationships/image" Target="../media/image2.png"/><Relationship Id="rId58" Type="http://schemas.openxmlformats.org/officeDocument/2006/relationships/hyperlink" Target="../10&#49324;&#47924;&#50648;&#54616;/&#49324;&#47924;&#50648;&#54616;.pptx" TargetMode="External"/><Relationship Id="rId79" Type="http://schemas.openxmlformats.org/officeDocument/2006/relationships/image" Target="../media/image23.png"/><Relationship Id="rId102" Type="http://schemas.openxmlformats.org/officeDocument/2006/relationships/hyperlink" Target="../32&#50836;&#45208;/&#50836;&#45208;.pptx" TargetMode="External"/><Relationship Id="rId123" Type="http://schemas.openxmlformats.org/officeDocument/2006/relationships/image" Target="../media/image45.png"/><Relationship Id="rId144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90" Type="http://schemas.openxmlformats.org/officeDocument/2006/relationships/hyperlink" Target="../26&#50640;&#49828;&#44180;/&#50640;&#49828;&#44180;.pptx" TargetMode="External"/><Relationship Id="rId165" Type="http://schemas.openxmlformats.org/officeDocument/2006/relationships/image" Target="../media/image66.png"/><Relationship Id="rId186" Type="http://schemas.openxmlformats.org/officeDocument/2006/relationships/hyperlink" Target="&#50640;&#49828;&#44180;07&#51109;.pptx" TargetMode="External"/><Relationship Id="rId211" Type="http://schemas.openxmlformats.org/officeDocument/2006/relationships/image" Target="../media/image89.png"/><Relationship Id="rId232" Type="http://schemas.openxmlformats.org/officeDocument/2006/relationships/hyperlink" Target="&#50640;&#49828;&#44180;31&#51109;.pptx" TargetMode="External"/><Relationship Id="rId253" Type="http://schemas.openxmlformats.org/officeDocument/2006/relationships/image" Target="../media/image110.png"/><Relationship Id="rId27" Type="http://schemas.openxmlformats.org/officeDocument/2006/relationships/slide" Target="slide14.xml"/><Relationship Id="rId48" Type="http://schemas.openxmlformats.org/officeDocument/2006/relationships/hyperlink" Target="../05&#49888;&#47749;&#44592;/&#49888;&#47749;&#44592;.pptx" TargetMode="External"/><Relationship Id="rId69" Type="http://schemas.openxmlformats.org/officeDocument/2006/relationships/image" Target="../media/image18.png"/><Relationship Id="rId113" Type="http://schemas.openxmlformats.org/officeDocument/2006/relationships/image" Target="../media/image40.png"/><Relationship Id="rId134" Type="http://schemas.openxmlformats.org/officeDocument/2006/relationships/hyperlink" Target="../../&#49888;&#50557;PPT/48%20&#44040;&#46972;&#46356;&#50500;&#49436;/&#44040;&#46972;&#46356;&#50500;&#49436;.pptx" TargetMode="External"/><Relationship Id="rId80" Type="http://schemas.openxmlformats.org/officeDocument/2006/relationships/hyperlink" Target="../21&#51204;&#46020;&#49436;/&#51204;&#46020;&#49436;.pptx" TargetMode="External"/><Relationship Id="rId155" Type="http://schemas.openxmlformats.org/officeDocument/2006/relationships/image" Target="../media/image61.png"/><Relationship Id="rId176" Type="http://schemas.openxmlformats.org/officeDocument/2006/relationships/hyperlink" Target="&#50640;&#49828;&#44180;02&#51109;.pptx" TargetMode="External"/><Relationship Id="rId197" Type="http://schemas.openxmlformats.org/officeDocument/2006/relationships/image" Target="../media/image82.png"/><Relationship Id="rId201" Type="http://schemas.openxmlformats.org/officeDocument/2006/relationships/image" Target="../media/image84.png"/><Relationship Id="rId222" Type="http://schemas.openxmlformats.org/officeDocument/2006/relationships/hyperlink" Target="&#50640;&#49828;&#44180;25&#51109;.pptx" TargetMode="External"/><Relationship Id="rId243" Type="http://schemas.openxmlformats.org/officeDocument/2006/relationships/image" Target="../media/image105.png"/><Relationship Id="rId264" Type="http://schemas.openxmlformats.org/officeDocument/2006/relationships/hyperlink" Target="&#50640;&#49828;&#44180;41&#51109;.pptx" TargetMode="External"/><Relationship Id="rId17" Type="http://schemas.openxmlformats.org/officeDocument/2006/relationships/slide" Target="slide9.xml"/><Relationship Id="rId38" Type="http://schemas.openxmlformats.org/officeDocument/2006/relationships/hyperlink" Target="../../&#44396;-&#49888;&#50557;%20&#49457;&#44221;&#47785;&#47197;.pptx" TargetMode="External"/><Relationship Id="rId59" Type="http://schemas.openxmlformats.org/officeDocument/2006/relationships/image" Target="../media/image13.png"/><Relationship Id="rId103" Type="http://schemas.openxmlformats.org/officeDocument/2006/relationships/image" Target="../media/image35.png"/><Relationship Id="rId124" Type="http://schemas.openxmlformats.org/officeDocument/2006/relationships/hyperlink" Target="../../&#49888;&#50557;PPT/43%20&#50836;&#54620;&#48373;&#51020;/&#50836;&#54620;&#48373;&#51020;.pptx" TargetMode="External"/><Relationship Id="rId70" Type="http://schemas.openxmlformats.org/officeDocument/2006/relationships/hyperlink" Target="../16&#45712;&#54756;&#48120;&#50556;/&#45712;&#54756;&#48120;&#50556;.pptx" TargetMode="External"/><Relationship Id="rId91" Type="http://schemas.openxmlformats.org/officeDocument/2006/relationships/image" Target="../media/image29.png"/><Relationship Id="rId145" Type="http://schemas.openxmlformats.org/officeDocument/2006/relationships/image" Target="../media/image56.png"/><Relationship Id="rId166" Type="http://schemas.openxmlformats.org/officeDocument/2006/relationships/hyperlink" Target="../../&#49888;&#50557;PPT/64%20&#50836;&#54620;&#49340;&#49436;/&#50836;&#54620;&#49340;&#49436;1&#51109;.pptx" TargetMode="External"/><Relationship Id="rId187" Type="http://schemas.openxmlformats.org/officeDocument/2006/relationships/image" Target="../media/image77.png"/><Relationship Id="rId1" Type="http://schemas.openxmlformats.org/officeDocument/2006/relationships/slideLayout" Target="../slideLayouts/slideLayout6.xml"/><Relationship Id="rId212" Type="http://schemas.openxmlformats.org/officeDocument/2006/relationships/hyperlink" Target="&#50640;&#49828;&#44180;20&#51109;.pptx" TargetMode="External"/><Relationship Id="rId233" Type="http://schemas.openxmlformats.org/officeDocument/2006/relationships/image" Target="../media/image100.png"/><Relationship Id="rId254" Type="http://schemas.openxmlformats.org/officeDocument/2006/relationships/hyperlink" Target="&#50640;&#49828;&#44180;46&#51109;.pptx" TargetMode="External"/><Relationship Id="rId28" Type="http://schemas.openxmlformats.org/officeDocument/2006/relationships/slide" Target="slide34.xml"/><Relationship Id="rId49" Type="http://schemas.openxmlformats.org/officeDocument/2006/relationships/image" Target="../media/image8.png"/><Relationship Id="rId114" Type="http://schemas.openxmlformats.org/officeDocument/2006/relationships/hyperlink" Target="../38&#49828;&#44032;&#47028;/&#49828;&#44032;&#47028;.pptx" TargetMode="External"/><Relationship Id="rId60" Type="http://schemas.openxmlformats.org/officeDocument/2006/relationships/hyperlink" Target="../12&#50676;&#50773;&#44592;&#54616;/&#50676;&#50773;&#44592;&#54616;.pptx" TargetMode="External"/><Relationship Id="rId81" Type="http://schemas.openxmlformats.org/officeDocument/2006/relationships/image" Target="../media/image24.png"/><Relationship Id="rId135" Type="http://schemas.openxmlformats.org/officeDocument/2006/relationships/image" Target="../media/image51.png"/><Relationship Id="rId156" Type="http://schemas.openxmlformats.org/officeDocument/2006/relationships/hyperlink" Target="../../&#49888;&#50557;PPT/59%20&#50556;&#44256;&#48372;&#49436;/&#50556;&#44256;&#48372;&#49436;.pptx" TargetMode="External"/><Relationship Id="rId177" Type="http://schemas.openxmlformats.org/officeDocument/2006/relationships/image" Target="../media/image72.png"/><Relationship Id="rId198" Type="http://schemas.openxmlformats.org/officeDocument/2006/relationships/hyperlink" Target="&#50640;&#49828;&#44180;13&#51109;.pptx" TargetMode="External"/><Relationship Id="rId202" Type="http://schemas.openxmlformats.org/officeDocument/2006/relationships/hyperlink" Target="&#50640;&#49828;&#44180;15&#51109;.pptx" TargetMode="External"/><Relationship Id="rId223" Type="http://schemas.openxmlformats.org/officeDocument/2006/relationships/image" Target="../media/image95.png"/><Relationship Id="rId244" Type="http://schemas.openxmlformats.org/officeDocument/2006/relationships/hyperlink" Target="&#50640;&#49828;&#44180;37&#51109;.pptx" TargetMode="External"/><Relationship Id="rId18" Type="http://schemas.openxmlformats.org/officeDocument/2006/relationships/slide" Target="slide29.xml"/><Relationship Id="rId39" Type="http://schemas.openxmlformats.org/officeDocument/2006/relationships/image" Target="../media/image3.png"/><Relationship Id="rId265" Type="http://schemas.openxmlformats.org/officeDocument/2006/relationships/image" Target="../media/image116.png"/><Relationship Id="rId50" Type="http://schemas.openxmlformats.org/officeDocument/2006/relationships/hyperlink" Target="../06&#50668;&#54840;&#49688;&#50500;/&#50668;&#54840;&#49688;&#50500;.pptx" TargetMode="External"/><Relationship Id="rId104" Type="http://schemas.openxmlformats.org/officeDocument/2006/relationships/hyperlink" Target="../33&#48120;&#44032;/&#48120;&#44032;.pptx" TargetMode="External"/><Relationship Id="rId125" Type="http://schemas.openxmlformats.org/officeDocument/2006/relationships/image" Target="../media/image46.png"/><Relationship Id="rId146" Type="http://schemas.openxmlformats.org/officeDocument/2006/relationships/hyperlink" Target="../../&#49888;&#50557;PPT/54%20&#46356;&#47784;&#45936;&#51204;&#49436;/&#46356;&#47784;&#45936;&#51204;&#49436;.pptx" TargetMode="External"/><Relationship Id="rId167" Type="http://schemas.openxmlformats.org/officeDocument/2006/relationships/image" Target="../media/image67.png"/><Relationship Id="rId188" Type="http://schemas.openxmlformats.org/officeDocument/2006/relationships/hyperlink" Target="&#50640;&#49828;&#44180;08&#51109;.pptx" TargetMode="External"/><Relationship Id="rId71" Type="http://schemas.openxmlformats.org/officeDocument/2006/relationships/image" Target="../media/image19.png"/><Relationship Id="rId92" Type="http://schemas.openxmlformats.org/officeDocument/2006/relationships/hyperlink" Target="../27&#45796;&#45768;&#50648;/&#45796;&#45768;&#50648;.pptx" TargetMode="External"/><Relationship Id="rId213" Type="http://schemas.openxmlformats.org/officeDocument/2006/relationships/image" Target="../media/image90.png"/><Relationship Id="rId234" Type="http://schemas.openxmlformats.org/officeDocument/2006/relationships/hyperlink" Target="&#50640;&#49828;&#44180;32&#51109;.pptx" TargetMode="External"/><Relationship Id="rId2" Type="http://schemas.openxmlformats.org/officeDocument/2006/relationships/slide" Target="slide1.xml"/><Relationship Id="rId29" Type="http://schemas.openxmlformats.org/officeDocument/2006/relationships/slide" Target="slide15.xml"/><Relationship Id="rId255" Type="http://schemas.openxmlformats.org/officeDocument/2006/relationships/image" Target="../media/image111.png"/><Relationship Id="rId40" Type="http://schemas.openxmlformats.org/officeDocument/2006/relationships/hyperlink" Target="../02&#52636;&#50528;&#44413;&#44592;/&#52636;&#50528;&#44413;&#44592;.pptx" TargetMode="External"/><Relationship Id="rId115" Type="http://schemas.openxmlformats.org/officeDocument/2006/relationships/image" Target="../media/image41.png"/><Relationship Id="rId136" Type="http://schemas.openxmlformats.org/officeDocument/2006/relationships/hyperlink" Target="../../&#49888;&#50557;PPT/49%20&#50640;&#48288;&#49548;&#49436;/&#50640;&#48288;&#49548;&#49436;.pptx" TargetMode="External"/><Relationship Id="rId157" Type="http://schemas.openxmlformats.org/officeDocument/2006/relationships/image" Target="../media/image62.png"/><Relationship Id="rId178" Type="http://schemas.openxmlformats.org/officeDocument/2006/relationships/hyperlink" Target="&#50640;&#49828;&#44180;03&#51109;.pptx" TargetMode="External"/><Relationship Id="rId61" Type="http://schemas.openxmlformats.org/officeDocument/2006/relationships/image" Target="../media/image14.png"/><Relationship Id="rId82" Type="http://schemas.openxmlformats.org/officeDocument/2006/relationships/hyperlink" Target="../22&#50500;&#44032;/&#50500;&#44032;.pptx" TargetMode="External"/><Relationship Id="rId199" Type="http://schemas.openxmlformats.org/officeDocument/2006/relationships/image" Target="../media/image83.png"/><Relationship Id="rId203" Type="http://schemas.openxmlformats.org/officeDocument/2006/relationships/image" Target="../media/image85.png"/><Relationship Id="rId19" Type="http://schemas.openxmlformats.org/officeDocument/2006/relationships/slide" Target="slide10.xml"/><Relationship Id="rId224" Type="http://schemas.openxmlformats.org/officeDocument/2006/relationships/hyperlink" Target="&#50640;&#49828;&#44180;26&#51109;.pptx" TargetMode="External"/><Relationship Id="rId245" Type="http://schemas.openxmlformats.org/officeDocument/2006/relationships/image" Target="../media/image106.png"/><Relationship Id="rId266" Type="http://schemas.openxmlformats.org/officeDocument/2006/relationships/hyperlink" Target="&#50640;&#49828;&#44180;40&#51109;.pptx" TargetMode="External"/><Relationship Id="rId30" Type="http://schemas.openxmlformats.org/officeDocument/2006/relationships/slide" Target="slide35.xml"/><Relationship Id="rId105" Type="http://schemas.openxmlformats.org/officeDocument/2006/relationships/image" Target="../media/image36.png"/><Relationship Id="rId126" Type="http://schemas.openxmlformats.org/officeDocument/2006/relationships/hyperlink" Target="../../&#49888;&#50557;PPT/44%20&#49324;&#46020;&#54665;&#51204;/&#49324;&#46020;&#54665;&#51204;.pptx" TargetMode="External"/><Relationship Id="rId147" Type="http://schemas.openxmlformats.org/officeDocument/2006/relationships/image" Target="../media/image57.png"/><Relationship Id="rId168" Type="http://schemas.openxmlformats.org/officeDocument/2006/relationships/hyperlink" Target="../../&#49888;&#50557;PPT/65%20&#50976;&#45796;&#49436;/&#50976;&#45796;&#49436;1&#51109;.pptx" TargetMode="External"/><Relationship Id="rId51" Type="http://schemas.openxmlformats.org/officeDocument/2006/relationships/image" Target="../media/image9.png"/><Relationship Id="rId72" Type="http://schemas.openxmlformats.org/officeDocument/2006/relationships/hyperlink" Target="../17&#50640;&#49828;&#45908;/&#50640;&#49828;&#45908;.pptx" TargetMode="External"/><Relationship Id="rId93" Type="http://schemas.openxmlformats.org/officeDocument/2006/relationships/image" Target="../media/image30.png"/><Relationship Id="rId189" Type="http://schemas.openxmlformats.org/officeDocument/2006/relationships/image" Target="../media/image78.png"/><Relationship Id="rId3" Type="http://schemas.openxmlformats.org/officeDocument/2006/relationships/slide" Target="slide21.xml"/><Relationship Id="rId214" Type="http://schemas.openxmlformats.org/officeDocument/2006/relationships/hyperlink" Target="&#50640;&#49828;&#44180;21&#51109;.pptx" TargetMode="External"/><Relationship Id="rId235" Type="http://schemas.openxmlformats.org/officeDocument/2006/relationships/image" Target="../media/image101.png"/><Relationship Id="rId256" Type="http://schemas.openxmlformats.org/officeDocument/2006/relationships/hyperlink" Target="&#50640;&#49828;&#44180;45&#51109;.pptx" TargetMode="External"/><Relationship Id="rId116" Type="http://schemas.openxmlformats.org/officeDocument/2006/relationships/hyperlink" Target="../39&#47568;&#46972;&#44592;/&#47568;&#46972;&#44592;.pptx" TargetMode="External"/><Relationship Id="rId137" Type="http://schemas.openxmlformats.org/officeDocument/2006/relationships/image" Target="../media/image52.png"/><Relationship Id="rId158" Type="http://schemas.openxmlformats.org/officeDocument/2006/relationships/hyperlink" Target="../../&#49888;&#50557;PPT/60%20&#48288;&#46300;&#47196;&#51204;&#49436;/&#48288;&#46300;&#47196;&#51204;&#49436;.pptx" TargetMode="External"/><Relationship Id="rId20" Type="http://schemas.openxmlformats.org/officeDocument/2006/relationships/slide" Target="slide30.xml"/><Relationship Id="rId41" Type="http://schemas.openxmlformats.org/officeDocument/2006/relationships/image" Target="../media/image4.png"/><Relationship Id="rId62" Type="http://schemas.openxmlformats.org/officeDocument/2006/relationships/hyperlink" Target="../11&#50676;&#50773;&#44592;&#49345;/&#50676;&#50773;&#44592;&#49345;.pptx" TargetMode="External"/><Relationship Id="rId83" Type="http://schemas.openxmlformats.org/officeDocument/2006/relationships/image" Target="../media/image25.png"/><Relationship Id="rId179" Type="http://schemas.openxmlformats.org/officeDocument/2006/relationships/image" Target="../media/image73.png"/><Relationship Id="rId190" Type="http://schemas.openxmlformats.org/officeDocument/2006/relationships/hyperlink" Target="&#50640;&#49828;&#44180;09&#51109;.pptx" TargetMode="External"/><Relationship Id="rId204" Type="http://schemas.openxmlformats.org/officeDocument/2006/relationships/hyperlink" Target="&#50640;&#49828;&#44180;16&#51109;.pptx" TargetMode="External"/><Relationship Id="rId225" Type="http://schemas.openxmlformats.org/officeDocument/2006/relationships/image" Target="../media/image96.png"/><Relationship Id="rId246" Type="http://schemas.openxmlformats.org/officeDocument/2006/relationships/hyperlink" Target="&#50640;&#49828;&#44180;38&#51109;.pptx" TargetMode="External"/><Relationship Id="rId267" Type="http://schemas.openxmlformats.org/officeDocument/2006/relationships/image" Target="../media/image117.png"/><Relationship Id="rId106" Type="http://schemas.openxmlformats.org/officeDocument/2006/relationships/hyperlink" Target="../34&#45208;&#54996;/&#45208;&#54996;.pptx" TargetMode="External"/><Relationship Id="rId127" Type="http://schemas.openxmlformats.org/officeDocument/2006/relationships/image" Target="../media/image47.png"/><Relationship Id="rId10" Type="http://schemas.openxmlformats.org/officeDocument/2006/relationships/slide" Target="slide5.xml"/><Relationship Id="rId31" Type="http://schemas.openxmlformats.org/officeDocument/2006/relationships/slide" Target="slide16.xml"/><Relationship Id="rId52" Type="http://schemas.openxmlformats.org/officeDocument/2006/relationships/hyperlink" Target="../07&#49324;&#49324;&#44592;/&#49324;&#49324;&#44592;.pptx" TargetMode="External"/><Relationship Id="rId73" Type="http://schemas.openxmlformats.org/officeDocument/2006/relationships/image" Target="../media/image20.png"/><Relationship Id="rId94" Type="http://schemas.openxmlformats.org/officeDocument/2006/relationships/hyperlink" Target="../28&#54840;&#49464;&#50500;/&#54840;&#49464;&#50500;.pptx" TargetMode="External"/><Relationship Id="rId148" Type="http://schemas.openxmlformats.org/officeDocument/2006/relationships/hyperlink" Target="../../&#49888;&#50557;PPT/55%20&#46356;&#47784;&#45936;&#54980;&#49436;/&#46356;&#47784;&#45936;&#54980;&#49436;.pptx" TargetMode="External"/><Relationship Id="rId169" Type="http://schemas.openxmlformats.org/officeDocument/2006/relationships/image" Target="../media/image68.png"/><Relationship Id="rId4" Type="http://schemas.openxmlformats.org/officeDocument/2006/relationships/slide" Target="slide2.xml"/><Relationship Id="rId180" Type="http://schemas.openxmlformats.org/officeDocument/2006/relationships/hyperlink" Target="&#50640;&#49828;&#44180;04&#51109;.pptx" TargetMode="External"/><Relationship Id="rId215" Type="http://schemas.openxmlformats.org/officeDocument/2006/relationships/image" Target="../media/image91.png"/><Relationship Id="rId236" Type="http://schemas.openxmlformats.org/officeDocument/2006/relationships/hyperlink" Target="&#50640;&#49828;&#44180;33&#51109;.pptx" TargetMode="External"/><Relationship Id="rId257" Type="http://schemas.openxmlformats.org/officeDocument/2006/relationships/image" Target="../media/image112.png"/><Relationship Id="rId42" Type="http://schemas.openxmlformats.org/officeDocument/2006/relationships/hyperlink" Target="&#52285;&#49464;&#44592;.pptx" TargetMode="External"/><Relationship Id="rId84" Type="http://schemas.openxmlformats.org/officeDocument/2006/relationships/hyperlink" Target="../23&#51060;&#49324;&#50556;/&#51060;&#49324;&#50556;.pptx" TargetMode="External"/><Relationship Id="rId138" Type="http://schemas.openxmlformats.org/officeDocument/2006/relationships/hyperlink" Target="../../&#49888;&#50557;PPT/50%20&#48716;&#47549;&#48372;&#49436;/&#48716;&#47549;&#48372;&#49436;.pptx" TargetMode="External"/><Relationship Id="rId191" Type="http://schemas.openxmlformats.org/officeDocument/2006/relationships/image" Target="../media/image79.png"/><Relationship Id="rId205" Type="http://schemas.openxmlformats.org/officeDocument/2006/relationships/image" Target="../media/image86.png"/><Relationship Id="rId247" Type="http://schemas.openxmlformats.org/officeDocument/2006/relationships/image" Target="../media/image107.png"/></Relationships>
</file>

<file path=ppt/slides/_rels/slide5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2.png"/><Relationship Id="rId21" Type="http://schemas.openxmlformats.org/officeDocument/2006/relationships/slide" Target="slide11.xml"/><Relationship Id="rId63" Type="http://schemas.openxmlformats.org/officeDocument/2006/relationships/image" Target="../media/image15.png"/><Relationship Id="rId159" Type="http://schemas.openxmlformats.org/officeDocument/2006/relationships/image" Target="../media/image63.png"/><Relationship Id="rId170" Type="http://schemas.openxmlformats.org/officeDocument/2006/relationships/hyperlink" Target="../../&#49888;&#50557;PPT/66%20&#50836;&#54620;&#44228;&#49884;&#47197;/&#50836;&#54620;&#44228;&#49884;&#47197;.pptx" TargetMode="External"/><Relationship Id="rId226" Type="http://schemas.openxmlformats.org/officeDocument/2006/relationships/hyperlink" Target="&#50640;&#49828;&#44180;28&#51109;.pptx" TargetMode="External"/><Relationship Id="rId107" Type="http://schemas.openxmlformats.org/officeDocument/2006/relationships/image" Target="../media/image37.png"/><Relationship Id="rId268" Type="http://schemas.openxmlformats.org/officeDocument/2006/relationships/image" Target="../media/image122.png"/><Relationship Id="rId11" Type="http://schemas.openxmlformats.org/officeDocument/2006/relationships/slide" Target="slide25.xml"/><Relationship Id="rId32" Type="http://schemas.openxmlformats.org/officeDocument/2006/relationships/slide" Target="slide17.xml"/><Relationship Id="rId53" Type="http://schemas.openxmlformats.org/officeDocument/2006/relationships/image" Target="../media/image10.png"/><Relationship Id="rId74" Type="http://schemas.openxmlformats.org/officeDocument/2006/relationships/hyperlink" Target="../18&#50853;&#44592;/&#50853;&#44592;.pptx" TargetMode="External"/><Relationship Id="rId128" Type="http://schemas.openxmlformats.org/officeDocument/2006/relationships/hyperlink" Target="../../&#49888;&#50557;PPT/45%20&#47196;&#47560;&#49436;/&#47196;&#47560;&#49436;.pptx" TargetMode="External"/><Relationship Id="rId149" Type="http://schemas.openxmlformats.org/officeDocument/2006/relationships/image" Target="../media/image58.png"/><Relationship Id="rId5" Type="http://schemas.openxmlformats.org/officeDocument/2006/relationships/slide" Target="slide22.xml"/><Relationship Id="rId95" Type="http://schemas.openxmlformats.org/officeDocument/2006/relationships/image" Target="../media/image31.png"/><Relationship Id="rId160" Type="http://schemas.openxmlformats.org/officeDocument/2006/relationships/hyperlink" Target="../../&#49888;&#50557;PPT/61%20&#48288;&#46300;&#47196;&#54980;&#49436;/&#48288;&#46300;&#47196;&#54980;&#49436;.pptx" TargetMode="External"/><Relationship Id="rId181" Type="http://schemas.openxmlformats.org/officeDocument/2006/relationships/image" Target="../media/image74.png"/><Relationship Id="rId216" Type="http://schemas.openxmlformats.org/officeDocument/2006/relationships/hyperlink" Target="&#50640;&#49828;&#44180;22&#51109;.pptx" TargetMode="External"/><Relationship Id="rId237" Type="http://schemas.openxmlformats.org/officeDocument/2006/relationships/image" Target="../media/image102.png"/><Relationship Id="rId258" Type="http://schemas.openxmlformats.org/officeDocument/2006/relationships/hyperlink" Target="&#50640;&#49828;&#44180;44&#51109;.pptx" TargetMode="External"/><Relationship Id="rId22" Type="http://schemas.openxmlformats.org/officeDocument/2006/relationships/slide" Target="slide31.xml"/><Relationship Id="rId43" Type="http://schemas.openxmlformats.org/officeDocument/2006/relationships/image" Target="../media/image5.png"/><Relationship Id="rId64" Type="http://schemas.openxmlformats.org/officeDocument/2006/relationships/hyperlink" Target="../13&#50669;&#45824;&#49345;/&#50669;&#45824;&#49345;.pptx" TargetMode="External"/><Relationship Id="rId118" Type="http://schemas.openxmlformats.org/officeDocument/2006/relationships/hyperlink" Target="../../&#49888;&#50557;PPT/40%20&#47560;&#53468;&#48373;&#51020;/&#47560;&#53468;&#48373;&#51020;.pptx" TargetMode="External"/><Relationship Id="rId139" Type="http://schemas.openxmlformats.org/officeDocument/2006/relationships/image" Target="../media/image53.png"/><Relationship Id="rId85" Type="http://schemas.openxmlformats.org/officeDocument/2006/relationships/image" Target="../media/image26.png"/><Relationship Id="rId150" Type="http://schemas.openxmlformats.org/officeDocument/2006/relationships/hyperlink" Target="../../&#49888;&#50557;PPT/56%20&#46356;&#46020;&#49436;/&#46356;&#46020;&#49436;.pptx" TargetMode="External"/><Relationship Id="rId171" Type="http://schemas.openxmlformats.org/officeDocument/2006/relationships/image" Target="../media/image69.png"/><Relationship Id="rId192" Type="http://schemas.openxmlformats.org/officeDocument/2006/relationships/hyperlink" Target="&#50640;&#49828;&#44180;10&#51109;.pptx" TargetMode="External"/><Relationship Id="rId206" Type="http://schemas.openxmlformats.org/officeDocument/2006/relationships/hyperlink" Target="&#50640;&#49828;&#44180;17&#51109;.pptx" TargetMode="External"/><Relationship Id="rId227" Type="http://schemas.openxmlformats.org/officeDocument/2006/relationships/image" Target="../media/image97.png"/><Relationship Id="rId248" Type="http://schemas.openxmlformats.org/officeDocument/2006/relationships/hyperlink" Target="&#50640;&#49828;&#44180;39&#51109;.pptx" TargetMode="External"/><Relationship Id="rId12" Type="http://schemas.openxmlformats.org/officeDocument/2006/relationships/slide" Target="slide6.xml"/><Relationship Id="rId33" Type="http://schemas.openxmlformats.org/officeDocument/2006/relationships/slide" Target="slide18.xml"/><Relationship Id="rId108" Type="http://schemas.openxmlformats.org/officeDocument/2006/relationships/hyperlink" Target="../35&#54616;&#48149;&#44397;/&#54616;&#48149;&#44397;.pptx" TargetMode="External"/><Relationship Id="rId129" Type="http://schemas.openxmlformats.org/officeDocument/2006/relationships/image" Target="../media/image48.png"/><Relationship Id="rId54" Type="http://schemas.openxmlformats.org/officeDocument/2006/relationships/hyperlink" Target="../08&#47355;&#44592;/&#47355;&#44592;.pptx" TargetMode="External"/><Relationship Id="rId75" Type="http://schemas.openxmlformats.org/officeDocument/2006/relationships/image" Target="../media/image21.png"/><Relationship Id="rId96" Type="http://schemas.openxmlformats.org/officeDocument/2006/relationships/hyperlink" Target="../29&#50836;&#50648;/&#50836;&#50648;.pptx" TargetMode="External"/><Relationship Id="rId140" Type="http://schemas.openxmlformats.org/officeDocument/2006/relationships/hyperlink" Target="../../&#49888;&#50557;PPT/51%20&#44264;&#47196;&#49352;&#49436;/&#44264;&#47196;&#49352;&#49436;.pptx" TargetMode="External"/><Relationship Id="rId161" Type="http://schemas.openxmlformats.org/officeDocument/2006/relationships/image" Target="../media/image64.png"/><Relationship Id="rId182" Type="http://schemas.openxmlformats.org/officeDocument/2006/relationships/hyperlink" Target="&#50640;&#49828;&#44180;05&#51109;.pptx" TargetMode="External"/><Relationship Id="rId217" Type="http://schemas.openxmlformats.org/officeDocument/2006/relationships/image" Target="../media/image92.png"/><Relationship Id="rId6" Type="http://schemas.openxmlformats.org/officeDocument/2006/relationships/slide" Target="slide3.xml"/><Relationship Id="rId238" Type="http://schemas.openxmlformats.org/officeDocument/2006/relationships/hyperlink" Target="&#50640;&#49828;&#44180;34&#51109;.pptx" TargetMode="External"/><Relationship Id="rId259" Type="http://schemas.openxmlformats.org/officeDocument/2006/relationships/image" Target="../media/image113.png"/><Relationship Id="rId23" Type="http://schemas.openxmlformats.org/officeDocument/2006/relationships/slide" Target="slide12.xml"/><Relationship Id="rId119" Type="http://schemas.openxmlformats.org/officeDocument/2006/relationships/image" Target="../media/image43.png"/><Relationship Id="rId44" Type="http://schemas.openxmlformats.org/officeDocument/2006/relationships/hyperlink" Target="../03&#47112;&#50948;&#44592;/&#47112;&#50948;&#44592;.pptx" TargetMode="External"/><Relationship Id="rId65" Type="http://schemas.openxmlformats.org/officeDocument/2006/relationships/image" Target="../media/image16.png"/><Relationship Id="rId86" Type="http://schemas.openxmlformats.org/officeDocument/2006/relationships/hyperlink" Target="../24&#50696;&#47112;&#48120;&#50556;/&#50696;&#47112;&#48120;&#50556;.pptx" TargetMode="External"/><Relationship Id="rId130" Type="http://schemas.openxmlformats.org/officeDocument/2006/relationships/hyperlink" Target="../../&#49888;&#50557;PPT/46%20&#44256;&#47536;&#46020;&#51204;&#49436;/&#44256;&#47536;&#46020;&#51204;&#49436;.pptx" TargetMode="External"/><Relationship Id="rId151" Type="http://schemas.openxmlformats.org/officeDocument/2006/relationships/image" Target="../media/image59.png"/><Relationship Id="rId172" Type="http://schemas.openxmlformats.org/officeDocument/2006/relationships/hyperlink" Target="&#50640;&#49828;&#44180;27&#51109;.pptx" TargetMode="External"/><Relationship Id="rId193" Type="http://schemas.openxmlformats.org/officeDocument/2006/relationships/image" Target="../media/image80.png"/><Relationship Id="rId207" Type="http://schemas.openxmlformats.org/officeDocument/2006/relationships/image" Target="../media/image87.png"/><Relationship Id="rId228" Type="http://schemas.openxmlformats.org/officeDocument/2006/relationships/hyperlink" Target="&#50640;&#49828;&#44180;29&#51109;.pptx" TargetMode="External"/><Relationship Id="rId249" Type="http://schemas.openxmlformats.org/officeDocument/2006/relationships/image" Target="../media/image108.png"/><Relationship Id="rId13" Type="http://schemas.openxmlformats.org/officeDocument/2006/relationships/slide" Target="slide26.xml"/><Relationship Id="rId109" Type="http://schemas.openxmlformats.org/officeDocument/2006/relationships/image" Target="../media/image38.png"/><Relationship Id="rId260" Type="http://schemas.openxmlformats.org/officeDocument/2006/relationships/hyperlink" Target="&#50640;&#49828;&#44180;43&#51109;.pptx" TargetMode="External"/><Relationship Id="rId34" Type="http://schemas.openxmlformats.org/officeDocument/2006/relationships/slide" Target="slide19.xml"/><Relationship Id="rId55" Type="http://schemas.openxmlformats.org/officeDocument/2006/relationships/image" Target="../media/image11.png"/><Relationship Id="rId76" Type="http://schemas.openxmlformats.org/officeDocument/2006/relationships/hyperlink" Target="../19&#49884;&#54200;/&#49884;&#54200;.pptx" TargetMode="External"/><Relationship Id="rId97" Type="http://schemas.openxmlformats.org/officeDocument/2006/relationships/image" Target="../media/image32.png"/><Relationship Id="rId120" Type="http://schemas.openxmlformats.org/officeDocument/2006/relationships/hyperlink" Target="../../&#49888;&#50557;PPT/41%20&#47560;&#44032;&#48373;&#51020;/&#47560;&#44032;&#48373;&#51020;.pptx" TargetMode="External"/><Relationship Id="rId141" Type="http://schemas.openxmlformats.org/officeDocument/2006/relationships/image" Target="../media/image54.png"/><Relationship Id="rId7" Type="http://schemas.openxmlformats.org/officeDocument/2006/relationships/slide" Target="slide23.xml"/><Relationship Id="rId162" Type="http://schemas.openxmlformats.org/officeDocument/2006/relationships/hyperlink" Target="../../&#49888;&#50557;PPT/62%20&#50836;&#54620;&#51068;&#49436;/&#50836;&#54620;&#51068;&#49436;.pptx" TargetMode="External"/><Relationship Id="rId183" Type="http://schemas.openxmlformats.org/officeDocument/2006/relationships/image" Target="../media/image75.png"/><Relationship Id="rId218" Type="http://schemas.openxmlformats.org/officeDocument/2006/relationships/hyperlink" Target="&#50640;&#49828;&#44180;23&#51109;.pptx" TargetMode="External"/><Relationship Id="rId239" Type="http://schemas.openxmlformats.org/officeDocument/2006/relationships/image" Target="../media/image103.png"/><Relationship Id="rId250" Type="http://schemas.openxmlformats.org/officeDocument/2006/relationships/hyperlink" Target="&#50640;&#49828;&#44180;48&#51109;.pptx" TargetMode="External"/><Relationship Id="rId24" Type="http://schemas.openxmlformats.org/officeDocument/2006/relationships/slide" Target="slide32.xml"/><Relationship Id="rId45" Type="http://schemas.openxmlformats.org/officeDocument/2006/relationships/image" Target="../media/image6.png"/><Relationship Id="rId66" Type="http://schemas.openxmlformats.org/officeDocument/2006/relationships/hyperlink" Target="../14&#50669;&#45824;&#54616;/&#50669;&#45824;&#54616;.pptx" TargetMode="External"/><Relationship Id="rId87" Type="http://schemas.openxmlformats.org/officeDocument/2006/relationships/image" Target="../media/image27.png"/><Relationship Id="rId110" Type="http://schemas.openxmlformats.org/officeDocument/2006/relationships/hyperlink" Target="../36&#49828;&#48148;&#45264;/&#49828;&#48148;&#45264;.pptx" TargetMode="External"/><Relationship Id="rId131" Type="http://schemas.openxmlformats.org/officeDocument/2006/relationships/image" Target="../media/image49.png"/><Relationship Id="rId152" Type="http://schemas.openxmlformats.org/officeDocument/2006/relationships/hyperlink" Target="../../&#49888;&#50557;PPT/57%20&#48716;&#47112;&#47788;&#49436;/&#48716;&#47112;&#47788;&#49436;1&#51109;.pptx" TargetMode="External"/><Relationship Id="rId173" Type="http://schemas.openxmlformats.org/officeDocument/2006/relationships/image" Target="../media/image70.png"/><Relationship Id="rId194" Type="http://schemas.openxmlformats.org/officeDocument/2006/relationships/hyperlink" Target="&#50640;&#49828;&#44180;11&#51109;.pptx" TargetMode="External"/><Relationship Id="rId208" Type="http://schemas.openxmlformats.org/officeDocument/2006/relationships/hyperlink" Target="&#50640;&#49828;&#44180;18&#51109;.pptx" TargetMode="External"/><Relationship Id="rId229" Type="http://schemas.openxmlformats.org/officeDocument/2006/relationships/image" Target="../media/image98.png"/><Relationship Id="rId240" Type="http://schemas.openxmlformats.org/officeDocument/2006/relationships/hyperlink" Target="&#50640;&#49828;&#44180;35&#51109;.pptx" TargetMode="External"/><Relationship Id="rId261" Type="http://schemas.openxmlformats.org/officeDocument/2006/relationships/image" Target="../media/image114.png"/><Relationship Id="rId14" Type="http://schemas.openxmlformats.org/officeDocument/2006/relationships/slide" Target="slide7.xml"/><Relationship Id="rId35" Type="http://schemas.openxmlformats.org/officeDocument/2006/relationships/slide" Target="slide20.xml"/><Relationship Id="rId56" Type="http://schemas.openxmlformats.org/officeDocument/2006/relationships/hyperlink" Target="../09&#49324;&#47924;&#50648;&#49345;/&#49324;&#47924;&#50648;&#49345;.pptx" TargetMode="External"/><Relationship Id="rId77" Type="http://schemas.openxmlformats.org/officeDocument/2006/relationships/image" Target="../media/image22.png"/><Relationship Id="rId100" Type="http://schemas.openxmlformats.org/officeDocument/2006/relationships/hyperlink" Target="../31&#50724;&#48148;&#45852;/&#50724;&#48148;&#45852;1&#51109;.pptx" TargetMode="External"/><Relationship Id="rId8" Type="http://schemas.openxmlformats.org/officeDocument/2006/relationships/slide" Target="slide4.xml"/><Relationship Id="rId98" Type="http://schemas.openxmlformats.org/officeDocument/2006/relationships/hyperlink" Target="../30&#50500;&#47784;&#49828;/&#50500;&#47784;&#49828;.pptx" TargetMode="External"/><Relationship Id="rId121" Type="http://schemas.openxmlformats.org/officeDocument/2006/relationships/image" Target="../media/image44.png"/><Relationship Id="rId142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63" Type="http://schemas.openxmlformats.org/officeDocument/2006/relationships/image" Target="../media/image65.png"/><Relationship Id="rId184" Type="http://schemas.openxmlformats.org/officeDocument/2006/relationships/hyperlink" Target="&#50640;&#49828;&#44180;06&#51109;.pptx" TargetMode="External"/><Relationship Id="rId219" Type="http://schemas.openxmlformats.org/officeDocument/2006/relationships/image" Target="../media/image93.png"/><Relationship Id="rId230" Type="http://schemas.openxmlformats.org/officeDocument/2006/relationships/hyperlink" Target="&#50640;&#49828;&#44180;30&#51109;.pptx" TargetMode="External"/><Relationship Id="rId251" Type="http://schemas.openxmlformats.org/officeDocument/2006/relationships/image" Target="../media/image109.png"/><Relationship Id="rId25" Type="http://schemas.openxmlformats.org/officeDocument/2006/relationships/slide" Target="slide13.xml"/><Relationship Id="rId46" Type="http://schemas.openxmlformats.org/officeDocument/2006/relationships/hyperlink" Target="../04&#48124;&#49688;&#44592;/&#48124;&#49688;&#44592;.pptx" TargetMode="External"/><Relationship Id="rId67" Type="http://schemas.openxmlformats.org/officeDocument/2006/relationships/image" Target="../media/image17.png"/><Relationship Id="rId88" Type="http://schemas.openxmlformats.org/officeDocument/2006/relationships/hyperlink" Target="../25&#50696;&#47112;&#48120;&#50556;&#50528;&#44032;/&#50696;&#47112;&#48120;&#50556;&#50528;&#44032;.pptx" TargetMode="External"/><Relationship Id="rId111" Type="http://schemas.openxmlformats.org/officeDocument/2006/relationships/image" Target="../media/image39.png"/><Relationship Id="rId132" Type="http://schemas.openxmlformats.org/officeDocument/2006/relationships/hyperlink" Target="../../&#49888;&#50557;PPT/47%20&#44256;&#47536;&#46020;&#54980;&#49436;/&#44256;&#47536;&#46020;&#54980;&#49436;.pptx" TargetMode="External"/><Relationship Id="rId153" Type="http://schemas.openxmlformats.org/officeDocument/2006/relationships/image" Target="../media/image60.png"/><Relationship Id="rId174" Type="http://schemas.openxmlformats.org/officeDocument/2006/relationships/hyperlink" Target="&#50640;&#49828;&#44180;01&#51109;.pptx" TargetMode="External"/><Relationship Id="rId195" Type="http://schemas.openxmlformats.org/officeDocument/2006/relationships/image" Target="../media/image81.png"/><Relationship Id="rId209" Type="http://schemas.openxmlformats.org/officeDocument/2006/relationships/image" Target="../media/image88.png"/><Relationship Id="rId220" Type="http://schemas.openxmlformats.org/officeDocument/2006/relationships/hyperlink" Target="&#50640;&#49828;&#44180;24&#51109;.pptx" TargetMode="External"/><Relationship Id="rId241" Type="http://schemas.openxmlformats.org/officeDocument/2006/relationships/image" Target="../media/image104.png"/><Relationship Id="rId15" Type="http://schemas.openxmlformats.org/officeDocument/2006/relationships/slide" Target="slide27.xml"/><Relationship Id="rId36" Type="http://schemas.openxmlformats.org/officeDocument/2006/relationships/slide" Target="slide8.xml"/><Relationship Id="rId57" Type="http://schemas.openxmlformats.org/officeDocument/2006/relationships/image" Target="../media/image12.png"/><Relationship Id="rId262" Type="http://schemas.openxmlformats.org/officeDocument/2006/relationships/hyperlink" Target="&#50640;&#49828;&#44180;42&#51109;.pptx" TargetMode="External"/><Relationship Id="rId78" Type="http://schemas.openxmlformats.org/officeDocument/2006/relationships/hyperlink" Target="../20&#51104;&#50616;/&#51104;&#50616;.pptx" TargetMode="External"/><Relationship Id="rId99" Type="http://schemas.openxmlformats.org/officeDocument/2006/relationships/image" Target="../media/image33.png"/><Relationship Id="rId101" Type="http://schemas.openxmlformats.org/officeDocument/2006/relationships/image" Target="../media/image34.png"/><Relationship Id="rId122" Type="http://schemas.openxmlformats.org/officeDocument/2006/relationships/hyperlink" Target="../../&#49888;&#50557;PPT/42%20&#45572;&#44032;&#48373;&#51020;/&#45572;&#44032;&#48373;&#51020;.pptx" TargetMode="External"/><Relationship Id="rId143" Type="http://schemas.openxmlformats.org/officeDocument/2006/relationships/image" Target="../media/image55.png"/><Relationship Id="rId164" Type="http://schemas.openxmlformats.org/officeDocument/2006/relationships/hyperlink" Target="../../&#49888;&#50557;PPT/63%20&#50836;&#54620;&#51060;&#49436;/&#50836;&#54620;&#51060;&#49436;1&#51109;.pptx" TargetMode="External"/><Relationship Id="rId185" Type="http://schemas.openxmlformats.org/officeDocument/2006/relationships/image" Target="../media/image76.png"/><Relationship Id="rId9" Type="http://schemas.openxmlformats.org/officeDocument/2006/relationships/slide" Target="slide24.xml"/><Relationship Id="rId210" Type="http://schemas.openxmlformats.org/officeDocument/2006/relationships/hyperlink" Target="&#50640;&#49828;&#44180;19&#51109;.pptx" TargetMode="External"/><Relationship Id="rId26" Type="http://schemas.openxmlformats.org/officeDocument/2006/relationships/slide" Target="slide33.xml"/><Relationship Id="rId231" Type="http://schemas.openxmlformats.org/officeDocument/2006/relationships/image" Target="../media/image99.png"/><Relationship Id="rId252" Type="http://schemas.openxmlformats.org/officeDocument/2006/relationships/hyperlink" Target="&#50640;&#49828;&#44180;47&#51109;.pptx" TargetMode="External"/><Relationship Id="rId47" Type="http://schemas.openxmlformats.org/officeDocument/2006/relationships/image" Target="../media/image7.png"/><Relationship Id="rId68" Type="http://schemas.openxmlformats.org/officeDocument/2006/relationships/hyperlink" Target="../15&#50640;&#49828;&#46972;/&#50640;&#49828;&#46972;.pptx" TargetMode="External"/><Relationship Id="rId89" Type="http://schemas.openxmlformats.org/officeDocument/2006/relationships/image" Target="../media/image28.png"/><Relationship Id="rId112" Type="http://schemas.openxmlformats.org/officeDocument/2006/relationships/hyperlink" Target="../37&#54617;&#44060;/&#54617;&#44060;.pptx" TargetMode="External"/><Relationship Id="rId133" Type="http://schemas.openxmlformats.org/officeDocument/2006/relationships/image" Target="../media/image50.png"/><Relationship Id="rId154" Type="http://schemas.openxmlformats.org/officeDocument/2006/relationships/hyperlink" Target="../../&#49888;&#50557;PPT/58%20&#55176;&#48652;&#47532;&#49436;/&#55176;&#48652;&#47532;&#49436;.pptx" TargetMode="External"/><Relationship Id="rId175" Type="http://schemas.openxmlformats.org/officeDocument/2006/relationships/image" Target="../media/image71.png"/><Relationship Id="rId196" Type="http://schemas.openxmlformats.org/officeDocument/2006/relationships/hyperlink" Target="&#50640;&#49828;&#44180;12&#51109;.pptx" TargetMode="External"/><Relationship Id="rId200" Type="http://schemas.openxmlformats.org/officeDocument/2006/relationships/hyperlink" Target="&#50640;&#49828;&#44180;14&#51109;.pptx" TargetMode="External"/><Relationship Id="rId16" Type="http://schemas.openxmlformats.org/officeDocument/2006/relationships/slide" Target="slide28.xml"/><Relationship Id="rId221" Type="http://schemas.openxmlformats.org/officeDocument/2006/relationships/image" Target="../media/image94.png"/><Relationship Id="rId242" Type="http://schemas.openxmlformats.org/officeDocument/2006/relationships/hyperlink" Target="&#50640;&#49828;&#44180;36&#51109;.pptx" TargetMode="External"/><Relationship Id="rId263" Type="http://schemas.openxmlformats.org/officeDocument/2006/relationships/image" Target="../media/image115.png"/><Relationship Id="rId37" Type="http://schemas.openxmlformats.org/officeDocument/2006/relationships/image" Target="../media/image2.png"/><Relationship Id="rId58" Type="http://schemas.openxmlformats.org/officeDocument/2006/relationships/hyperlink" Target="../10&#49324;&#47924;&#50648;&#54616;/&#49324;&#47924;&#50648;&#54616;.pptx" TargetMode="External"/><Relationship Id="rId79" Type="http://schemas.openxmlformats.org/officeDocument/2006/relationships/image" Target="../media/image23.png"/><Relationship Id="rId102" Type="http://schemas.openxmlformats.org/officeDocument/2006/relationships/hyperlink" Target="../32&#50836;&#45208;/&#50836;&#45208;.pptx" TargetMode="External"/><Relationship Id="rId123" Type="http://schemas.openxmlformats.org/officeDocument/2006/relationships/image" Target="../media/image45.png"/><Relationship Id="rId144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90" Type="http://schemas.openxmlformats.org/officeDocument/2006/relationships/hyperlink" Target="../26&#50640;&#49828;&#44180;/&#50640;&#49828;&#44180;.pptx" TargetMode="External"/><Relationship Id="rId165" Type="http://schemas.openxmlformats.org/officeDocument/2006/relationships/image" Target="../media/image66.png"/><Relationship Id="rId186" Type="http://schemas.openxmlformats.org/officeDocument/2006/relationships/hyperlink" Target="&#50640;&#49828;&#44180;07&#51109;.pptx" TargetMode="External"/><Relationship Id="rId211" Type="http://schemas.openxmlformats.org/officeDocument/2006/relationships/image" Target="../media/image89.png"/><Relationship Id="rId232" Type="http://schemas.openxmlformats.org/officeDocument/2006/relationships/hyperlink" Target="&#50640;&#49828;&#44180;31&#51109;.pptx" TargetMode="External"/><Relationship Id="rId253" Type="http://schemas.openxmlformats.org/officeDocument/2006/relationships/image" Target="../media/image110.png"/><Relationship Id="rId27" Type="http://schemas.openxmlformats.org/officeDocument/2006/relationships/slide" Target="slide14.xml"/><Relationship Id="rId48" Type="http://schemas.openxmlformats.org/officeDocument/2006/relationships/hyperlink" Target="../05&#49888;&#47749;&#44592;/&#49888;&#47749;&#44592;.pptx" TargetMode="External"/><Relationship Id="rId69" Type="http://schemas.openxmlformats.org/officeDocument/2006/relationships/image" Target="../media/image18.png"/><Relationship Id="rId113" Type="http://schemas.openxmlformats.org/officeDocument/2006/relationships/image" Target="../media/image40.png"/><Relationship Id="rId134" Type="http://schemas.openxmlformats.org/officeDocument/2006/relationships/hyperlink" Target="../../&#49888;&#50557;PPT/48%20&#44040;&#46972;&#46356;&#50500;&#49436;/&#44040;&#46972;&#46356;&#50500;&#49436;.pptx" TargetMode="External"/><Relationship Id="rId80" Type="http://schemas.openxmlformats.org/officeDocument/2006/relationships/hyperlink" Target="../21&#51204;&#46020;&#49436;/&#51204;&#46020;&#49436;.pptx" TargetMode="External"/><Relationship Id="rId155" Type="http://schemas.openxmlformats.org/officeDocument/2006/relationships/image" Target="../media/image61.png"/><Relationship Id="rId176" Type="http://schemas.openxmlformats.org/officeDocument/2006/relationships/hyperlink" Target="&#50640;&#49828;&#44180;02&#51109;.pptx" TargetMode="External"/><Relationship Id="rId197" Type="http://schemas.openxmlformats.org/officeDocument/2006/relationships/image" Target="../media/image82.png"/><Relationship Id="rId201" Type="http://schemas.openxmlformats.org/officeDocument/2006/relationships/image" Target="../media/image84.png"/><Relationship Id="rId222" Type="http://schemas.openxmlformats.org/officeDocument/2006/relationships/hyperlink" Target="&#50640;&#49828;&#44180;25&#51109;.pptx" TargetMode="External"/><Relationship Id="rId243" Type="http://schemas.openxmlformats.org/officeDocument/2006/relationships/image" Target="../media/image105.png"/><Relationship Id="rId264" Type="http://schemas.openxmlformats.org/officeDocument/2006/relationships/hyperlink" Target="&#50640;&#49828;&#44180;41&#51109;.pptx" TargetMode="External"/><Relationship Id="rId17" Type="http://schemas.openxmlformats.org/officeDocument/2006/relationships/slide" Target="slide9.xml"/><Relationship Id="rId38" Type="http://schemas.openxmlformats.org/officeDocument/2006/relationships/hyperlink" Target="../../&#44396;-&#49888;&#50557;%20&#49457;&#44221;&#47785;&#47197;.pptx" TargetMode="External"/><Relationship Id="rId59" Type="http://schemas.openxmlformats.org/officeDocument/2006/relationships/image" Target="../media/image13.png"/><Relationship Id="rId103" Type="http://schemas.openxmlformats.org/officeDocument/2006/relationships/image" Target="../media/image35.png"/><Relationship Id="rId124" Type="http://schemas.openxmlformats.org/officeDocument/2006/relationships/hyperlink" Target="../../&#49888;&#50557;PPT/43%20&#50836;&#54620;&#48373;&#51020;/&#50836;&#54620;&#48373;&#51020;.pptx" TargetMode="External"/><Relationship Id="rId70" Type="http://schemas.openxmlformats.org/officeDocument/2006/relationships/hyperlink" Target="../16&#45712;&#54756;&#48120;&#50556;/&#45712;&#54756;&#48120;&#50556;.pptx" TargetMode="External"/><Relationship Id="rId91" Type="http://schemas.openxmlformats.org/officeDocument/2006/relationships/image" Target="../media/image29.png"/><Relationship Id="rId145" Type="http://schemas.openxmlformats.org/officeDocument/2006/relationships/image" Target="../media/image56.png"/><Relationship Id="rId166" Type="http://schemas.openxmlformats.org/officeDocument/2006/relationships/hyperlink" Target="../../&#49888;&#50557;PPT/64%20&#50836;&#54620;&#49340;&#49436;/&#50836;&#54620;&#49340;&#49436;1&#51109;.pptx" TargetMode="External"/><Relationship Id="rId187" Type="http://schemas.openxmlformats.org/officeDocument/2006/relationships/image" Target="../media/image77.png"/><Relationship Id="rId1" Type="http://schemas.openxmlformats.org/officeDocument/2006/relationships/slideLayout" Target="../slideLayouts/slideLayout6.xml"/><Relationship Id="rId212" Type="http://schemas.openxmlformats.org/officeDocument/2006/relationships/hyperlink" Target="&#50640;&#49828;&#44180;20&#51109;.pptx" TargetMode="External"/><Relationship Id="rId233" Type="http://schemas.openxmlformats.org/officeDocument/2006/relationships/image" Target="../media/image100.png"/><Relationship Id="rId254" Type="http://schemas.openxmlformats.org/officeDocument/2006/relationships/hyperlink" Target="&#50640;&#49828;&#44180;46&#51109;.pptx" TargetMode="External"/><Relationship Id="rId28" Type="http://schemas.openxmlformats.org/officeDocument/2006/relationships/slide" Target="slide34.xml"/><Relationship Id="rId49" Type="http://schemas.openxmlformats.org/officeDocument/2006/relationships/image" Target="../media/image8.png"/><Relationship Id="rId114" Type="http://schemas.openxmlformats.org/officeDocument/2006/relationships/hyperlink" Target="../38&#49828;&#44032;&#47028;/&#49828;&#44032;&#47028;.pptx" TargetMode="External"/><Relationship Id="rId60" Type="http://schemas.openxmlformats.org/officeDocument/2006/relationships/hyperlink" Target="../12&#50676;&#50773;&#44592;&#54616;/&#50676;&#50773;&#44592;&#54616;.pptx" TargetMode="External"/><Relationship Id="rId81" Type="http://schemas.openxmlformats.org/officeDocument/2006/relationships/image" Target="../media/image24.png"/><Relationship Id="rId135" Type="http://schemas.openxmlformats.org/officeDocument/2006/relationships/image" Target="../media/image51.png"/><Relationship Id="rId156" Type="http://schemas.openxmlformats.org/officeDocument/2006/relationships/hyperlink" Target="../../&#49888;&#50557;PPT/59%20&#50556;&#44256;&#48372;&#49436;/&#50556;&#44256;&#48372;&#49436;.pptx" TargetMode="External"/><Relationship Id="rId177" Type="http://schemas.openxmlformats.org/officeDocument/2006/relationships/image" Target="../media/image72.png"/><Relationship Id="rId198" Type="http://schemas.openxmlformats.org/officeDocument/2006/relationships/hyperlink" Target="&#50640;&#49828;&#44180;13&#51109;.pptx" TargetMode="External"/><Relationship Id="rId202" Type="http://schemas.openxmlformats.org/officeDocument/2006/relationships/hyperlink" Target="&#50640;&#49828;&#44180;15&#51109;.pptx" TargetMode="External"/><Relationship Id="rId223" Type="http://schemas.openxmlformats.org/officeDocument/2006/relationships/image" Target="../media/image95.png"/><Relationship Id="rId244" Type="http://schemas.openxmlformats.org/officeDocument/2006/relationships/hyperlink" Target="&#50640;&#49828;&#44180;37&#51109;.pptx" TargetMode="External"/><Relationship Id="rId18" Type="http://schemas.openxmlformats.org/officeDocument/2006/relationships/slide" Target="slide29.xml"/><Relationship Id="rId39" Type="http://schemas.openxmlformats.org/officeDocument/2006/relationships/image" Target="../media/image3.png"/><Relationship Id="rId265" Type="http://schemas.openxmlformats.org/officeDocument/2006/relationships/image" Target="../media/image116.png"/><Relationship Id="rId50" Type="http://schemas.openxmlformats.org/officeDocument/2006/relationships/hyperlink" Target="../06&#50668;&#54840;&#49688;&#50500;/&#50668;&#54840;&#49688;&#50500;.pptx" TargetMode="External"/><Relationship Id="rId104" Type="http://schemas.openxmlformats.org/officeDocument/2006/relationships/hyperlink" Target="../33&#48120;&#44032;/&#48120;&#44032;.pptx" TargetMode="External"/><Relationship Id="rId125" Type="http://schemas.openxmlformats.org/officeDocument/2006/relationships/image" Target="../media/image46.png"/><Relationship Id="rId146" Type="http://schemas.openxmlformats.org/officeDocument/2006/relationships/hyperlink" Target="../../&#49888;&#50557;PPT/54%20&#46356;&#47784;&#45936;&#51204;&#49436;/&#46356;&#47784;&#45936;&#51204;&#49436;.pptx" TargetMode="External"/><Relationship Id="rId167" Type="http://schemas.openxmlformats.org/officeDocument/2006/relationships/image" Target="../media/image67.png"/><Relationship Id="rId188" Type="http://schemas.openxmlformats.org/officeDocument/2006/relationships/hyperlink" Target="&#50640;&#49828;&#44180;08&#51109;.pptx" TargetMode="External"/><Relationship Id="rId71" Type="http://schemas.openxmlformats.org/officeDocument/2006/relationships/image" Target="../media/image19.png"/><Relationship Id="rId92" Type="http://schemas.openxmlformats.org/officeDocument/2006/relationships/hyperlink" Target="../27&#45796;&#45768;&#50648;/&#45796;&#45768;&#50648;.pptx" TargetMode="External"/><Relationship Id="rId213" Type="http://schemas.openxmlformats.org/officeDocument/2006/relationships/image" Target="../media/image90.png"/><Relationship Id="rId234" Type="http://schemas.openxmlformats.org/officeDocument/2006/relationships/hyperlink" Target="&#50640;&#49828;&#44180;32&#51109;.pptx" TargetMode="External"/><Relationship Id="rId2" Type="http://schemas.openxmlformats.org/officeDocument/2006/relationships/slide" Target="slide1.xml"/><Relationship Id="rId29" Type="http://schemas.openxmlformats.org/officeDocument/2006/relationships/slide" Target="slide15.xml"/><Relationship Id="rId255" Type="http://schemas.openxmlformats.org/officeDocument/2006/relationships/image" Target="../media/image111.png"/><Relationship Id="rId40" Type="http://schemas.openxmlformats.org/officeDocument/2006/relationships/hyperlink" Target="../02&#52636;&#50528;&#44413;&#44592;/&#52636;&#50528;&#44413;&#44592;.pptx" TargetMode="External"/><Relationship Id="rId115" Type="http://schemas.openxmlformats.org/officeDocument/2006/relationships/image" Target="../media/image41.png"/><Relationship Id="rId136" Type="http://schemas.openxmlformats.org/officeDocument/2006/relationships/hyperlink" Target="../../&#49888;&#50557;PPT/49%20&#50640;&#48288;&#49548;&#49436;/&#50640;&#48288;&#49548;&#49436;.pptx" TargetMode="External"/><Relationship Id="rId157" Type="http://schemas.openxmlformats.org/officeDocument/2006/relationships/image" Target="../media/image62.png"/><Relationship Id="rId178" Type="http://schemas.openxmlformats.org/officeDocument/2006/relationships/hyperlink" Target="&#50640;&#49828;&#44180;03&#51109;.pptx" TargetMode="External"/><Relationship Id="rId61" Type="http://schemas.openxmlformats.org/officeDocument/2006/relationships/image" Target="../media/image14.png"/><Relationship Id="rId82" Type="http://schemas.openxmlformats.org/officeDocument/2006/relationships/hyperlink" Target="../22&#50500;&#44032;/&#50500;&#44032;.pptx" TargetMode="External"/><Relationship Id="rId199" Type="http://schemas.openxmlformats.org/officeDocument/2006/relationships/image" Target="../media/image83.png"/><Relationship Id="rId203" Type="http://schemas.openxmlformats.org/officeDocument/2006/relationships/image" Target="../media/image85.png"/><Relationship Id="rId19" Type="http://schemas.openxmlformats.org/officeDocument/2006/relationships/slide" Target="slide10.xml"/><Relationship Id="rId224" Type="http://schemas.openxmlformats.org/officeDocument/2006/relationships/hyperlink" Target="&#50640;&#49828;&#44180;26&#51109;.pptx" TargetMode="External"/><Relationship Id="rId245" Type="http://schemas.openxmlformats.org/officeDocument/2006/relationships/image" Target="../media/image106.png"/><Relationship Id="rId266" Type="http://schemas.openxmlformats.org/officeDocument/2006/relationships/hyperlink" Target="&#50640;&#49828;&#44180;40&#51109;.pptx" TargetMode="External"/><Relationship Id="rId30" Type="http://schemas.openxmlformats.org/officeDocument/2006/relationships/slide" Target="slide35.xml"/><Relationship Id="rId105" Type="http://schemas.openxmlformats.org/officeDocument/2006/relationships/image" Target="../media/image36.png"/><Relationship Id="rId126" Type="http://schemas.openxmlformats.org/officeDocument/2006/relationships/hyperlink" Target="../../&#49888;&#50557;PPT/44%20&#49324;&#46020;&#54665;&#51204;/&#49324;&#46020;&#54665;&#51204;.pptx" TargetMode="External"/><Relationship Id="rId147" Type="http://schemas.openxmlformats.org/officeDocument/2006/relationships/image" Target="../media/image57.png"/><Relationship Id="rId168" Type="http://schemas.openxmlformats.org/officeDocument/2006/relationships/hyperlink" Target="../../&#49888;&#50557;PPT/65%20&#50976;&#45796;&#49436;/&#50976;&#45796;&#49436;1&#51109;.pptx" TargetMode="External"/><Relationship Id="rId51" Type="http://schemas.openxmlformats.org/officeDocument/2006/relationships/image" Target="../media/image9.png"/><Relationship Id="rId72" Type="http://schemas.openxmlformats.org/officeDocument/2006/relationships/hyperlink" Target="../17&#50640;&#49828;&#45908;/&#50640;&#49828;&#45908;.pptx" TargetMode="External"/><Relationship Id="rId93" Type="http://schemas.openxmlformats.org/officeDocument/2006/relationships/image" Target="../media/image30.png"/><Relationship Id="rId189" Type="http://schemas.openxmlformats.org/officeDocument/2006/relationships/image" Target="../media/image78.png"/><Relationship Id="rId3" Type="http://schemas.openxmlformats.org/officeDocument/2006/relationships/slide" Target="slide21.xml"/><Relationship Id="rId214" Type="http://schemas.openxmlformats.org/officeDocument/2006/relationships/hyperlink" Target="&#50640;&#49828;&#44180;21&#51109;.pptx" TargetMode="External"/><Relationship Id="rId235" Type="http://schemas.openxmlformats.org/officeDocument/2006/relationships/image" Target="../media/image101.png"/><Relationship Id="rId256" Type="http://schemas.openxmlformats.org/officeDocument/2006/relationships/hyperlink" Target="&#50640;&#49828;&#44180;45&#51109;.pptx" TargetMode="External"/><Relationship Id="rId116" Type="http://schemas.openxmlformats.org/officeDocument/2006/relationships/hyperlink" Target="../39&#47568;&#46972;&#44592;/&#47568;&#46972;&#44592;.pptx" TargetMode="External"/><Relationship Id="rId137" Type="http://schemas.openxmlformats.org/officeDocument/2006/relationships/image" Target="../media/image52.png"/><Relationship Id="rId158" Type="http://schemas.openxmlformats.org/officeDocument/2006/relationships/hyperlink" Target="../../&#49888;&#50557;PPT/60%20&#48288;&#46300;&#47196;&#51204;&#49436;/&#48288;&#46300;&#47196;&#51204;&#49436;.pptx" TargetMode="External"/><Relationship Id="rId20" Type="http://schemas.openxmlformats.org/officeDocument/2006/relationships/slide" Target="slide30.xml"/><Relationship Id="rId41" Type="http://schemas.openxmlformats.org/officeDocument/2006/relationships/image" Target="../media/image4.png"/><Relationship Id="rId62" Type="http://schemas.openxmlformats.org/officeDocument/2006/relationships/hyperlink" Target="../11&#50676;&#50773;&#44592;&#49345;/&#50676;&#50773;&#44592;&#49345;.pptx" TargetMode="External"/><Relationship Id="rId83" Type="http://schemas.openxmlformats.org/officeDocument/2006/relationships/image" Target="../media/image25.png"/><Relationship Id="rId179" Type="http://schemas.openxmlformats.org/officeDocument/2006/relationships/image" Target="../media/image73.png"/><Relationship Id="rId190" Type="http://schemas.openxmlformats.org/officeDocument/2006/relationships/hyperlink" Target="&#50640;&#49828;&#44180;09&#51109;.pptx" TargetMode="External"/><Relationship Id="rId204" Type="http://schemas.openxmlformats.org/officeDocument/2006/relationships/hyperlink" Target="&#50640;&#49828;&#44180;16&#51109;.pptx" TargetMode="External"/><Relationship Id="rId225" Type="http://schemas.openxmlformats.org/officeDocument/2006/relationships/image" Target="../media/image96.png"/><Relationship Id="rId246" Type="http://schemas.openxmlformats.org/officeDocument/2006/relationships/hyperlink" Target="&#50640;&#49828;&#44180;38&#51109;.pptx" TargetMode="External"/><Relationship Id="rId267" Type="http://schemas.openxmlformats.org/officeDocument/2006/relationships/image" Target="../media/image117.png"/><Relationship Id="rId106" Type="http://schemas.openxmlformats.org/officeDocument/2006/relationships/hyperlink" Target="../34&#45208;&#54996;/&#45208;&#54996;.pptx" TargetMode="External"/><Relationship Id="rId127" Type="http://schemas.openxmlformats.org/officeDocument/2006/relationships/image" Target="../media/image47.png"/><Relationship Id="rId10" Type="http://schemas.openxmlformats.org/officeDocument/2006/relationships/slide" Target="slide5.xml"/><Relationship Id="rId31" Type="http://schemas.openxmlformats.org/officeDocument/2006/relationships/slide" Target="slide16.xml"/><Relationship Id="rId52" Type="http://schemas.openxmlformats.org/officeDocument/2006/relationships/hyperlink" Target="../07&#49324;&#49324;&#44592;/&#49324;&#49324;&#44592;.pptx" TargetMode="External"/><Relationship Id="rId73" Type="http://schemas.openxmlformats.org/officeDocument/2006/relationships/image" Target="../media/image20.png"/><Relationship Id="rId94" Type="http://schemas.openxmlformats.org/officeDocument/2006/relationships/hyperlink" Target="../28&#54840;&#49464;&#50500;/&#54840;&#49464;&#50500;.pptx" TargetMode="External"/><Relationship Id="rId148" Type="http://schemas.openxmlformats.org/officeDocument/2006/relationships/hyperlink" Target="../../&#49888;&#50557;PPT/55%20&#46356;&#47784;&#45936;&#54980;&#49436;/&#46356;&#47784;&#45936;&#54980;&#49436;.pptx" TargetMode="External"/><Relationship Id="rId169" Type="http://schemas.openxmlformats.org/officeDocument/2006/relationships/image" Target="../media/image68.png"/><Relationship Id="rId4" Type="http://schemas.openxmlformats.org/officeDocument/2006/relationships/slide" Target="slide2.xml"/><Relationship Id="rId180" Type="http://schemas.openxmlformats.org/officeDocument/2006/relationships/hyperlink" Target="&#50640;&#49828;&#44180;04&#51109;.pptx" TargetMode="External"/><Relationship Id="rId215" Type="http://schemas.openxmlformats.org/officeDocument/2006/relationships/image" Target="../media/image91.png"/><Relationship Id="rId236" Type="http://schemas.openxmlformats.org/officeDocument/2006/relationships/hyperlink" Target="&#50640;&#49828;&#44180;33&#51109;.pptx" TargetMode="External"/><Relationship Id="rId257" Type="http://schemas.openxmlformats.org/officeDocument/2006/relationships/image" Target="../media/image112.png"/><Relationship Id="rId42" Type="http://schemas.openxmlformats.org/officeDocument/2006/relationships/hyperlink" Target="&#52285;&#49464;&#44592;.pptx" TargetMode="External"/><Relationship Id="rId84" Type="http://schemas.openxmlformats.org/officeDocument/2006/relationships/hyperlink" Target="../23&#51060;&#49324;&#50556;/&#51060;&#49324;&#50556;.pptx" TargetMode="External"/><Relationship Id="rId138" Type="http://schemas.openxmlformats.org/officeDocument/2006/relationships/hyperlink" Target="../../&#49888;&#50557;PPT/50%20&#48716;&#47549;&#48372;&#49436;/&#48716;&#47549;&#48372;&#49436;.pptx" TargetMode="External"/><Relationship Id="rId191" Type="http://schemas.openxmlformats.org/officeDocument/2006/relationships/image" Target="../media/image79.png"/><Relationship Id="rId205" Type="http://schemas.openxmlformats.org/officeDocument/2006/relationships/image" Target="../media/image86.png"/><Relationship Id="rId247" Type="http://schemas.openxmlformats.org/officeDocument/2006/relationships/image" Target="../media/image107.png"/></Relationships>
</file>

<file path=ppt/slides/_rels/slide6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2.png"/><Relationship Id="rId21" Type="http://schemas.openxmlformats.org/officeDocument/2006/relationships/slide" Target="slide11.xml"/><Relationship Id="rId63" Type="http://schemas.openxmlformats.org/officeDocument/2006/relationships/image" Target="../media/image15.png"/><Relationship Id="rId159" Type="http://schemas.openxmlformats.org/officeDocument/2006/relationships/image" Target="../media/image63.png"/><Relationship Id="rId170" Type="http://schemas.openxmlformats.org/officeDocument/2006/relationships/hyperlink" Target="../../&#49888;&#50557;PPT/66%20&#50836;&#54620;&#44228;&#49884;&#47197;/&#50836;&#54620;&#44228;&#49884;&#47197;.pptx" TargetMode="External"/><Relationship Id="rId226" Type="http://schemas.openxmlformats.org/officeDocument/2006/relationships/hyperlink" Target="&#50640;&#49828;&#44180;28&#51109;.pptx" TargetMode="External"/><Relationship Id="rId107" Type="http://schemas.openxmlformats.org/officeDocument/2006/relationships/image" Target="../media/image37.png"/><Relationship Id="rId268" Type="http://schemas.openxmlformats.org/officeDocument/2006/relationships/image" Target="../media/image123.png"/><Relationship Id="rId11" Type="http://schemas.openxmlformats.org/officeDocument/2006/relationships/slide" Target="slide25.xml"/><Relationship Id="rId32" Type="http://schemas.openxmlformats.org/officeDocument/2006/relationships/slide" Target="slide17.xml"/><Relationship Id="rId53" Type="http://schemas.openxmlformats.org/officeDocument/2006/relationships/image" Target="../media/image10.png"/><Relationship Id="rId74" Type="http://schemas.openxmlformats.org/officeDocument/2006/relationships/hyperlink" Target="../18&#50853;&#44592;/&#50853;&#44592;.pptx" TargetMode="External"/><Relationship Id="rId128" Type="http://schemas.openxmlformats.org/officeDocument/2006/relationships/hyperlink" Target="../../&#49888;&#50557;PPT/45%20&#47196;&#47560;&#49436;/&#47196;&#47560;&#49436;.pptx" TargetMode="External"/><Relationship Id="rId149" Type="http://schemas.openxmlformats.org/officeDocument/2006/relationships/image" Target="../media/image58.png"/><Relationship Id="rId5" Type="http://schemas.openxmlformats.org/officeDocument/2006/relationships/slide" Target="slide22.xml"/><Relationship Id="rId95" Type="http://schemas.openxmlformats.org/officeDocument/2006/relationships/image" Target="../media/image31.png"/><Relationship Id="rId160" Type="http://schemas.openxmlformats.org/officeDocument/2006/relationships/hyperlink" Target="../../&#49888;&#50557;PPT/61%20&#48288;&#46300;&#47196;&#54980;&#49436;/&#48288;&#46300;&#47196;&#54980;&#49436;.pptx" TargetMode="External"/><Relationship Id="rId181" Type="http://schemas.openxmlformats.org/officeDocument/2006/relationships/image" Target="../media/image74.png"/><Relationship Id="rId216" Type="http://schemas.openxmlformats.org/officeDocument/2006/relationships/hyperlink" Target="&#50640;&#49828;&#44180;22&#51109;.pptx" TargetMode="External"/><Relationship Id="rId237" Type="http://schemas.openxmlformats.org/officeDocument/2006/relationships/image" Target="../media/image102.png"/><Relationship Id="rId258" Type="http://schemas.openxmlformats.org/officeDocument/2006/relationships/hyperlink" Target="&#50640;&#49828;&#44180;44&#51109;.pptx" TargetMode="External"/><Relationship Id="rId22" Type="http://schemas.openxmlformats.org/officeDocument/2006/relationships/slide" Target="slide31.xml"/><Relationship Id="rId43" Type="http://schemas.openxmlformats.org/officeDocument/2006/relationships/image" Target="../media/image5.png"/><Relationship Id="rId64" Type="http://schemas.openxmlformats.org/officeDocument/2006/relationships/hyperlink" Target="../13&#50669;&#45824;&#49345;/&#50669;&#45824;&#49345;.pptx" TargetMode="External"/><Relationship Id="rId118" Type="http://schemas.openxmlformats.org/officeDocument/2006/relationships/hyperlink" Target="../../&#49888;&#50557;PPT/40%20&#47560;&#53468;&#48373;&#51020;/&#47560;&#53468;&#48373;&#51020;.pptx" TargetMode="External"/><Relationship Id="rId139" Type="http://schemas.openxmlformats.org/officeDocument/2006/relationships/image" Target="../media/image53.png"/><Relationship Id="rId85" Type="http://schemas.openxmlformats.org/officeDocument/2006/relationships/image" Target="../media/image26.png"/><Relationship Id="rId150" Type="http://schemas.openxmlformats.org/officeDocument/2006/relationships/hyperlink" Target="../../&#49888;&#50557;PPT/56%20&#46356;&#46020;&#49436;/&#46356;&#46020;&#49436;.pptx" TargetMode="External"/><Relationship Id="rId171" Type="http://schemas.openxmlformats.org/officeDocument/2006/relationships/image" Target="../media/image69.png"/><Relationship Id="rId192" Type="http://schemas.openxmlformats.org/officeDocument/2006/relationships/hyperlink" Target="&#50640;&#49828;&#44180;10&#51109;.pptx" TargetMode="External"/><Relationship Id="rId206" Type="http://schemas.openxmlformats.org/officeDocument/2006/relationships/hyperlink" Target="&#50640;&#49828;&#44180;17&#51109;.pptx" TargetMode="External"/><Relationship Id="rId227" Type="http://schemas.openxmlformats.org/officeDocument/2006/relationships/image" Target="../media/image97.png"/><Relationship Id="rId248" Type="http://schemas.openxmlformats.org/officeDocument/2006/relationships/hyperlink" Target="&#50640;&#49828;&#44180;39&#51109;.pptx" TargetMode="External"/><Relationship Id="rId12" Type="http://schemas.openxmlformats.org/officeDocument/2006/relationships/slide" Target="slide6.xml"/><Relationship Id="rId33" Type="http://schemas.openxmlformats.org/officeDocument/2006/relationships/slide" Target="slide18.xml"/><Relationship Id="rId108" Type="http://schemas.openxmlformats.org/officeDocument/2006/relationships/hyperlink" Target="../35&#54616;&#48149;&#44397;/&#54616;&#48149;&#44397;.pptx" TargetMode="External"/><Relationship Id="rId129" Type="http://schemas.openxmlformats.org/officeDocument/2006/relationships/image" Target="../media/image48.png"/><Relationship Id="rId54" Type="http://schemas.openxmlformats.org/officeDocument/2006/relationships/hyperlink" Target="../08&#47355;&#44592;/&#47355;&#44592;.pptx" TargetMode="External"/><Relationship Id="rId75" Type="http://schemas.openxmlformats.org/officeDocument/2006/relationships/image" Target="../media/image21.png"/><Relationship Id="rId96" Type="http://schemas.openxmlformats.org/officeDocument/2006/relationships/hyperlink" Target="../29&#50836;&#50648;/&#50836;&#50648;.pptx" TargetMode="External"/><Relationship Id="rId140" Type="http://schemas.openxmlformats.org/officeDocument/2006/relationships/hyperlink" Target="../../&#49888;&#50557;PPT/51%20&#44264;&#47196;&#49352;&#49436;/&#44264;&#47196;&#49352;&#49436;.pptx" TargetMode="External"/><Relationship Id="rId161" Type="http://schemas.openxmlformats.org/officeDocument/2006/relationships/image" Target="../media/image64.png"/><Relationship Id="rId182" Type="http://schemas.openxmlformats.org/officeDocument/2006/relationships/hyperlink" Target="&#50640;&#49828;&#44180;05&#51109;.pptx" TargetMode="External"/><Relationship Id="rId217" Type="http://schemas.openxmlformats.org/officeDocument/2006/relationships/image" Target="../media/image92.png"/><Relationship Id="rId6" Type="http://schemas.openxmlformats.org/officeDocument/2006/relationships/slide" Target="slide3.xml"/><Relationship Id="rId238" Type="http://schemas.openxmlformats.org/officeDocument/2006/relationships/hyperlink" Target="&#50640;&#49828;&#44180;34&#51109;.pptx" TargetMode="External"/><Relationship Id="rId259" Type="http://schemas.openxmlformats.org/officeDocument/2006/relationships/image" Target="../media/image113.png"/><Relationship Id="rId23" Type="http://schemas.openxmlformats.org/officeDocument/2006/relationships/slide" Target="slide12.xml"/><Relationship Id="rId119" Type="http://schemas.openxmlformats.org/officeDocument/2006/relationships/image" Target="../media/image43.png"/><Relationship Id="rId44" Type="http://schemas.openxmlformats.org/officeDocument/2006/relationships/hyperlink" Target="../03&#47112;&#50948;&#44592;/&#47112;&#50948;&#44592;.pptx" TargetMode="External"/><Relationship Id="rId65" Type="http://schemas.openxmlformats.org/officeDocument/2006/relationships/image" Target="../media/image16.png"/><Relationship Id="rId86" Type="http://schemas.openxmlformats.org/officeDocument/2006/relationships/hyperlink" Target="../24&#50696;&#47112;&#48120;&#50556;/&#50696;&#47112;&#48120;&#50556;.pptx" TargetMode="External"/><Relationship Id="rId130" Type="http://schemas.openxmlformats.org/officeDocument/2006/relationships/hyperlink" Target="../../&#49888;&#50557;PPT/46%20&#44256;&#47536;&#46020;&#51204;&#49436;/&#44256;&#47536;&#46020;&#51204;&#49436;.pptx" TargetMode="External"/><Relationship Id="rId151" Type="http://schemas.openxmlformats.org/officeDocument/2006/relationships/image" Target="../media/image59.png"/><Relationship Id="rId172" Type="http://schemas.openxmlformats.org/officeDocument/2006/relationships/hyperlink" Target="&#50640;&#49828;&#44180;27&#51109;.pptx" TargetMode="External"/><Relationship Id="rId193" Type="http://schemas.openxmlformats.org/officeDocument/2006/relationships/image" Target="../media/image80.png"/><Relationship Id="rId207" Type="http://schemas.openxmlformats.org/officeDocument/2006/relationships/image" Target="../media/image87.png"/><Relationship Id="rId228" Type="http://schemas.openxmlformats.org/officeDocument/2006/relationships/hyperlink" Target="&#50640;&#49828;&#44180;29&#51109;.pptx" TargetMode="External"/><Relationship Id="rId249" Type="http://schemas.openxmlformats.org/officeDocument/2006/relationships/image" Target="../media/image108.png"/><Relationship Id="rId13" Type="http://schemas.openxmlformats.org/officeDocument/2006/relationships/slide" Target="slide26.xml"/><Relationship Id="rId109" Type="http://schemas.openxmlformats.org/officeDocument/2006/relationships/image" Target="../media/image38.png"/><Relationship Id="rId260" Type="http://schemas.openxmlformats.org/officeDocument/2006/relationships/hyperlink" Target="&#50640;&#49828;&#44180;43&#51109;.pptx" TargetMode="External"/><Relationship Id="rId34" Type="http://schemas.openxmlformats.org/officeDocument/2006/relationships/slide" Target="slide19.xml"/><Relationship Id="rId55" Type="http://schemas.openxmlformats.org/officeDocument/2006/relationships/image" Target="../media/image11.png"/><Relationship Id="rId76" Type="http://schemas.openxmlformats.org/officeDocument/2006/relationships/hyperlink" Target="../19&#49884;&#54200;/&#49884;&#54200;.pptx" TargetMode="External"/><Relationship Id="rId97" Type="http://schemas.openxmlformats.org/officeDocument/2006/relationships/image" Target="../media/image32.png"/><Relationship Id="rId120" Type="http://schemas.openxmlformats.org/officeDocument/2006/relationships/hyperlink" Target="../../&#49888;&#50557;PPT/41%20&#47560;&#44032;&#48373;&#51020;/&#47560;&#44032;&#48373;&#51020;.pptx" TargetMode="External"/><Relationship Id="rId141" Type="http://schemas.openxmlformats.org/officeDocument/2006/relationships/image" Target="../media/image54.png"/><Relationship Id="rId7" Type="http://schemas.openxmlformats.org/officeDocument/2006/relationships/slide" Target="slide23.xml"/><Relationship Id="rId162" Type="http://schemas.openxmlformats.org/officeDocument/2006/relationships/hyperlink" Target="../../&#49888;&#50557;PPT/62%20&#50836;&#54620;&#51068;&#49436;/&#50836;&#54620;&#51068;&#49436;.pptx" TargetMode="External"/><Relationship Id="rId183" Type="http://schemas.openxmlformats.org/officeDocument/2006/relationships/image" Target="../media/image75.png"/><Relationship Id="rId218" Type="http://schemas.openxmlformats.org/officeDocument/2006/relationships/hyperlink" Target="&#50640;&#49828;&#44180;23&#51109;.pptx" TargetMode="External"/><Relationship Id="rId239" Type="http://schemas.openxmlformats.org/officeDocument/2006/relationships/image" Target="../media/image103.png"/><Relationship Id="rId250" Type="http://schemas.openxmlformats.org/officeDocument/2006/relationships/hyperlink" Target="&#50640;&#49828;&#44180;48&#51109;.pptx" TargetMode="External"/><Relationship Id="rId24" Type="http://schemas.openxmlformats.org/officeDocument/2006/relationships/slide" Target="slide32.xml"/><Relationship Id="rId45" Type="http://schemas.openxmlformats.org/officeDocument/2006/relationships/image" Target="../media/image6.png"/><Relationship Id="rId66" Type="http://schemas.openxmlformats.org/officeDocument/2006/relationships/hyperlink" Target="../14&#50669;&#45824;&#54616;/&#50669;&#45824;&#54616;.pptx" TargetMode="External"/><Relationship Id="rId87" Type="http://schemas.openxmlformats.org/officeDocument/2006/relationships/image" Target="../media/image27.png"/><Relationship Id="rId110" Type="http://schemas.openxmlformats.org/officeDocument/2006/relationships/hyperlink" Target="../36&#49828;&#48148;&#45264;/&#49828;&#48148;&#45264;.pptx" TargetMode="External"/><Relationship Id="rId131" Type="http://schemas.openxmlformats.org/officeDocument/2006/relationships/image" Target="../media/image49.png"/><Relationship Id="rId152" Type="http://schemas.openxmlformats.org/officeDocument/2006/relationships/hyperlink" Target="../../&#49888;&#50557;PPT/57%20&#48716;&#47112;&#47788;&#49436;/&#48716;&#47112;&#47788;&#49436;1&#51109;.pptx" TargetMode="External"/><Relationship Id="rId173" Type="http://schemas.openxmlformats.org/officeDocument/2006/relationships/image" Target="../media/image70.png"/><Relationship Id="rId194" Type="http://schemas.openxmlformats.org/officeDocument/2006/relationships/hyperlink" Target="&#50640;&#49828;&#44180;11&#51109;.pptx" TargetMode="External"/><Relationship Id="rId208" Type="http://schemas.openxmlformats.org/officeDocument/2006/relationships/hyperlink" Target="&#50640;&#49828;&#44180;18&#51109;.pptx" TargetMode="External"/><Relationship Id="rId229" Type="http://schemas.openxmlformats.org/officeDocument/2006/relationships/image" Target="../media/image98.png"/><Relationship Id="rId240" Type="http://schemas.openxmlformats.org/officeDocument/2006/relationships/hyperlink" Target="&#50640;&#49828;&#44180;35&#51109;.pptx" TargetMode="External"/><Relationship Id="rId261" Type="http://schemas.openxmlformats.org/officeDocument/2006/relationships/image" Target="../media/image114.png"/><Relationship Id="rId14" Type="http://schemas.openxmlformats.org/officeDocument/2006/relationships/slide" Target="slide7.xml"/><Relationship Id="rId35" Type="http://schemas.openxmlformats.org/officeDocument/2006/relationships/slide" Target="slide20.xml"/><Relationship Id="rId56" Type="http://schemas.openxmlformats.org/officeDocument/2006/relationships/hyperlink" Target="../09&#49324;&#47924;&#50648;&#49345;/&#49324;&#47924;&#50648;&#49345;.pptx" TargetMode="External"/><Relationship Id="rId77" Type="http://schemas.openxmlformats.org/officeDocument/2006/relationships/image" Target="../media/image22.png"/><Relationship Id="rId100" Type="http://schemas.openxmlformats.org/officeDocument/2006/relationships/hyperlink" Target="../31&#50724;&#48148;&#45852;/&#50724;&#48148;&#45852;1&#51109;.pptx" TargetMode="External"/><Relationship Id="rId8" Type="http://schemas.openxmlformats.org/officeDocument/2006/relationships/slide" Target="slide4.xml"/><Relationship Id="rId98" Type="http://schemas.openxmlformats.org/officeDocument/2006/relationships/hyperlink" Target="../30&#50500;&#47784;&#49828;/&#50500;&#47784;&#49828;.pptx" TargetMode="External"/><Relationship Id="rId121" Type="http://schemas.openxmlformats.org/officeDocument/2006/relationships/image" Target="../media/image44.png"/><Relationship Id="rId142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63" Type="http://schemas.openxmlformats.org/officeDocument/2006/relationships/image" Target="../media/image65.png"/><Relationship Id="rId184" Type="http://schemas.openxmlformats.org/officeDocument/2006/relationships/hyperlink" Target="&#50640;&#49828;&#44180;06&#51109;.pptx" TargetMode="External"/><Relationship Id="rId219" Type="http://schemas.openxmlformats.org/officeDocument/2006/relationships/image" Target="../media/image93.png"/><Relationship Id="rId230" Type="http://schemas.openxmlformats.org/officeDocument/2006/relationships/hyperlink" Target="&#50640;&#49828;&#44180;30&#51109;.pptx" TargetMode="External"/><Relationship Id="rId251" Type="http://schemas.openxmlformats.org/officeDocument/2006/relationships/image" Target="../media/image109.png"/><Relationship Id="rId25" Type="http://schemas.openxmlformats.org/officeDocument/2006/relationships/slide" Target="slide13.xml"/><Relationship Id="rId46" Type="http://schemas.openxmlformats.org/officeDocument/2006/relationships/hyperlink" Target="../04&#48124;&#49688;&#44592;/&#48124;&#49688;&#44592;.pptx" TargetMode="External"/><Relationship Id="rId67" Type="http://schemas.openxmlformats.org/officeDocument/2006/relationships/image" Target="../media/image17.png"/><Relationship Id="rId88" Type="http://schemas.openxmlformats.org/officeDocument/2006/relationships/hyperlink" Target="../25&#50696;&#47112;&#48120;&#50556;&#50528;&#44032;/&#50696;&#47112;&#48120;&#50556;&#50528;&#44032;.pptx" TargetMode="External"/><Relationship Id="rId111" Type="http://schemas.openxmlformats.org/officeDocument/2006/relationships/image" Target="../media/image39.png"/><Relationship Id="rId132" Type="http://schemas.openxmlformats.org/officeDocument/2006/relationships/hyperlink" Target="../../&#49888;&#50557;PPT/47%20&#44256;&#47536;&#46020;&#54980;&#49436;/&#44256;&#47536;&#46020;&#54980;&#49436;.pptx" TargetMode="External"/><Relationship Id="rId153" Type="http://schemas.openxmlformats.org/officeDocument/2006/relationships/image" Target="../media/image60.png"/><Relationship Id="rId174" Type="http://schemas.openxmlformats.org/officeDocument/2006/relationships/hyperlink" Target="&#50640;&#49828;&#44180;01&#51109;.pptx" TargetMode="External"/><Relationship Id="rId195" Type="http://schemas.openxmlformats.org/officeDocument/2006/relationships/image" Target="../media/image81.png"/><Relationship Id="rId209" Type="http://schemas.openxmlformats.org/officeDocument/2006/relationships/image" Target="../media/image88.png"/><Relationship Id="rId220" Type="http://schemas.openxmlformats.org/officeDocument/2006/relationships/hyperlink" Target="&#50640;&#49828;&#44180;24&#51109;.pptx" TargetMode="External"/><Relationship Id="rId241" Type="http://schemas.openxmlformats.org/officeDocument/2006/relationships/image" Target="../media/image104.png"/><Relationship Id="rId15" Type="http://schemas.openxmlformats.org/officeDocument/2006/relationships/slide" Target="slide27.xml"/><Relationship Id="rId36" Type="http://schemas.openxmlformats.org/officeDocument/2006/relationships/slide" Target="slide8.xml"/><Relationship Id="rId57" Type="http://schemas.openxmlformats.org/officeDocument/2006/relationships/image" Target="../media/image12.png"/><Relationship Id="rId262" Type="http://schemas.openxmlformats.org/officeDocument/2006/relationships/hyperlink" Target="&#50640;&#49828;&#44180;42&#51109;.pptx" TargetMode="External"/><Relationship Id="rId78" Type="http://schemas.openxmlformats.org/officeDocument/2006/relationships/hyperlink" Target="../20&#51104;&#50616;/&#51104;&#50616;.pptx" TargetMode="External"/><Relationship Id="rId99" Type="http://schemas.openxmlformats.org/officeDocument/2006/relationships/image" Target="../media/image33.png"/><Relationship Id="rId101" Type="http://schemas.openxmlformats.org/officeDocument/2006/relationships/image" Target="../media/image34.png"/><Relationship Id="rId122" Type="http://schemas.openxmlformats.org/officeDocument/2006/relationships/hyperlink" Target="../../&#49888;&#50557;PPT/42%20&#45572;&#44032;&#48373;&#51020;/&#45572;&#44032;&#48373;&#51020;.pptx" TargetMode="External"/><Relationship Id="rId143" Type="http://schemas.openxmlformats.org/officeDocument/2006/relationships/image" Target="../media/image55.png"/><Relationship Id="rId164" Type="http://schemas.openxmlformats.org/officeDocument/2006/relationships/hyperlink" Target="../../&#49888;&#50557;PPT/63%20&#50836;&#54620;&#51060;&#49436;/&#50836;&#54620;&#51060;&#49436;1&#51109;.pptx" TargetMode="External"/><Relationship Id="rId185" Type="http://schemas.openxmlformats.org/officeDocument/2006/relationships/image" Target="../media/image76.png"/><Relationship Id="rId9" Type="http://schemas.openxmlformats.org/officeDocument/2006/relationships/slide" Target="slide24.xml"/><Relationship Id="rId210" Type="http://schemas.openxmlformats.org/officeDocument/2006/relationships/hyperlink" Target="&#50640;&#49828;&#44180;19&#51109;.pptx" TargetMode="External"/><Relationship Id="rId26" Type="http://schemas.openxmlformats.org/officeDocument/2006/relationships/slide" Target="slide33.xml"/><Relationship Id="rId231" Type="http://schemas.openxmlformats.org/officeDocument/2006/relationships/image" Target="../media/image99.png"/><Relationship Id="rId252" Type="http://schemas.openxmlformats.org/officeDocument/2006/relationships/hyperlink" Target="&#50640;&#49828;&#44180;47&#51109;.pptx" TargetMode="External"/><Relationship Id="rId47" Type="http://schemas.openxmlformats.org/officeDocument/2006/relationships/image" Target="../media/image7.png"/><Relationship Id="rId68" Type="http://schemas.openxmlformats.org/officeDocument/2006/relationships/hyperlink" Target="../15&#50640;&#49828;&#46972;/&#50640;&#49828;&#46972;.pptx" TargetMode="External"/><Relationship Id="rId89" Type="http://schemas.openxmlformats.org/officeDocument/2006/relationships/image" Target="../media/image28.png"/><Relationship Id="rId112" Type="http://schemas.openxmlformats.org/officeDocument/2006/relationships/hyperlink" Target="../37&#54617;&#44060;/&#54617;&#44060;.pptx" TargetMode="External"/><Relationship Id="rId133" Type="http://schemas.openxmlformats.org/officeDocument/2006/relationships/image" Target="../media/image50.png"/><Relationship Id="rId154" Type="http://schemas.openxmlformats.org/officeDocument/2006/relationships/hyperlink" Target="../../&#49888;&#50557;PPT/58%20&#55176;&#48652;&#47532;&#49436;/&#55176;&#48652;&#47532;&#49436;.pptx" TargetMode="External"/><Relationship Id="rId175" Type="http://schemas.openxmlformats.org/officeDocument/2006/relationships/image" Target="../media/image71.png"/><Relationship Id="rId196" Type="http://schemas.openxmlformats.org/officeDocument/2006/relationships/hyperlink" Target="&#50640;&#49828;&#44180;12&#51109;.pptx" TargetMode="External"/><Relationship Id="rId200" Type="http://schemas.openxmlformats.org/officeDocument/2006/relationships/hyperlink" Target="&#50640;&#49828;&#44180;14&#51109;.pptx" TargetMode="External"/><Relationship Id="rId16" Type="http://schemas.openxmlformats.org/officeDocument/2006/relationships/slide" Target="slide28.xml"/><Relationship Id="rId221" Type="http://schemas.openxmlformats.org/officeDocument/2006/relationships/image" Target="../media/image94.png"/><Relationship Id="rId242" Type="http://schemas.openxmlformats.org/officeDocument/2006/relationships/hyperlink" Target="&#50640;&#49828;&#44180;36&#51109;.pptx" TargetMode="External"/><Relationship Id="rId263" Type="http://schemas.openxmlformats.org/officeDocument/2006/relationships/image" Target="../media/image115.png"/><Relationship Id="rId37" Type="http://schemas.openxmlformats.org/officeDocument/2006/relationships/image" Target="../media/image2.png"/><Relationship Id="rId58" Type="http://schemas.openxmlformats.org/officeDocument/2006/relationships/hyperlink" Target="../10&#49324;&#47924;&#50648;&#54616;/&#49324;&#47924;&#50648;&#54616;.pptx" TargetMode="External"/><Relationship Id="rId79" Type="http://schemas.openxmlformats.org/officeDocument/2006/relationships/image" Target="../media/image23.png"/><Relationship Id="rId102" Type="http://schemas.openxmlformats.org/officeDocument/2006/relationships/hyperlink" Target="../32&#50836;&#45208;/&#50836;&#45208;.pptx" TargetMode="External"/><Relationship Id="rId123" Type="http://schemas.openxmlformats.org/officeDocument/2006/relationships/image" Target="../media/image45.png"/><Relationship Id="rId144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90" Type="http://schemas.openxmlformats.org/officeDocument/2006/relationships/hyperlink" Target="../26&#50640;&#49828;&#44180;/&#50640;&#49828;&#44180;.pptx" TargetMode="External"/><Relationship Id="rId165" Type="http://schemas.openxmlformats.org/officeDocument/2006/relationships/image" Target="../media/image66.png"/><Relationship Id="rId186" Type="http://schemas.openxmlformats.org/officeDocument/2006/relationships/hyperlink" Target="&#50640;&#49828;&#44180;07&#51109;.pptx" TargetMode="External"/><Relationship Id="rId211" Type="http://schemas.openxmlformats.org/officeDocument/2006/relationships/image" Target="../media/image89.png"/><Relationship Id="rId232" Type="http://schemas.openxmlformats.org/officeDocument/2006/relationships/hyperlink" Target="&#50640;&#49828;&#44180;31&#51109;.pptx" TargetMode="External"/><Relationship Id="rId253" Type="http://schemas.openxmlformats.org/officeDocument/2006/relationships/image" Target="../media/image110.png"/><Relationship Id="rId27" Type="http://schemas.openxmlformats.org/officeDocument/2006/relationships/slide" Target="slide14.xml"/><Relationship Id="rId48" Type="http://schemas.openxmlformats.org/officeDocument/2006/relationships/hyperlink" Target="../05&#49888;&#47749;&#44592;/&#49888;&#47749;&#44592;.pptx" TargetMode="External"/><Relationship Id="rId69" Type="http://schemas.openxmlformats.org/officeDocument/2006/relationships/image" Target="../media/image18.png"/><Relationship Id="rId113" Type="http://schemas.openxmlformats.org/officeDocument/2006/relationships/image" Target="../media/image40.png"/><Relationship Id="rId134" Type="http://schemas.openxmlformats.org/officeDocument/2006/relationships/hyperlink" Target="../../&#49888;&#50557;PPT/48%20&#44040;&#46972;&#46356;&#50500;&#49436;/&#44040;&#46972;&#46356;&#50500;&#49436;.pptx" TargetMode="External"/><Relationship Id="rId80" Type="http://schemas.openxmlformats.org/officeDocument/2006/relationships/hyperlink" Target="../21&#51204;&#46020;&#49436;/&#51204;&#46020;&#49436;.pptx" TargetMode="External"/><Relationship Id="rId155" Type="http://schemas.openxmlformats.org/officeDocument/2006/relationships/image" Target="../media/image61.png"/><Relationship Id="rId176" Type="http://schemas.openxmlformats.org/officeDocument/2006/relationships/hyperlink" Target="&#50640;&#49828;&#44180;02&#51109;.pptx" TargetMode="External"/><Relationship Id="rId197" Type="http://schemas.openxmlformats.org/officeDocument/2006/relationships/image" Target="../media/image82.png"/><Relationship Id="rId201" Type="http://schemas.openxmlformats.org/officeDocument/2006/relationships/image" Target="../media/image84.png"/><Relationship Id="rId222" Type="http://schemas.openxmlformats.org/officeDocument/2006/relationships/hyperlink" Target="&#50640;&#49828;&#44180;25&#51109;.pptx" TargetMode="External"/><Relationship Id="rId243" Type="http://schemas.openxmlformats.org/officeDocument/2006/relationships/image" Target="../media/image105.png"/><Relationship Id="rId264" Type="http://schemas.openxmlformats.org/officeDocument/2006/relationships/hyperlink" Target="&#50640;&#49828;&#44180;41&#51109;.pptx" TargetMode="External"/><Relationship Id="rId17" Type="http://schemas.openxmlformats.org/officeDocument/2006/relationships/slide" Target="slide9.xml"/><Relationship Id="rId38" Type="http://schemas.openxmlformats.org/officeDocument/2006/relationships/hyperlink" Target="../../&#44396;-&#49888;&#50557;%20&#49457;&#44221;&#47785;&#47197;.pptx" TargetMode="External"/><Relationship Id="rId59" Type="http://schemas.openxmlformats.org/officeDocument/2006/relationships/image" Target="../media/image13.png"/><Relationship Id="rId103" Type="http://schemas.openxmlformats.org/officeDocument/2006/relationships/image" Target="../media/image35.png"/><Relationship Id="rId124" Type="http://schemas.openxmlformats.org/officeDocument/2006/relationships/hyperlink" Target="../../&#49888;&#50557;PPT/43%20&#50836;&#54620;&#48373;&#51020;/&#50836;&#54620;&#48373;&#51020;.pptx" TargetMode="External"/><Relationship Id="rId70" Type="http://schemas.openxmlformats.org/officeDocument/2006/relationships/hyperlink" Target="../16&#45712;&#54756;&#48120;&#50556;/&#45712;&#54756;&#48120;&#50556;.pptx" TargetMode="External"/><Relationship Id="rId91" Type="http://schemas.openxmlformats.org/officeDocument/2006/relationships/image" Target="../media/image29.png"/><Relationship Id="rId145" Type="http://schemas.openxmlformats.org/officeDocument/2006/relationships/image" Target="../media/image56.png"/><Relationship Id="rId166" Type="http://schemas.openxmlformats.org/officeDocument/2006/relationships/hyperlink" Target="../../&#49888;&#50557;PPT/64%20&#50836;&#54620;&#49340;&#49436;/&#50836;&#54620;&#49340;&#49436;1&#51109;.pptx" TargetMode="External"/><Relationship Id="rId187" Type="http://schemas.openxmlformats.org/officeDocument/2006/relationships/image" Target="../media/image77.png"/><Relationship Id="rId1" Type="http://schemas.openxmlformats.org/officeDocument/2006/relationships/slideLayout" Target="../slideLayouts/slideLayout6.xml"/><Relationship Id="rId212" Type="http://schemas.openxmlformats.org/officeDocument/2006/relationships/hyperlink" Target="&#50640;&#49828;&#44180;20&#51109;.pptx" TargetMode="External"/><Relationship Id="rId233" Type="http://schemas.openxmlformats.org/officeDocument/2006/relationships/image" Target="../media/image100.png"/><Relationship Id="rId254" Type="http://schemas.openxmlformats.org/officeDocument/2006/relationships/hyperlink" Target="&#50640;&#49828;&#44180;46&#51109;.pptx" TargetMode="External"/><Relationship Id="rId28" Type="http://schemas.openxmlformats.org/officeDocument/2006/relationships/slide" Target="slide34.xml"/><Relationship Id="rId49" Type="http://schemas.openxmlformats.org/officeDocument/2006/relationships/image" Target="../media/image8.png"/><Relationship Id="rId114" Type="http://schemas.openxmlformats.org/officeDocument/2006/relationships/hyperlink" Target="../38&#49828;&#44032;&#47028;/&#49828;&#44032;&#47028;.pptx" TargetMode="External"/><Relationship Id="rId60" Type="http://schemas.openxmlformats.org/officeDocument/2006/relationships/hyperlink" Target="../12&#50676;&#50773;&#44592;&#54616;/&#50676;&#50773;&#44592;&#54616;.pptx" TargetMode="External"/><Relationship Id="rId81" Type="http://schemas.openxmlformats.org/officeDocument/2006/relationships/image" Target="../media/image24.png"/><Relationship Id="rId135" Type="http://schemas.openxmlformats.org/officeDocument/2006/relationships/image" Target="../media/image51.png"/><Relationship Id="rId156" Type="http://schemas.openxmlformats.org/officeDocument/2006/relationships/hyperlink" Target="../../&#49888;&#50557;PPT/59%20&#50556;&#44256;&#48372;&#49436;/&#50556;&#44256;&#48372;&#49436;.pptx" TargetMode="External"/><Relationship Id="rId177" Type="http://schemas.openxmlformats.org/officeDocument/2006/relationships/image" Target="../media/image72.png"/><Relationship Id="rId198" Type="http://schemas.openxmlformats.org/officeDocument/2006/relationships/hyperlink" Target="&#50640;&#49828;&#44180;13&#51109;.pptx" TargetMode="External"/><Relationship Id="rId202" Type="http://schemas.openxmlformats.org/officeDocument/2006/relationships/hyperlink" Target="&#50640;&#49828;&#44180;15&#51109;.pptx" TargetMode="External"/><Relationship Id="rId223" Type="http://schemas.openxmlformats.org/officeDocument/2006/relationships/image" Target="../media/image95.png"/><Relationship Id="rId244" Type="http://schemas.openxmlformats.org/officeDocument/2006/relationships/hyperlink" Target="&#50640;&#49828;&#44180;37&#51109;.pptx" TargetMode="External"/><Relationship Id="rId18" Type="http://schemas.openxmlformats.org/officeDocument/2006/relationships/slide" Target="slide29.xml"/><Relationship Id="rId39" Type="http://schemas.openxmlformats.org/officeDocument/2006/relationships/image" Target="../media/image3.png"/><Relationship Id="rId265" Type="http://schemas.openxmlformats.org/officeDocument/2006/relationships/image" Target="../media/image116.png"/><Relationship Id="rId50" Type="http://schemas.openxmlformats.org/officeDocument/2006/relationships/hyperlink" Target="../06&#50668;&#54840;&#49688;&#50500;/&#50668;&#54840;&#49688;&#50500;.pptx" TargetMode="External"/><Relationship Id="rId104" Type="http://schemas.openxmlformats.org/officeDocument/2006/relationships/hyperlink" Target="../33&#48120;&#44032;/&#48120;&#44032;.pptx" TargetMode="External"/><Relationship Id="rId125" Type="http://schemas.openxmlformats.org/officeDocument/2006/relationships/image" Target="../media/image46.png"/><Relationship Id="rId146" Type="http://schemas.openxmlformats.org/officeDocument/2006/relationships/hyperlink" Target="../../&#49888;&#50557;PPT/54%20&#46356;&#47784;&#45936;&#51204;&#49436;/&#46356;&#47784;&#45936;&#51204;&#49436;.pptx" TargetMode="External"/><Relationship Id="rId167" Type="http://schemas.openxmlformats.org/officeDocument/2006/relationships/image" Target="../media/image67.png"/><Relationship Id="rId188" Type="http://schemas.openxmlformats.org/officeDocument/2006/relationships/hyperlink" Target="&#50640;&#49828;&#44180;08&#51109;.pptx" TargetMode="External"/><Relationship Id="rId71" Type="http://schemas.openxmlformats.org/officeDocument/2006/relationships/image" Target="../media/image19.png"/><Relationship Id="rId92" Type="http://schemas.openxmlformats.org/officeDocument/2006/relationships/hyperlink" Target="../27&#45796;&#45768;&#50648;/&#45796;&#45768;&#50648;.pptx" TargetMode="External"/><Relationship Id="rId213" Type="http://schemas.openxmlformats.org/officeDocument/2006/relationships/image" Target="../media/image90.png"/><Relationship Id="rId234" Type="http://schemas.openxmlformats.org/officeDocument/2006/relationships/hyperlink" Target="&#50640;&#49828;&#44180;32&#51109;.pptx" TargetMode="External"/><Relationship Id="rId2" Type="http://schemas.openxmlformats.org/officeDocument/2006/relationships/slide" Target="slide1.xml"/><Relationship Id="rId29" Type="http://schemas.openxmlformats.org/officeDocument/2006/relationships/slide" Target="slide15.xml"/><Relationship Id="rId255" Type="http://schemas.openxmlformats.org/officeDocument/2006/relationships/image" Target="../media/image111.png"/><Relationship Id="rId40" Type="http://schemas.openxmlformats.org/officeDocument/2006/relationships/hyperlink" Target="../02&#52636;&#50528;&#44413;&#44592;/&#52636;&#50528;&#44413;&#44592;.pptx" TargetMode="External"/><Relationship Id="rId115" Type="http://schemas.openxmlformats.org/officeDocument/2006/relationships/image" Target="../media/image41.png"/><Relationship Id="rId136" Type="http://schemas.openxmlformats.org/officeDocument/2006/relationships/hyperlink" Target="../../&#49888;&#50557;PPT/49%20&#50640;&#48288;&#49548;&#49436;/&#50640;&#48288;&#49548;&#49436;.pptx" TargetMode="External"/><Relationship Id="rId157" Type="http://schemas.openxmlformats.org/officeDocument/2006/relationships/image" Target="../media/image62.png"/><Relationship Id="rId178" Type="http://schemas.openxmlformats.org/officeDocument/2006/relationships/hyperlink" Target="&#50640;&#49828;&#44180;03&#51109;.pptx" TargetMode="External"/><Relationship Id="rId61" Type="http://schemas.openxmlformats.org/officeDocument/2006/relationships/image" Target="../media/image14.png"/><Relationship Id="rId82" Type="http://schemas.openxmlformats.org/officeDocument/2006/relationships/hyperlink" Target="../22&#50500;&#44032;/&#50500;&#44032;.pptx" TargetMode="External"/><Relationship Id="rId199" Type="http://schemas.openxmlformats.org/officeDocument/2006/relationships/image" Target="../media/image83.png"/><Relationship Id="rId203" Type="http://schemas.openxmlformats.org/officeDocument/2006/relationships/image" Target="../media/image85.png"/><Relationship Id="rId19" Type="http://schemas.openxmlformats.org/officeDocument/2006/relationships/slide" Target="slide10.xml"/><Relationship Id="rId224" Type="http://schemas.openxmlformats.org/officeDocument/2006/relationships/hyperlink" Target="&#50640;&#49828;&#44180;26&#51109;.pptx" TargetMode="External"/><Relationship Id="rId245" Type="http://schemas.openxmlformats.org/officeDocument/2006/relationships/image" Target="../media/image106.png"/><Relationship Id="rId266" Type="http://schemas.openxmlformats.org/officeDocument/2006/relationships/hyperlink" Target="&#50640;&#49828;&#44180;40&#51109;.pptx" TargetMode="External"/><Relationship Id="rId30" Type="http://schemas.openxmlformats.org/officeDocument/2006/relationships/slide" Target="slide35.xml"/><Relationship Id="rId105" Type="http://schemas.openxmlformats.org/officeDocument/2006/relationships/image" Target="../media/image36.png"/><Relationship Id="rId126" Type="http://schemas.openxmlformats.org/officeDocument/2006/relationships/hyperlink" Target="../../&#49888;&#50557;PPT/44%20&#49324;&#46020;&#54665;&#51204;/&#49324;&#46020;&#54665;&#51204;.pptx" TargetMode="External"/><Relationship Id="rId147" Type="http://schemas.openxmlformats.org/officeDocument/2006/relationships/image" Target="../media/image57.png"/><Relationship Id="rId168" Type="http://schemas.openxmlformats.org/officeDocument/2006/relationships/hyperlink" Target="../../&#49888;&#50557;PPT/65%20&#50976;&#45796;&#49436;/&#50976;&#45796;&#49436;1&#51109;.pptx" TargetMode="External"/><Relationship Id="rId51" Type="http://schemas.openxmlformats.org/officeDocument/2006/relationships/image" Target="../media/image9.png"/><Relationship Id="rId72" Type="http://schemas.openxmlformats.org/officeDocument/2006/relationships/hyperlink" Target="../17&#50640;&#49828;&#45908;/&#50640;&#49828;&#45908;.pptx" TargetMode="External"/><Relationship Id="rId93" Type="http://schemas.openxmlformats.org/officeDocument/2006/relationships/image" Target="../media/image30.png"/><Relationship Id="rId189" Type="http://schemas.openxmlformats.org/officeDocument/2006/relationships/image" Target="../media/image78.png"/><Relationship Id="rId3" Type="http://schemas.openxmlformats.org/officeDocument/2006/relationships/slide" Target="slide21.xml"/><Relationship Id="rId214" Type="http://schemas.openxmlformats.org/officeDocument/2006/relationships/hyperlink" Target="&#50640;&#49828;&#44180;21&#51109;.pptx" TargetMode="External"/><Relationship Id="rId235" Type="http://schemas.openxmlformats.org/officeDocument/2006/relationships/image" Target="../media/image101.png"/><Relationship Id="rId256" Type="http://schemas.openxmlformats.org/officeDocument/2006/relationships/hyperlink" Target="&#50640;&#49828;&#44180;45&#51109;.pptx" TargetMode="External"/><Relationship Id="rId116" Type="http://schemas.openxmlformats.org/officeDocument/2006/relationships/hyperlink" Target="../39&#47568;&#46972;&#44592;/&#47568;&#46972;&#44592;.pptx" TargetMode="External"/><Relationship Id="rId137" Type="http://schemas.openxmlformats.org/officeDocument/2006/relationships/image" Target="../media/image52.png"/><Relationship Id="rId158" Type="http://schemas.openxmlformats.org/officeDocument/2006/relationships/hyperlink" Target="../../&#49888;&#50557;PPT/60%20&#48288;&#46300;&#47196;&#51204;&#49436;/&#48288;&#46300;&#47196;&#51204;&#49436;.pptx" TargetMode="External"/><Relationship Id="rId20" Type="http://schemas.openxmlformats.org/officeDocument/2006/relationships/slide" Target="slide30.xml"/><Relationship Id="rId41" Type="http://schemas.openxmlformats.org/officeDocument/2006/relationships/image" Target="../media/image4.png"/><Relationship Id="rId62" Type="http://schemas.openxmlformats.org/officeDocument/2006/relationships/hyperlink" Target="../11&#50676;&#50773;&#44592;&#49345;/&#50676;&#50773;&#44592;&#49345;.pptx" TargetMode="External"/><Relationship Id="rId83" Type="http://schemas.openxmlformats.org/officeDocument/2006/relationships/image" Target="../media/image25.png"/><Relationship Id="rId179" Type="http://schemas.openxmlformats.org/officeDocument/2006/relationships/image" Target="../media/image73.png"/><Relationship Id="rId190" Type="http://schemas.openxmlformats.org/officeDocument/2006/relationships/hyperlink" Target="&#50640;&#49828;&#44180;09&#51109;.pptx" TargetMode="External"/><Relationship Id="rId204" Type="http://schemas.openxmlformats.org/officeDocument/2006/relationships/hyperlink" Target="&#50640;&#49828;&#44180;16&#51109;.pptx" TargetMode="External"/><Relationship Id="rId225" Type="http://schemas.openxmlformats.org/officeDocument/2006/relationships/image" Target="../media/image96.png"/><Relationship Id="rId246" Type="http://schemas.openxmlformats.org/officeDocument/2006/relationships/hyperlink" Target="&#50640;&#49828;&#44180;38&#51109;.pptx" TargetMode="External"/><Relationship Id="rId267" Type="http://schemas.openxmlformats.org/officeDocument/2006/relationships/image" Target="../media/image117.png"/><Relationship Id="rId106" Type="http://schemas.openxmlformats.org/officeDocument/2006/relationships/hyperlink" Target="../34&#45208;&#54996;/&#45208;&#54996;.pptx" TargetMode="External"/><Relationship Id="rId127" Type="http://schemas.openxmlformats.org/officeDocument/2006/relationships/image" Target="../media/image47.png"/><Relationship Id="rId10" Type="http://schemas.openxmlformats.org/officeDocument/2006/relationships/slide" Target="slide5.xml"/><Relationship Id="rId31" Type="http://schemas.openxmlformats.org/officeDocument/2006/relationships/slide" Target="slide16.xml"/><Relationship Id="rId52" Type="http://schemas.openxmlformats.org/officeDocument/2006/relationships/hyperlink" Target="../07&#49324;&#49324;&#44592;/&#49324;&#49324;&#44592;.pptx" TargetMode="External"/><Relationship Id="rId73" Type="http://schemas.openxmlformats.org/officeDocument/2006/relationships/image" Target="../media/image20.png"/><Relationship Id="rId94" Type="http://schemas.openxmlformats.org/officeDocument/2006/relationships/hyperlink" Target="../28&#54840;&#49464;&#50500;/&#54840;&#49464;&#50500;.pptx" TargetMode="External"/><Relationship Id="rId148" Type="http://schemas.openxmlformats.org/officeDocument/2006/relationships/hyperlink" Target="../../&#49888;&#50557;PPT/55%20&#46356;&#47784;&#45936;&#54980;&#49436;/&#46356;&#47784;&#45936;&#54980;&#49436;.pptx" TargetMode="External"/><Relationship Id="rId169" Type="http://schemas.openxmlformats.org/officeDocument/2006/relationships/image" Target="../media/image68.png"/><Relationship Id="rId4" Type="http://schemas.openxmlformats.org/officeDocument/2006/relationships/slide" Target="slide2.xml"/><Relationship Id="rId180" Type="http://schemas.openxmlformats.org/officeDocument/2006/relationships/hyperlink" Target="&#50640;&#49828;&#44180;04&#51109;.pptx" TargetMode="External"/><Relationship Id="rId215" Type="http://schemas.openxmlformats.org/officeDocument/2006/relationships/image" Target="../media/image91.png"/><Relationship Id="rId236" Type="http://schemas.openxmlformats.org/officeDocument/2006/relationships/hyperlink" Target="&#50640;&#49828;&#44180;33&#51109;.pptx" TargetMode="External"/><Relationship Id="rId257" Type="http://schemas.openxmlformats.org/officeDocument/2006/relationships/image" Target="../media/image112.png"/><Relationship Id="rId42" Type="http://schemas.openxmlformats.org/officeDocument/2006/relationships/hyperlink" Target="&#52285;&#49464;&#44592;.pptx" TargetMode="External"/><Relationship Id="rId84" Type="http://schemas.openxmlformats.org/officeDocument/2006/relationships/hyperlink" Target="../23&#51060;&#49324;&#50556;/&#51060;&#49324;&#50556;.pptx" TargetMode="External"/><Relationship Id="rId138" Type="http://schemas.openxmlformats.org/officeDocument/2006/relationships/hyperlink" Target="../../&#49888;&#50557;PPT/50%20&#48716;&#47549;&#48372;&#49436;/&#48716;&#47549;&#48372;&#49436;.pptx" TargetMode="External"/><Relationship Id="rId191" Type="http://schemas.openxmlformats.org/officeDocument/2006/relationships/image" Target="../media/image79.png"/><Relationship Id="rId205" Type="http://schemas.openxmlformats.org/officeDocument/2006/relationships/image" Target="../media/image86.png"/><Relationship Id="rId247" Type="http://schemas.openxmlformats.org/officeDocument/2006/relationships/image" Target="../media/image107.png"/></Relationships>
</file>

<file path=ppt/slides/_rels/slide7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2.png"/><Relationship Id="rId21" Type="http://schemas.openxmlformats.org/officeDocument/2006/relationships/slide" Target="slide11.xml"/><Relationship Id="rId63" Type="http://schemas.openxmlformats.org/officeDocument/2006/relationships/image" Target="../media/image15.png"/><Relationship Id="rId159" Type="http://schemas.openxmlformats.org/officeDocument/2006/relationships/image" Target="../media/image63.png"/><Relationship Id="rId170" Type="http://schemas.openxmlformats.org/officeDocument/2006/relationships/hyperlink" Target="../../&#49888;&#50557;PPT/66%20&#50836;&#54620;&#44228;&#49884;&#47197;/&#50836;&#54620;&#44228;&#49884;&#47197;.pptx" TargetMode="External"/><Relationship Id="rId226" Type="http://schemas.openxmlformats.org/officeDocument/2006/relationships/hyperlink" Target="&#50640;&#49828;&#44180;28&#51109;.pptx" TargetMode="External"/><Relationship Id="rId107" Type="http://schemas.openxmlformats.org/officeDocument/2006/relationships/image" Target="../media/image37.png"/><Relationship Id="rId268" Type="http://schemas.openxmlformats.org/officeDocument/2006/relationships/image" Target="../media/image124.png"/><Relationship Id="rId11" Type="http://schemas.openxmlformats.org/officeDocument/2006/relationships/slide" Target="slide25.xml"/><Relationship Id="rId32" Type="http://schemas.openxmlformats.org/officeDocument/2006/relationships/slide" Target="slide17.xml"/><Relationship Id="rId53" Type="http://schemas.openxmlformats.org/officeDocument/2006/relationships/image" Target="../media/image10.png"/><Relationship Id="rId74" Type="http://schemas.openxmlformats.org/officeDocument/2006/relationships/hyperlink" Target="../18&#50853;&#44592;/&#50853;&#44592;.pptx" TargetMode="External"/><Relationship Id="rId128" Type="http://schemas.openxmlformats.org/officeDocument/2006/relationships/hyperlink" Target="../../&#49888;&#50557;PPT/45%20&#47196;&#47560;&#49436;/&#47196;&#47560;&#49436;.pptx" TargetMode="External"/><Relationship Id="rId149" Type="http://schemas.openxmlformats.org/officeDocument/2006/relationships/image" Target="../media/image58.png"/><Relationship Id="rId5" Type="http://schemas.openxmlformats.org/officeDocument/2006/relationships/slide" Target="slide22.xml"/><Relationship Id="rId95" Type="http://schemas.openxmlformats.org/officeDocument/2006/relationships/image" Target="../media/image31.png"/><Relationship Id="rId160" Type="http://schemas.openxmlformats.org/officeDocument/2006/relationships/hyperlink" Target="../../&#49888;&#50557;PPT/61%20&#48288;&#46300;&#47196;&#54980;&#49436;/&#48288;&#46300;&#47196;&#54980;&#49436;.pptx" TargetMode="External"/><Relationship Id="rId181" Type="http://schemas.openxmlformats.org/officeDocument/2006/relationships/image" Target="../media/image74.png"/><Relationship Id="rId216" Type="http://schemas.openxmlformats.org/officeDocument/2006/relationships/hyperlink" Target="&#50640;&#49828;&#44180;22&#51109;.pptx" TargetMode="External"/><Relationship Id="rId237" Type="http://schemas.openxmlformats.org/officeDocument/2006/relationships/image" Target="../media/image102.png"/><Relationship Id="rId258" Type="http://schemas.openxmlformats.org/officeDocument/2006/relationships/hyperlink" Target="&#50640;&#49828;&#44180;44&#51109;.pptx" TargetMode="External"/><Relationship Id="rId22" Type="http://schemas.openxmlformats.org/officeDocument/2006/relationships/slide" Target="slide31.xml"/><Relationship Id="rId43" Type="http://schemas.openxmlformats.org/officeDocument/2006/relationships/image" Target="../media/image5.png"/><Relationship Id="rId64" Type="http://schemas.openxmlformats.org/officeDocument/2006/relationships/hyperlink" Target="../13&#50669;&#45824;&#49345;/&#50669;&#45824;&#49345;.pptx" TargetMode="External"/><Relationship Id="rId118" Type="http://schemas.openxmlformats.org/officeDocument/2006/relationships/hyperlink" Target="../../&#49888;&#50557;PPT/40%20&#47560;&#53468;&#48373;&#51020;/&#47560;&#53468;&#48373;&#51020;.pptx" TargetMode="External"/><Relationship Id="rId139" Type="http://schemas.openxmlformats.org/officeDocument/2006/relationships/image" Target="../media/image53.png"/><Relationship Id="rId85" Type="http://schemas.openxmlformats.org/officeDocument/2006/relationships/image" Target="../media/image26.png"/><Relationship Id="rId150" Type="http://schemas.openxmlformats.org/officeDocument/2006/relationships/hyperlink" Target="../../&#49888;&#50557;PPT/56%20&#46356;&#46020;&#49436;/&#46356;&#46020;&#49436;.pptx" TargetMode="External"/><Relationship Id="rId171" Type="http://schemas.openxmlformats.org/officeDocument/2006/relationships/image" Target="../media/image69.png"/><Relationship Id="rId192" Type="http://schemas.openxmlformats.org/officeDocument/2006/relationships/hyperlink" Target="&#50640;&#49828;&#44180;10&#51109;.pptx" TargetMode="External"/><Relationship Id="rId206" Type="http://schemas.openxmlformats.org/officeDocument/2006/relationships/hyperlink" Target="&#50640;&#49828;&#44180;17&#51109;.pptx" TargetMode="External"/><Relationship Id="rId227" Type="http://schemas.openxmlformats.org/officeDocument/2006/relationships/image" Target="../media/image97.png"/><Relationship Id="rId248" Type="http://schemas.openxmlformats.org/officeDocument/2006/relationships/hyperlink" Target="&#50640;&#49828;&#44180;39&#51109;.pptx" TargetMode="External"/><Relationship Id="rId12" Type="http://schemas.openxmlformats.org/officeDocument/2006/relationships/slide" Target="slide6.xml"/><Relationship Id="rId33" Type="http://schemas.openxmlformats.org/officeDocument/2006/relationships/slide" Target="slide18.xml"/><Relationship Id="rId108" Type="http://schemas.openxmlformats.org/officeDocument/2006/relationships/hyperlink" Target="../35&#54616;&#48149;&#44397;/&#54616;&#48149;&#44397;.pptx" TargetMode="External"/><Relationship Id="rId129" Type="http://schemas.openxmlformats.org/officeDocument/2006/relationships/image" Target="../media/image48.png"/><Relationship Id="rId54" Type="http://schemas.openxmlformats.org/officeDocument/2006/relationships/hyperlink" Target="../08&#47355;&#44592;/&#47355;&#44592;.pptx" TargetMode="External"/><Relationship Id="rId75" Type="http://schemas.openxmlformats.org/officeDocument/2006/relationships/image" Target="../media/image21.png"/><Relationship Id="rId96" Type="http://schemas.openxmlformats.org/officeDocument/2006/relationships/hyperlink" Target="../29&#50836;&#50648;/&#50836;&#50648;.pptx" TargetMode="External"/><Relationship Id="rId140" Type="http://schemas.openxmlformats.org/officeDocument/2006/relationships/hyperlink" Target="../../&#49888;&#50557;PPT/51%20&#44264;&#47196;&#49352;&#49436;/&#44264;&#47196;&#49352;&#49436;.pptx" TargetMode="External"/><Relationship Id="rId161" Type="http://schemas.openxmlformats.org/officeDocument/2006/relationships/image" Target="../media/image64.png"/><Relationship Id="rId182" Type="http://schemas.openxmlformats.org/officeDocument/2006/relationships/hyperlink" Target="&#50640;&#49828;&#44180;05&#51109;.pptx" TargetMode="External"/><Relationship Id="rId217" Type="http://schemas.openxmlformats.org/officeDocument/2006/relationships/image" Target="../media/image92.png"/><Relationship Id="rId6" Type="http://schemas.openxmlformats.org/officeDocument/2006/relationships/slide" Target="slide3.xml"/><Relationship Id="rId238" Type="http://schemas.openxmlformats.org/officeDocument/2006/relationships/hyperlink" Target="&#50640;&#49828;&#44180;34&#51109;.pptx" TargetMode="External"/><Relationship Id="rId259" Type="http://schemas.openxmlformats.org/officeDocument/2006/relationships/image" Target="../media/image113.png"/><Relationship Id="rId23" Type="http://schemas.openxmlformats.org/officeDocument/2006/relationships/slide" Target="slide12.xml"/><Relationship Id="rId119" Type="http://schemas.openxmlformats.org/officeDocument/2006/relationships/image" Target="../media/image43.png"/><Relationship Id="rId44" Type="http://schemas.openxmlformats.org/officeDocument/2006/relationships/hyperlink" Target="../03&#47112;&#50948;&#44592;/&#47112;&#50948;&#44592;.pptx" TargetMode="External"/><Relationship Id="rId65" Type="http://schemas.openxmlformats.org/officeDocument/2006/relationships/image" Target="../media/image16.png"/><Relationship Id="rId86" Type="http://schemas.openxmlformats.org/officeDocument/2006/relationships/hyperlink" Target="../24&#50696;&#47112;&#48120;&#50556;/&#50696;&#47112;&#48120;&#50556;.pptx" TargetMode="External"/><Relationship Id="rId130" Type="http://schemas.openxmlformats.org/officeDocument/2006/relationships/hyperlink" Target="../../&#49888;&#50557;PPT/46%20&#44256;&#47536;&#46020;&#51204;&#49436;/&#44256;&#47536;&#46020;&#51204;&#49436;.pptx" TargetMode="External"/><Relationship Id="rId151" Type="http://schemas.openxmlformats.org/officeDocument/2006/relationships/image" Target="../media/image59.png"/><Relationship Id="rId172" Type="http://schemas.openxmlformats.org/officeDocument/2006/relationships/hyperlink" Target="&#50640;&#49828;&#44180;27&#51109;.pptx" TargetMode="External"/><Relationship Id="rId193" Type="http://schemas.openxmlformats.org/officeDocument/2006/relationships/image" Target="../media/image80.png"/><Relationship Id="rId207" Type="http://schemas.openxmlformats.org/officeDocument/2006/relationships/image" Target="../media/image87.png"/><Relationship Id="rId228" Type="http://schemas.openxmlformats.org/officeDocument/2006/relationships/hyperlink" Target="&#50640;&#49828;&#44180;29&#51109;.pptx" TargetMode="External"/><Relationship Id="rId249" Type="http://schemas.openxmlformats.org/officeDocument/2006/relationships/image" Target="../media/image108.png"/><Relationship Id="rId13" Type="http://schemas.openxmlformats.org/officeDocument/2006/relationships/slide" Target="slide26.xml"/><Relationship Id="rId109" Type="http://schemas.openxmlformats.org/officeDocument/2006/relationships/image" Target="../media/image38.png"/><Relationship Id="rId260" Type="http://schemas.openxmlformats.org/officeDocument/2006/relationships/hyperlink" Target="&#50640;&#49828;&#44180;43&#51109;.pptx" TargetMode="External"/><Relationship Id="rId34" Type="http://schemas.openxmlformats.org/officeDocument/2006/relationships/slide" Target="slide19.xml"/><Relationship Id="rId55" Type="http://schemas.openxmlformats.org/officeDocument/2006/relationships/image" Target="../media/image11.png"/><Relationship Id="rId76" Type="http://schemas.openxmlformats.org/officeDocument/2006/relationships/hyperlink" Target="../19&#49884;&#54200;/&#49884;&#54200;.pptx" TargetMode="External"/><Relationship Id="rId97" Type="http://schemas.openxmlformats.org/officeDocument/2006/relationships/image" Target="../media/image32.png"/><Relationship Id="rId120" Type="http://schemas.openxmlformats.org/officeDocument/2006/relationships/hyperlink" Target="../../&#49888;&#50557;PPT/41%20&#47560;&#44032;&#48373;&#51020;/&#47560;&#44032;&#48373;&#51020;.pptx" TargetMode="External"/><Relationship Id="rId141" Type="http://schemas.openxmlformats.org/officeDocument/2006/relationships/image" Target="../media/image54.png"/><Relationship Id="rId7" Type="http://schemas.openxmlformats.org/officeDocument/2006/relationships/slide" Target="slide23.xml"/><Relationship Id="rId162" Type="http://schemas.openxmlformats.org/officeDocument/2006/relationships/hyperlink" Target="../../&#49888;&#50557;PPT/62%20&#50836;&#54620;&#51068;&#49436;/&#50836;&#54620;&#51068;&#49436;.pptx" TargetMode="External"/><Relationship Id="rId183" Type="http://schemas.openxmlformats.org/officeDocument/2006/relationships/image" Target="../media/image75.png"/><Relationship Id="rId218" Type="http://schemas.openxmlformats.org/officeDocument/2006/relationships/hyperlink" Target="&#50640;&#49828;&#44180;23&#51109;.pptx" TargetMode="External"/><Relationship Id="rId239" Type="http://schemas.openxmlformats.org/officeDocument/2006/relationships/image" Target="../media/image103.png"/><Relationship Id="rId250" Type="http://schemas.openxmlformats.org/officeDocument/2006/relationships/hyperlink" Target="&#50640;&#49828;&#44180;48&#51109;.pptx" TargetMode="External"/><Relationship Id="rId24" Type="http://schemas.openxmlformats.org/officeDocument/2006/relationships/slide" Target="slide32.xml"/><Relationship Id="rId45" Type="http://schemas.openxmlformats.org/officeDocument/2006/relationships/image" Target="../media/image6.png"/><Relationship Id="rId66" Type="http://schemas.openxmlformats.org/officeDocument/2006/relationships/hyperlink" Target="../14&#50669;&#45824;&#54616;/&#50669;&#45824;&#54616;.pptx" TargetMode="External"/><Relationship Id="rId87" Type="http://schemas.openxmlformats.org/officeDocument/2006/relationships/image" Target="../media/image27.png"/><Relationship Id="rId110" Type="http://schemas.openxmlformats.org/officeDocument/2006/relationships/hyperlink" Target="../36&#49828;&#48148;&#45264;/&#49828;&#48148;&#45264;.pptx" TargetMode="External"/><Relationship Id="rId131" Type="http://schemas.openxmlformats.org/officeDocument/2006/relationships/image" Target="../media/image49.png"/><Relationship Id="rId152" Type="http://schemas.openxmlformats.org/officeDocument/2006/relationships/hyperlink" Target="../../&#49888;&#50557;PPT/57%20&#48716;&#47112;&#47788;&#49436;/&#48716;&#47112;&#47788;&#49436;1&#51109;.pptx" TargetMode="External"/><Relationship Id="rId173" Type="http://schemas.openxmlformats.org/officeDocument/2006/relationships/image" Target="../media/image70.png"/><Relationship Id="rId194" Type="http://schemas.openxmlformats.org/officeDocument/2006/relationships/hyperlink" Target="&#50640;&#49828;&#44180;11&#51109;.pptx" TargetMode="External"/><Relationship Id="rId208" Type="http://schemas.openxmlformats.org/officeDocument/2006/relationships/hyperlink" Target="&#50640;&#49828;&#44180;18&#51109;.pptx" TargetMode="External"/><Relationship Id="rId229" Type="http://schemas.openxmlformats.org/officeDocument/2006/relationships/image" Target="../media/image98.png"/><Relationship Id="rId240" Type="http://schemas.openxmlformats.org/officeDocument/2006/relationships/hyperlink" Target="&#50640;&#49828;&#44180;35&#51109;.pptx" TargetMode="External"/><Relationship Id="rId261" Type="http://schemas.openxmlformats.org/officeDocument/2006/relationships/image" Target="../media/image114.png"/><Relationship Id="rId14" Type="http://schemas.openxmlformats.org/officeDocument/2006/relationships/slide" Target="slide7.xml"/><Relationship Id="rId35" Type="http://schemas.openxmlformats.org/officeDocument/2006/relationships/slide" Target="slide20.xml"/><Relationship Id="rId56" Type="http://schemas.openxmlformats.org/officeDocument/2006/relationships/hyperlink" Target="../09&#49324;&#47924;&#50648;&#49345;/&#49324;&#47924;&#50648;&#49345;.pptx" TargetMode="External"/><Relationship Id="rId77" Type="http://schemas.openxmlformats.org/officeDocument/2006/relationships/image" Target="../media/image22.png"/><Relationship Id="rId100" Type="http://schemas.openxmlformats.org/officeDocument/2006/relationships/hyperlink" Target="../31&#50724;&#48148;&#45852;/&#50724;&#48148;&#45852;1&#51109;.pptx" TargetMode="External"/><Relationship Id="rId8" Type="http://schemas.openxmlformats.org/officeDocument/2006/relationships/slide" Target="slide4.xml"/><Relationship Id="rId98" Type="http://schemas.openxmlformats.org/officeDocument/2006/relationships/hyperlink" Target="../30&#50500;&#47784;&#49828;/&#50500;&#47784;&#49828;.pptx" TargetMode="External"/><Relationship Id="rId121" Type="http://schemas.openxmlformats.org/officeDocument/2006/relationships/image" Target="../media/image44.png"/><Relationship Id="rId142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63" Type="http://schemas.openxmlformats.org/officeDocument/2006/relationships/image" Target="../media/image65.png"/><Relationship Id="rId184" Type="http://schemas.openxmlformats.org/officeDocument/2006/relationships/hyperlink" Target="&#50640;&#49828;&#44180;06&#51109;.pptx" TargetMode="External"/><Relationship Id="rId219" Type="http://schemas.openxmlformats.org/officeDocument/2006/relationships/image" Target="../media/image93.png"/><Relationship Id="rId230" Type="http://schemas.openxmlformats.org/officeDocument/2006/relationships/hyperlink" Target="&#50640;&#49828;&#44180;30&#51109;.pptx" TargetMode="External"/><Relationship Id="rId251" Type="http://schemas.openxmlformats.org/officeDocument/2006/relationships/image" Target="../media/image109.png"/><Relationship Id="rId25" Type="http://schemas.openxmlformats.org/officeDocument/2006/relationships/slide" Target="slide13.xml"/><Relationship Id="rId46" Type="http://schemas.openxmlformats.org/officeDocument/2006/relationships/hyperlink" Target="../04&#48124;&#49688;&#44592;/&#48124;&#49688;&#44592;.pptx" TargetMode="External"/><Relationship Id="rId67" Type="http://schemas.openxmlformats.org/officeDocument/2006/relationships/image" Target="../media/image17.png"/><Relationship Id="rId88" Type="http://schemas.openxmlformats.org/officeDocument/2006/relationships/hyperlink" Target="../25&#50696;&#47112;&#48120;&#50556;&#50528;&#44032;/&#50696;&#47112;&#48120;&#50556;&#50528;&#44032;.pptx" TargetMode="External"/><Relationship Id="rId111" Type="http://schemas.openxmlformats.org/officeDocument/2006/relationships/image" Target="../media/image39.png"/><Relationship Id="rId132" Type="http://schemas.openxmlformats.org/officeDocument/2006/relationships/hyperlink" Target="../../&#49888;&#50557;PPT/47%20&#44256;&#47536;&#46020;&#54980;&#49436;/&#44256;&#47536;&#46020;&#54980;&#49436;.pptx" TargetMode="External"/><Relationship Id="rId153" Type="http://schemas.openxmlformats.org/officeDocument/2006/relationships/image" Target="../media/image60.png"/><Relationship Id="rId174" Type="http://schemas.openxmlformats.org/officeDocument/2006/relationships/hyperlink" Target="&#50640;&#49828;&#44180;01&#51109;.pptx" TargetMode="External"/><Relationship Id="rId195" Type="http://schemas.openxmlformats.org/officeDocument/2006/relationships/image" Target="../media/image81.png"/><Relationship Id="rId209" Type="http://schemas.openxmlformats.org/officeDocument/2006/relationships/image" Target="../media/image88.png"/><Relationship Id="rId220" Type="http://schemas.openxmlformats.org/officeDocument/2006/relationships/hyperlink" Target="&#50640;&#49828;&#44180;24&#51109;.pptx" TargetMode="External"/><Relationship Id="rId241" Type="http://schemas.openxmlformats.org/officeDocument/2006/relationships/image" Target="../media/image104.png"/><Relationship Id="rId15" Type="http://schemas.openxmlformats.org/officeDocument/2006/relationships/slide" Target="slide27.xml"/><Relationship Id="rId36" Type="http://schemas.openxmlformats.org/officeDocument/2006/relationships/slide" Target="slide8.xml"/><Relationship Id="rId57" Type="http://schemas.openxmlformats.org/officeDocument/2006/relationships/image" Target="../media/image12.png"/><Relationship Id="rId262" Type="http://schemas.openxmlformats.org/officeDocument/2006/relationships/hyperlink" Target="&#50640;&#49828;&#44180;42&#51109;.pptx" TargetMode="External"/><Relationship Id="rId78" Type="http://schemas.openxmlformats.org/officeDocument/2006/relationships/hyperlink" Target="../20&#51104;&#50616;/&#51104;&#50616;.pptx" TargetMode="External"/><Relationship Id="rId99" Type="http://schemas.openxmlformats.org/officeDocument/2006/relationships/image" Target="../media/image33.png"/><Relationship Id="rId101" Type="http://schemas.openxmlformats.org/officeDocument/2006/relationships/image" Target="../media/image34.png"/><Relationship Id="rId122" Type="http://schemas.openxmlformats.org/officeDocument/2006/relationships/hyperlink" Target="../../&#49888;&#50557;PPT/42%20&#45572;&#44032;&#48373;&#51020;/&#45572;&#44032;&#48373;&#51020;.pptx" TargetMode="External"/><Relationship Id="rId143" Type="http://schemas.openxmlformats.org/officeDocument/2006/relationships/image" Target="../media/image55.png"/><Relationship Id="rId164" Type="http://schemas.openxmlformats.org/officeDocument/2006/relationships/hyperlink" Target="../../&#49888;&#50557;PPT/63%20&#50836;&#54620;&#51060;&#49436;/&#50836;&#54620;&#51060;&#49436;1&#51109;.pptx" TargetMode="External"/><Relationship Id="rId185" Type="http://schemas.openxmlformats.org/officeDocument/2006/relationships/image" Target="../media/image76.png"/><Relationship Id="rId9" Type="http://schemas.openxmlformats.org/officeDocument/2006/relationships/slide" Target="slide24.xml"/><Relationship Id="rId210" Type="http://schemas.openxmlformats.org/officeDocument/2006/relationships/hyperlink" Target="&#50640;&#49828;&#44180;19&#51109;.pptx" TargetMode="External"/><Relationship Id="rId26" Type="http://schemas.openxmlformats.org/officeDocument/2006/relationships/slide" Target="slide33.xml"/><Relationship Id="rId231" Type="http://schemas.openxmlformats.org/officeDocument/2006/relationships/image" Target="../media/image99.png"/><Relationship Id="rId252" Type="http://schemas.openxmlformats.org/officeDocument/2006/relationships/hyperlink" Target="&#50640;&#49828;&#44180;47&#51109;.pptx" TargetMode="External"/><Relationship Id="rId47" Type="http://schemas.openxmlformats.org/officeDocument/2006/relationships/image" Target="../media/image7.png"/><Relationship Id="rId68" Type="http://schemas.openxmlformats.org/officeDocument/2006/relationships/hyperlink" Target="../15&#50640;&#49828;&#46972;/&#50640;&#49828;&#46972;.pptx" TargetMode="External"/><Relationship Id="rId89" Type="http://schemas.openxmlformats.org/officeDocument/2006/relationships/image" Target="../media/image28.png"/><Relationship Id="rId112" Type="http://schemas.openxmlformats.org/officeDocument/2006/relationships/hyperlink" Target="../37&#54617;&#44060;/&#54617;&#44060;.pptx" TargetMode="External"/><Relationship Id="rId133" Type="http://schemas.openxmlformats.org/officeDocument/2006/relationships/image" Target="../media/image50.png"/><Relationship Id="rId154" Type="http://schemas.openxmlformats.org/officeDocument/2006/relationships/hyperlink" Target="../../&#49888;&#50557;PPT/58%20&#55176;&#48652;&#47532;&#49436;/&#55176;&#48652;&#47532;&#49436;.pptx" TargetMode="External"/><Relationship Id="rId175" Type="http://schemas.openxmlformats.org/officeDocument/2006/relationships/image" Target="../media/image71.png"/><Relationship Id="rId196" Type="http://schemas.openxmlformats.org/officeDocument/2006/relationships/hyperlink" Target="&#50640;&#49828;&#44180;12&#51109;.pptx" TargetMode="External"/><Relationship Id="rId200" Type="http://schemas.openxmlformats.org/officeDocument/2006/relationships/hyperlink" Target="&#50640;&#49828;&#44180;14&#51109;.pptx" TargetMode="External"/><Relationship Id="rId16" Type="http://schemas.openxmlformats.org/officeDocument/2006/relationships/slide" Target="slide28.xml"/><Relationship Id="rId221" Type="http://schemas.openxmlformats.org/officeDocument/2006/relationships/image" Target="../media/image94.png"/><Relationship Id="rId242" Type="http://schemas.openxmlformats.org/officeDocument/2006/relationships/hyperlink" Target="&#50640;&#49828;&#44180;36&#51109;.pptx" TargetMode="External"/><Relationship Id="rId263" Type="http://schemas.openxmlformats.org/officeDocument/2006/relationships/image" Target="../media/image115.png"/><Relationship Id="rId37" Type="http://schemas.openxmlformats.org/officeDocument/2006/relationships/image" Target="../media/image2.png"/><Relationship Id="rId58" Type="http://schemas.openxmlformats.org/officeDocument/2006/relationships/hyperlink" Target="../10&#49324;&#47924;&#50648;&#54616;/&#49324;&#47924;&#50648;&#54616;.pptx" TargetMode="External"/><Relationship Id="rId79" Type="http://schemas.openxmlformats.org/officeDocument/2006/relationships/image" Target="../media/image23.png"/><Relationship Id="rId102" Type="http://schemas.openxmlformats.org/officeDocument/2006/relationships/hyperlink" Target="../32&#50836;&#45208;/&#50836;&#45208;.pptx" TargetMode="External"/><Relationship Id="rId123" Type="http://schemas.openxmlformats.org/officeDocument/2006/relationships/image" Target="../media/image45.png"/><Relationship Id="rId144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90" Type="http://schemas.openxmlformats.org/officeDocument/2006/relationships/hyperlink" Target="../26&#50640;&#49828;&#44180;/&#50640;&#49828;&#44180;.pptx" TargetMode="External"/><Relationship Id="rId165" Type="http://schemas.openxmlformats.org/officeDocument/2006/relationships/image" Target="../media/image66.png"/><Relationship Id="rId186" Type="http://schemas.openxmlformats.org/officeDocument/2006/relationships/hyperlink" Target="&#50640;&#49828;&#44180;07&#51109;.pptx" TargetMode="External"/><Relationship Id="rId211" Type="http://schemas.openxmlformats.org/officeDocument/2006/relationships/image" Target="../media/image89.png"/><Relationship Id="rId232" Type="http://schemas.openxmlformats.org/officeDocument/2006/relationships/hyperlink" Target="&#50640;&#49828;&#44180;31&#51109;.pptx" TargetMode="External"/><Relationship Id="rId253" Type="http://schemas.openxmlformats.org/officeDocument/2006/relationships/image" Target="../media/image110.png"/><Relationship Id="rId27" Type="http://schemas.openxmlformats.org/officeDocument/2006/relationships/slide" Target="slide14.xml"/><Relationship Id="rId48" Type="http://schemas.openxmlformats.org/officeDocument/2006/relationships/hyperlink" Target="../05&#49888;&#47749;&#44592;/&#49888;&#47749;&#44592;.pptx" TargetMode="External"/><Relationship Id="rId69" Type="http://schemas.openxmlformats.org/officeDocument/2006/relationships/image" Target="../media/image18.png"/><Relationship Id="rId113" Type="http://schemas.openxmlformats.org/officeDocument/2006/relationships/image" Target="../media/image40.png"/><Relationship Id="rId134" Type="http://schemas.openxmlformats.org/officeDocument/2006/relationships/hyperlink" Target="../../&#49888;&#50557;PPT/48%20&#44040;&#46972;&#46356;&#50500;&#49436;/&#44040;&#46972;&#46356;&#50500;&#49436;.pptx" TargetMode="External"/><Relationship Id="rId80" Type="http://schemas.openxmlformats.org/officeDocument/2006/relationships/hyperlink" Target="../21&#51204;&#46020;&#49436;/&#51204;&#46020;&#49436;.pptx" TargetMode="External"/><Relationship Id="rId155" Type="http://schemas.openxmlformats.org/officeDocument/2006/relationships/image" Target="../media/image61.png"/><Relationship Id="rId176" Type="http://schemas.openxmlformats.org/officeDocument/2006/relationships/hyperlink" Target="&#50640;&#49828;&#44180;02&#51109;.pptx" TargetMode="External"/><Relationship Id="rId197" Type="http://schemas.openxmlformats.org/officeDocument/2006/relationships/image" Target="../media/image82.png"/><Relationship Id="rId201" Type="http://schemas.openxmlformats.org/officeDocument/2006/relationships/image" Target="../media/image84.png"/><Relationship Id="rId222" Type="http://schemas.openxmlformats.org/officeDocument/2006/relationships/hyperlink" Target="&#50640;&#49828;&#44180;25&#51109;.pptx" TargetMode="External"/><Relationship Id="rId243" Type="http://schemas.openxmlformats.org/officeDocument/2006/relationships/image" Target="../media/image105.png"/><Relationship Id="rId264" Type="http://schemas.openxmlformats.org/officeDocument/2006/relationships/hyperlink" Target="&#50640;&#49828;&#44180;41&#51109;.pptx" TargetMode="External"/><Relationship Id="rId17" Type="http://schemas.openxmlformats.org/officeDocument/2006/relationships/slide" Target="slide9.xml"/><Relationship Id="rId38" Type="http://schemas.openxmlformats.org/officeDocument/2006/relationships/hyperlink" Target="../../&#44396;-&#49888;&#50557;%20&#49457;&#44221;&#47785;&#47197;.pptx" TargetMode="External"/><Relationship Id="rId59" Type="http://schemas.openxmlformats.org/officeDocument/2006/relationships/image" Target="../media/image13.png"/><Relationship Id="rId103" Type="http://schemas.openxmlformats.org/officeDocument/2006/relationships/image" Target="../media/image35.png"/><Relationship Id="rId124" Type="http://schemas.openxmlformats.org/officeDocument/2006/relationships/hyperlink" Target="../../&#49888;&#50557;PPT/43%20&#50836;&#54620;&#48373;&#51020;/&#50836;&#54620;&#48373;&#51020;.pptx" TargetMode="External"/><Relationship Id="rId70" Type="http://schemas.openxmlformats.org/officeDocument/2006/relationships/hyperlink" Target="../16&#45712;&#54756;&#48120;&#50556;/&#45712;&#54756;&#48120;&#50556;.pptx" TargetMode="External"/><Relationship Id="rId91" Type="http://schemas.openxmlformats.org/officeDocument/2006/relationships/image" Target="../media/image29.png"/><Relationship Id="rId145" Type="http://schemas.openxmlformats.org/officeDocument/2006/relationships/image" Target="../media/image56.png"/><Relationship Id="rId166" Type="http://schemas.openxmlformats.org/officeDocument/2006/relationships/hyperlink" Target="../../&#49888;&#50557;PPT/64%20&#50836;&#54620;&#49340;&#49436;/&#50836;&#54620;&#49340;&#49436;1&#51109;.pptx" TargetMode="External"/><Relationship Id="rId187" Type="http://schemas.openxmlformats.org/officeDocument/2006/relationships/image" Target="../media/image77.png"/><Relationship Id="rId1" Type="http://schemas.openxmlformats.org/officeDocument/2006/relationships/slideLayout" Target="../slideLayouts/slideLayout6.xml"/><Relationship Id="rId212" Type="http://schemas.openxmlformats.org/officeDocument/2006/relationships/hyperlink" Target="&#50640;&#49828;&#44180;20&#51109;.pptx" TargetMode="External"/><Relationship Id="rId233" Type="http://schemas.openxmlformats.org/officeDocument/2006/relationships/image" Target="../media/image100.png"/><Relationship Id="rId254" Type="http://schemas.openxmlformats.org/officeDocument/2006/relationships/hyperlink" Target="&#50640;&#49828;&#44180;46&#51109;.pptx" TargetMode="External"/><Relationship Id="rId28" Type="http://schemas.openxmlformats.org/officeDocument/2006/relationships/slide" Target="slide34.xml"/><Relationship Id="rId49" Type="http://schemas.openxmlformats.org/officeDocument/2006/relationships/image" Target="../media/image8.png"/><Relationship Id="rId114" Type="http://schemas.openxmlformats.org/officeDocument/2006/relationships/hyperlink" Target="../38&#49828;&#44032;&#47028;/&#49828;&#44032;&#47028;.pptx" TargetMode="External"/><Relationship Id="rId60" Type="http://schemas.openxmlformats.org/officeDocument/2006/relationships/hyperlink" Target="../12&#50676;&#50773;&#44592;&#54616;/&#50676;&#50773;&#44592;&#54616;.pptx" TargetMode="External"/><Relationship Id="rId81" Type="http://schemas.openxmlformats.org/officeDocument/2006/relationships/image" Target="../media/image24.png"/><Relationship Id="rId135" Type="http://schemas.openxmlformats.org/officeDocument/2006/relationships/image" Target="../media/image51.png"/><Relationship Id="rId156" Type="http://schemas.openxmlformats.org/officeDocument/2006/relationships/hyperlink" Target="../../&#49888;&#50557;PPT/59%20&#50556;&#44256;&#48372;&#49436;/&#50556;&#44256;&#48372;&#49436;.pptx" TargetMode="External"/><Relationship Id="rId177" Type="http://schemas.openxmlformats.org/officeDocument/2006/relationships/image" Target="../media/image72.png"/><Relationship Id="rId198" Type="http://schemas.openxmlformats.org/officeDocument/2006/relationships/hyperlink" Target="&#50640;&#49828;&#44180;13&#51109;.pptx" TargetMode="External"/><Relationship Id="rId202" Type="http://schemas.openxmlformats.org/officeDocument/2006/relationships/hyperlink" Target="&#50640;&#49828;&#44180;15&#51109;.pptx" TargetMode="External"/><Relationship Id="rId223" Type="http://schemas.openxmlformats.org/officeDocument/2006/relationships/image" Target="../media/image95.png"/><Relationship Id="rId244" Type="http://schemas.openxmlformats.org/officeDocument/2006/relationships/hyperlink" Target="&#50640;&#49828;&#44180;37&#51109;.pptx" TargetMode="External"/><Relationship Id="rId18" Type="http://schemas.openxmlformats.org/officeDocument/2006/relationships/slide" Target="slide29.xml"/><Relationship Id="rId39" Type="http://schemas.openxmlformats.org/officeDocument/2006/relationships/image" Target="../media/image3.png"/><Relationship Id="rId265" Type="http://schemas.openxmlformats.org/officeDocument/2006/relationships/image" Target="../media/image116.png"/><Relationship Id="rId50" Type="http://schemas.openxmlformats.org/officeDocument/2006/relationships/hyperlink" Target="../06&#50668;&#54840;&#49688;&#50500;/&#50668;&#54840;&#49688;&#50500;.pptx" TargetMode="External"/><Relationship Id="rId104" Type="http://schemas.openxmlformats.org/officeDocument/2006/relationships/hyperlink" Target="../33&#48120;&#44032;/&#48120;&#44032;.pptx" TargetMode="External"/><Relationship Id="rId125" Type="http://schemas.openxmlformats.org/officeDocument/2006/relationships/image" Target="../media/image46.png"/><Relationship Id="rId146" Type="http://schemas.openxmlformats.org/officeDocument/2006/relationships/hyperlink" Target="../../&#49888;&#50557;PPT/54%20&#46356;&#47784;&#45936;&#51204;&#49436;/&#46356;&#47784;&#45936;&#51204;&#49436;.pptx" TargetMode="External"/><Relationship Id="rId167" Type="http://schemas.openxmlformats.org/officeDocument/2006/relationships/image" Target="../media/image67.png"/><Relationship Id="rId188" Type="http://schemas.openxmlformats.org/officeDocument/2006/relationships/hyperlink" Target="&#50640;&#49828;&#44180;08&#51109;.pptx" TargetMode="External"/><Relationship Id="rId71" Type="http://schemas.openxmlformats.org/officeDocument/2006/relationships/image" Target="../media/image19.png"/><Relationship Id="rId92" Type="http://schemas.openxmlformats.org/officeDocument/2006/relationships/hyperlink" Target="../27&#45796;&#45768;&#50648;/&#45796;&#45768;&#50648;.pptx" TargetMode="External"/><Relationship Id="rId213" Type="http://schemas.openxmlformats.org/officeDocument/2006/relationships/image" Target="../media/image90.png"/><Relationship Id="rId234" Type="http://schemas.openxmlformats.org/officeDocument/2006/relationships/hyperlink" Target="&#50640;&#49828;&#44180;32&#51109;.pptx" TargetMode="External"/><Relationship Id="rId2" Type="http://schemas.openxmlformats.org/officeDocument/2006/relationships/slide" Target="slide1.xml"/><Relationship Id="rId29" Type="http://schemas.openxmlformats.org/officeDocument/2006/relationships/slide" Target="slide15.xml"/><Relationship Id="rId255" Type="http://schemas.openxmlformats.org/officeDocument/2006/relationships/image" Target="../media/image111.png"/><Relationship Id="rId40" Type="http://schemas.openxmlformats.org/officeDocument/2006/relationships/hyperlink" Target="../02&#52636;&#50528;&#44413;&#44592;/&#52636;&#50528;&#44413;&#44592;.pptx" TargetMode="External"/><Relationship Id="rId115" Type="http://schemas.openxmlformats.org/officeDocument/2006/relationships/image" Target="../media/image41.png"/><Relationship Id="rId136" Type="http://schemas.openxmlformats.org/officeDocument/2006/relationships/hyperlink" Target="../../&#49888;&#50557;PPT/49%20&#50640;&#48288;&#49548;&#49436;/&#50640;&#48288;&#49548;&#49436;.pptx" TargetMode="External"/><Relationship Id="rId157" Type="http://schemas.openxmlformats.org/officeDocument/2006/relationships/image" Target="../media/image62.png"/><Relationship Id="rId178" Type="http://schemas.openxmlformats.org/officeDocument/2006/relationships/hyperlink" Target="&#50640;&#49828;&#44180;03&#51109;.pptx" TargetMode="External"/><Relationship Id="rId61" Type="http://schemas.openxmlformats.org/officeDocument/2006/relationships/image" Target="../media/image14.png"/><Relationship Id="rId82" Type="http://schemas.openxmlformats.org/officeDocument/2006/relationships/hyperlink" Target="../22&#50500;&#44032;/&#50500;&#44032;.pptx" TargetMode="External"/><Relationship Id="rId199" Type="http://schemas.openxmlformats.org/officeDocument/2006/relationships/image" Target="../media/image83.png"/><Relationship Id="rId203" Type="http://schemas.openxmlformats.org/officeDocument/2006/relationships/image" Target="../media/image85.png"/><Relationship Id="rId19" Type="http://schemas.openxmlformats.org/officeDocument/2006/relationships/slide" Target="slide10.xml"/><Relationship Id="rId224" Type="http://schemas.openxmlformats.org/officeDocument/2006/relationships/hyperlink" Target="&#50640;&#49828;&#44180;26&#51109;.pptx" TargetMode="External"/><Relationship Id="rId245" Type="http://schemas.openxmlformats.org/officeDocument/2006/relationships/image" Target="../media/image106.png"/><Relationship Id="rId266" Type="http://schemas.openxmlformats.org/officeDocument/2006/relationships/hyperlink" Target="&#50640;&#49828;&#44180;40&#51109;.pptx" TargetMode="External"/><Relationship Id="rId30" Type="http://schemas.openxmlformats.org/officeDocument/2006/relationships/slide" Target="slide35.xml"/><Relationship Id="rId105" Type="http://schemas.openxmlformats.org/officeDocument/2006/relationships/image" Target="../media/image36.png"/><Relationship Id="rId126" Type="http://schemas.openxmlformats.org/officeDocument/2006/relationships/hyperlink" Target="../../&#49888;&#50557;PPT/44%20&#49324;&#46020;&#54665;&#51204;/&#49324;&#46020;&#54665;&#51204;.pptx" TargetMode="External"/><Relationship Id="rId147" Type="http://schemas.openxmlformats.org/officeDocument/2006/relationships/image" Target="../media/image57.png"/><Relationship Id="rId168" Type="http://schemas.openxmlformats.org/officeDocument/2006/relationships/hyperlink" Target="../../&#49888;&#50557;PPT/65%20&#50976;&#45796;&#49436;/&#50976;&#45796;&#49436;1&#51109;.pptx" TargetMode="External"/><Relationship Id="rId51" Type="http://schemas.openxmlformats.org/officeDocument/2006/relationships/image" Target="../media/image9.png"/><Relationship Id="rId72" Type="http://schemas.openxmlformats.org/officeDocument/2006/relationships/hyperlink" Target="../17&#50640;&#49828;&#45908;/&#50640;&#49828;&#45908;.pptx" TargetMode="External"/><Relationship Id="rId93" Type="http://schemas.openxmlformats.org/officeDocument/2006/relationships/image" Target="../media/image30.png"/><Relationship Id="rId189" Type="http://schemas.openxmlformats.org/officeDocument/2006/relationships/image" Target="../media/image78.png"/><Relationship Id="rId3" Type="http://schemas.openxmlformats.org/officeDocument/2006/relationships/slide" Target="slide21.xml"/><Relationship Id="rId214" Type="http://schemas.openxmlformats.org/officeDocument/2006/relationships/hyperlink" Target="&#50640;&#49828;&#44180;21&#51109;.pptx" TargetMode="External"/><Relationship Id="rId235" Type="http://schemas.openxmlformats.org/officeDocument/2006/relationships/image" Target="../media/image101.png"/><Relationship Id="rId256" Type="http://schemas.openxmlformats.org/officeDocument/2006/relationships/hyperlink" Target="&#50640;&#49828;&#44180;45&#51109;.pptx" TargetMode="External"/><Relationship Id="rId116" Type="http://schemas.openxmlformats.org/officeDocument/2006/relationships/hyperlink" Target="../39&#47568;&#46972;&#44592;/&#47568;&#46972;&#44592;.pptx" TargetMode="External"/><Relationship Id="rId137" Type="http://schemas.openxmlformats.org/officeDocument/2006/relationships/image" Target="../media/image52.png"/><Relationship Id="rId158" Type="http://schemas.openxmlformats.org/officeDocument/2006/relationships/hyperlink" Target="../../&#49888;&#50557;PPT/60%20&#48288;&#46300;&#47196;&#51204;&#49436;/&#48288;&#46300;&#47196;&#51204;&#49436;.pptx" TargetMode="External"/><Relationship Id="rId20" Type="http://schemas.openxmlformats.org/officeDocument/2006/relationships/slide" Target="slide30.xml"/><Relationship Id="rId41" Type="http://schemas.openxmlformats.org/officeDocument/2006/relationships/image" Target="../media/image4.png"/><Relationship Id="rId62" Type="http://schemas.openxmlformats.org/officeDocument/2006/relationships/hyperlink" Target="../11&#50676;&#50773;&#44592;&#49345;/&#50676;&#50773;&#44592;&#49345;.pptx" TargetMode="External"/><Relationship Id="rId83" Type="http://schemas.openxmlformats.org/officeDocument/2006/relationships/image" Target="../media/image25.png"/><Relationship Id="rId179" Type="http://schemas.openxmlformats.org/officeDocument/2006/relationships/image" Target="../media/image73.png"/><Relationship Id="rId190" Type="http://schemas.openxmlformats.org/officeDocument/2006/relationships/hyperlink" Target="&#50640;&#49828;&#44180;09&#51109;.pptx" TargetMode="External"/><Relationship Id="rId204" Type="http://schemas.openxmlformats.org/officeDocument/2006/relationships/hyperlink" Target="&#50640;&#49828;&#44180;16&#51109;.pptx" TargetMode="External"/><Relationship Id="rId225" Type="http://schemas.openxmlformats.org/officeDocument/2006/relationships/image" Target="../media/image96.png"/><Relationship Id="rId246" Type="http://schemas.openxmlformats.org/officeDocument/2006/relationships/hyperlink" Target="&#50640;&#49828;&#44180;38&#51109;.pptx" TargetMode="External"/><Relationship Id="rId267" Type="http://schemas.openxmlformats.org/officeDocument/2006/relationships/image" Target="../media/image117.png"/><Relationship Id="rId106" Type="http://schemas.openxmlformats.org/officeDocument/2006/relationships/hyperlink" Target="../34&#45208;&#54996;/&#45208;&#54996;.pptx" TargetMode="External"/><Relationship Id="rId127" Type="http://schemas.openxmlformats.org/officeDocument/2006/relationships/image" Target="../media/image47.png"/><Relationship Id="rId10" Type="http://schemas.openxmlformats.org/officeDocument/2006/relationships/slide" Target="slide5.xml"/><Relationship Id="rId31" Type="http://schemas.openxmlformats.org/officeDocument/2006/relationships/slide" Target="slide16.xml"/><Relationship Id="rId52" Type="http://schemas.openxmlformats.org/officeDocument/2006/relationships/hyperlink" Target="../07&#49324;&#49324;&#44592;/&#49324;&#49324;&#44592;.pptx" TargetMode="External"/><Relationship Id="rId73" Type="http://schemas.openxmlformats.org/officeDocument/2006/relationships/image" Target="../media/image20.png"/><Relationship Id="rId94" Type="http://schemas.openxmlformats.org/officeDocument/2006/relationships/hyperlink" Target="../28&#54840;&#49464;&#50500;/&#54840;&#49464;&#50500;.pptx" TargetMode="External"/><Relationship Id="rId148" Type="http://schemas.openxmlformats.org/officeDocument/2006/relationships/hyperlink" Target="../../&#49888;&#50557;PPT/55%20&#46356;&#47784;&#45936;&#54980;&#49436;/&#46356;&#47784;&#45936;&#54980;&#49436;.pptx" TargetMode="External"/><Relationship Id="rId169" Type="http://schemas.openxmlformats.org/officeDocument/2006/relationships/image" Target="../media/image68.png"/><Relationship Id="rId4" Type="http://schemas.openxmlformats.org/officeDocument/2006/relationships/slide" Target="slide2.xml"/><Relationship Id="rId180" Type="http://schemas.openxmlformats.org/officeDocument/2006/relationships/hyperlink" Target="&#50640;&#49828;&#44180;04&#51109;.pptx" TargetMode="External"/><Relationship Id="rId215" Type="http://schemas.openxmlformats.org/officeDocument/2006/relationships/image" Target="../media/image91.png"/><Relationship Id="rId236" Type="http://schemas.openxmlformats.org/officeDocument/2006/relationships/hyperlink" Target="&#50640;&#49828;&#44180;33&#51109;.pptx" TargetMode="External"/><Relationship Id="rId257" Type="http://schemas.openxmlformats.org/officeDocument/2006/relationships/image" Target="../media/image112.png"/><Relationship Id="rId42" Type="http://schemas.openxmlformats.org/officeDocument/2006/relationships/hyperlink" Target="&#52285;&#49464;&#44592;.pptx" TargetMode="External"/><Relationship Id="rId84" Type="http://schemas.openxmlformats.org/officeDocument/2006/relationships/hyperlink" Target="../23&#51060;&#49324;&#50556;/&#51060;&#49324;&#50556;.pptx" TargetMode="External"/><Relationship Id="rId138" Type="http://schemas.openxmlformats.org/officeDocument/2006/relationships/hyperlink" Target="../../&#49888;&#50557;PPT/50%20&#48716;&#47549;&#48372;&#49436;/&#48716;&#47549;&#48372;&#49436;.pptx" TargetMode="External"/><Relationship Id="rId191" Type="http://schemas.openxmlformats.org/officeDocument/2006/relationships/image" Target="../media/image79.png"/><Relationship Id="rId205" Type="http://schemas.openxmlformats.org/officeDocument/2006/relationships/image" Target="../media/image86.png"/><Relationship Id="rId247" Type="http://schemas.openxmlformats.org/officeDocument/2006/relationships/image" Target="../media/image107.png"/></Relationships>
</file>

<file path=ppt/slides/_rels/slide8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2.png"/><Relationship Id="rId21" Type="http://schemas.openxmlformats.org/officeDocument/2006/relationships/slide" Target="slide11.xml"/><Relationship Id="rId63" Type="http://schemas.openxmlformats.org/officeDocument/2006/relationships/image" Target="../media/image15.png"/><Relationship Id="rId159" Type="http://schemas.openxmlformats.org/officeDocument/2006/relationships/image" Target="../media/image63.png"/><Relationship Id="rId170" Type="http://schemas.openxmlformats.org/officeDocument/2006/relationships/hyperlink" Target="../../&#49888;&#50557;PPT/66%20&#50836;&#54620;&#44228;&#49884;&#47197;/&#50836;&#54620;&#44228;&#49884;&#47197;.pptx" TargetMode="External"/><Relationship Id="rId226" Type="http://schemas.openxmlformats.org/officeDocument/2006/relationships/hyperlink" Target="&#50640;&#49828;&#44180;28&#51109;.pptx" TargetMode="External"/><Relationship Id="rId107" Type="http://schemas.openxmlformats.org/officeDocument/2006/relationships/image" Target="../media/image37.png"/><Relationship Id="rId268" Type="http://schemas.openxmlformats.org/officeDocument/2006/relationships/image" Target="../media/image125.png"/><Relationship Id="rId11" Type="http://schemas.openxmlformats.org/officeDocument/2006/relationships/slide" Target="slide25.xml"/><Relationship Id="rId32" Type="http://schemas.openxmlformats.org/officeDocument/2006/relationships/slide" Target="slide17.xml"/><Relationship Id="rId53" Type="http://schemas.openxmlformats.org/officeDocument/2006/relationships/image" Target="../media/image10.png"/><Relationship Id="rId74" Type="http://schemas.openxmlformats.org/officeDocument/2006/relationships/hyperlink" Target="../18&#50853;&#44592;/&#50853;&#44592;.pptx" TargetMode="External"/><Relationship Id="rId128" Type="http://schemas.openxmlformats.org/officeDocument/2006/relationships/hyperlink" Target="../../&#49888;&#50557;PPT/45%20&#47196;&#47560;&#49436;/&#47196;&#47560;&#49436;.pptx" TargetMode="External"/><Relationship Id="rId149" Type="http://schemas.openxmlformats.org/officeDocument/2006/relationships/image" Target="../media/image58.png"/><Relationship Id="rId5" Type="http://schemas.openxmlformats.org/officeDocument/2006/relationships/slide" Target="slide22.xml"/><Relationship Id="rId95" Type="http://schemas.openxmlformats.org/officeDocument/2006/relationships/image" Target="../media/image31.png"/><Relationship Id="rId160" Type="http://schemas.openxmlformats.org/officeDocument/2006/relationships/hyperlink" Target="../../&#49888;&#50557;PPT/61%20&#48288;&#46300;&#47196;&#54980;&#49436;/&#48288;&#46300;&#47196;&#54980;&#49436;.pptx" TargetMode="External"/><Relationship Id="rId181" Type="http://schemas.openxmlformats.org/officeDocument/2006/relationships/image" Target="../media/image74.png"/><Relationship Id="rId216" Type="http://schemas.openxmlformats.org/officeDocument/2006/relationships/hyperlink" Target="&#50640;&#49828;&#44180;22&#51109;.pptx" TargetMode="External"/><Relationship Id="rId237" Type="http://schemas.openxmlformats.org/officeDocument/2006/relationships/image" Target="../media/image102.png"/><Relationship Id="rId258" Type="http://schemas.openxmlformats.org/officeDocument/2006/relationships/hyperlink" Target="&#50640;&#49828;&#44180;44&#51109;.pptx" TargetMode="External"/><Relationship Id="rId22" Type="http://schemas.openxmlformats.org/officeDocument/2006/relationships/slide" Target="slide31.xml"/><Relationship Id="rId43" Type="http://schemas.openxmlformats.org/officeDocument/2006/relationships/image" Target="../media/image5.png"/><Relationship Id="rId64" Type="http://schemas.openxmlformats.org/officeDocument/2006/relationships/hyperlink" Target="../13&#50669;&#45824;&#49345;/&#50669;&#45824;&#49345;.pptx" TargetMode="External"/><Relationship Id="rId118" Type="http://schemas.openxmlformats.org/officeDocument/2006/relationships/hyperlink" Target="../../&#49888;&#50557;PPT/40%20&#47560;&#53468;&#48373;&#51020;/&#47560;&#53468;&#48373;&#51020;.pptx" TargetMode="External"/><Relationship Id="rId139" Type="http://schemas.openxmlformats.org/officeDocument/2006/relationships/image" Target="../media/image53.png"/><Relationship Id="rId85" Type="http://schemas.openxmlformats.org/officeDocument/2006/relationships/image" Target="../media/image26.png"/><Relationship Id="rId150" Type="http://schemas.openxmlformats.org/officeDocument/2006/relationships/hyperlink" Target="../../&#49888;&#50557;PPT/56%20&#46356;&#46020;&#49436;/&#46356;&#46020;&#49436;.pptx" TargetMode="External"/><Relationship Id="rId171" Type="http://schemas.openxmlformats.org/officeDocument/2006/relationships/image" Target="../media/image69.png"/><Relationship Id="rId192" Type="http://schemas.openxmlformats.org/officeDocument/2006/relationships/hyperlink" Target="&#50640;&#49828;&#44180;10&#51109;.pptx" TargetMode="External"/><Relationship Id="rId206" Type="http://schemas.openxmlformats.org/officeDocument/2006/relationships/hyperlink" Target="&#50640;&#49828;&#44180;17&#51109;.pptx" TargetMode="External"/><Relationship Id="rId227" Type="http://schemas.openxmlformats.org/officeDocument/2006/relationships/image" Target="../media/image97.png"/><Relationship Id="rId248" Type="http://schemas.openxmlformats.org/officeDocument/2006/relationships/hyperlink" Target="&#50640;&#49828;&#44180;39&#51109;.pptx" TargetMode="External"/><Relationship Id="rId12" Type="http://schemas.openxmlformats.org/officeDocument/2006/relationships/slide" Target="slide6.xml"/><Relationship Id="rId33" Type="http://schemas.openxmlformats.org/officeDocument/2006/relationships/slide" Target="slide18.xml"/><Relationship Id="rId108" Type="http://schemas.openxmlformats.org/officeDocument/2006/relationships/hyperlink" Target="../35&#54616;&#48149;&#44397;/&#54616;&#48149;&#44397;.pptx" TargetMode="External"/><Relationship Id="rId129" Type="http://schemas.openxmlformats.org/officeDocument/2006/relationships/image" Target="../media/image48.png"/><Relationship Id="rId54" Type="http://schemas.openxmlformats.org/officeDocument/2006/relationships/hyperlink" Target="../08&#47355;&#44592;/&#47355;&#44592;.pptx" TargetMode="External"/><Relationship Id="rId75" Type="http://schemas.openxmlformats.org/officeDocument/2006/relationships/image" Target="../media/image21.png"/><Relationship Id="rId96" Type="http://schemas.openxmlformats.org/officeDocument/2006/relationships/hyperlink" Target="../29&#50836;&#50648;/&#50836;&#50648;.pptx" TargetMode="External"/><Relationship Id="rId140" Type="http://schemas.openxmlformats.org/officeDocument/2006/relationships/hyperlink" Target="../../&#49888;&#50557;PPT/51%20&#44264;&#47196;&#49352;&#49436;/&#44264;&#47196;&#49352;&#49436;.pptx" TargetMode="External"/><Relationship Id="rId161" Type="http://schemas.openxmlformats.org/officeDocument/2006/relationships/image" Target="../media/image64.png"/><Relationship Id="rId182" Type="http://schemas.openxmlformats.org/officeDocument/2006/relationships/hyperlink" Target="&#50640;&#49828;&#44180;05&#51109;.pptx" TargetMode="External"/><Relationship Id="rId217" Type="http://schemas.openxmlformats.org/officeDocument/2006/relationships/image" Target="../media/image92.png"/><Relationship Id="rId6" Type="http://schemas.openxmlformats.org/officeDocument/2006/relationships/slide" Target="slide3.xml"/><Relationship Id="rId238" Type="http://schemas.openxmlformats.org/officeDocument/2006/relationships/hyperlink" Target="&#50640;&#49828;&#44180;34&#51109;.pptx" TargetMode="External"/><Relationship Id="rId259" Type="http://schemas.openxmlformats.org/officeDocument/2006/relationships/image" Target="../media/image113.png"/><Relationship Id="rId23" Type="http://schemas.openxmlformats.org/officeDocument/2006/relationships/slide" Target="slide12.xml"/><Relationship Id="rId119" Type="http://schemas.openxmlformats.org/officeDocument/2006/relationships/image" Target="../media/image43.png"/><Relationship Id="rId44" Type="http://schemas.openxmlformats.org/officeDocument/2006/relationships/hyperlink" Target="../03&#47112;&#50948;&#44592;/&#47112;&#50948;&#44592;.pptx" TargetMode="External"/><Relationship Id="rId65" Type="http://schemas.openxmlformats.org/officeDocument/2006/relationships/image" Target="../media/image16.png"/><Relationship Id="rId86" Type="http://schemas.openxmlformats.org/officeDocument/2006/relationships/hyperlink" Target="../24&#50696;&#47112;&#48120;&#50556;/&#50696;&#47112;&#48120;&#50556;.pptx" TargetMode="External"/><Relationship Id="rId130" Type="http://schemas.openxmlformats.org/officeDocument/2006/relationships/hyperlink" Target="../../&#49888;&#50557;PPT/46%20&#44256;&#47536;&#46020;&#51204;&#49436;/&#44256;&#47536;&#46020;&#51204;&#49436;.pptx" TargetMode="External"/><Relationship Id="rId151" Type="http://schemas.openxmlformats.org/officeDocument/2006/relationships/image" Target="../media/image59.png"/><Relationship Id="rId172" Type="http://schemas.openxmlformats.org/officeDocument/2006/relationships/hyperlink" Target="&#50640;&#49828;&#44180;27&#51109;.pptx" TargetMode="External"/><Relationship Id="rId193" Type="http://schemas.openxmlformats.org/officeDocument/2006/relationships/image" Target="../media/image80.png"/><Relationship Id="rId207" Type="http://schemas.openxmlformats.org/officeDocument/2006/relationships/image" Target="../media/image87.png"/><Relationship Id="rId228" Type="http://schemas.openxmlformats.org/officeDocument/2006/relationships/hyperlink" Target="&#50640;&#49828;&#44180;29&#51109;.pptx" TargetMode="External"/><Relationship Id="rId249" Type="http://schemas.openxmlformats.org/officeDocument/2006/relationships/image" Target="../media/image108.png"/><Relationship Id="rId13" Type="http://schemas.openxmlformats.org/officeDocument/2006/relationships/slide" Target="slide26.xml"/><Relationship Id="rId109" Type="http://schemas.openxmlformats.org/officeDocument/2006/relationships/image" Target="../media/image38.png"/><Relationship Id="rId260" Type="http://schemas.openxmlformats.org/officeDocument/2006/relationships/hyperlink" Target="&#50640;&#49828;&#44180;43&#51109;.pptx" TargetMode="External"/><Relationship Id="rId34" Type="http://schemas.openxmlformats.org/officeDocument/2006/relationships/slide" Target="slide19.xml"/><Relationship Id="rId55" Type="http://schemas.openxmlformats.org/officeDocument/2006/relationships/image" Target="../media/image11.png"/><Relationship Id="rId76" Type="http://schemas.openxmlformats.org/officeDocument/2006/relationships/hyperlink" Target="../19&#49884;&#54200;/&#49884;&#54200;.pptx" TargetMode="External"/><Relationship Id="rId97" Type="http://schemas.openxmlformats.org/officeDocument/2006/relationships/image" Target="../media/image32.png"/><Relationship Id="rId120" Type="http://schemas.openxmlformats.org/officeDocument/2006/relationships/hyperlink" Target="../../&#49888;&#50557;PPT/41%20&#47560;&#44032;&#48373;&#51020;/&#47560;&#44032;&#48373;&#51020;.pptx" TargetMode="External"/><Relationship Id="rId141" Type="http://schemas.openxmlformats.org/officeDocument/2006/relationships/image" Target="../media/image54.png"/><Relationship Id="rId7" Type="http://schemas.openxmlformats.org/officeDocument/2006/relationships/slide" Target="slide23.xml"/><Relationship Id="rId162" Type="http://schemas.openxmlformats.org/officeDocument/2006/relationships/hyperlink" Target="../../&#49888;&#50557;PPT/62%20&#50836;&#54620;&#51068;&#49436;/&#50836;&#54620;&#51068;&#49436;.pptx" TargetMode="External"/><Relationship Id="rId183" Type="http://schemas.openxmlformats.org/officeDocument/2006/relationships/image" Target="../media/image75.png"/><Relationship Id="rId218" Type="http://schemas.openxmlformats.org/officeDocument/2006/relationships/hyperlink" Target="&#50640;&#49828;&#44180;23&#51109;.pptx" TargetMode="External"/><Relationship Id="rId239" Type="http://schemas.openxmlformats.org/officeDocument/2006/relationships/image" Target="../media/image103.png"/><Relationship Id="rId250" Type="http://schemas.openxmlformats.org/officeDocument/2006/relationships/hyperlink" Target="&#50640;&#49828;&#44180;48&#51109;.pptx" TargetMode="External"/><Relationship Id="rId24" Type="http://schemas.openxmlformats.org/officeDocument/2006/relationships/slide" Target="slide32.xml"/><Relationship Id="rId45" Type="http://schemas.openxmlformats.org/officeDocument/2006/relationships/image" Target="../media/image6.png"/><Relationship Id="rId66" Type="http://schemas.openxmlformats.org/officeDocument/2006/relationships/hyperlink" Target="../14&#50669;&#45824;&#54616;/&#50669;&#45824;&#54616;.pptx" TargetMode="External"/><Relationship Id="rId87" Type="http://schemas.openxmlformats.org/officeDocument/2006/relationships/image" Target="../media/image27.png"/><Relationship Id="rId110" Type="http://schemas.openxmlformats.org/officeDocument/2006/relationships/hyperlink" Target="../36&#49828;&#48148;&#45264;/&#49828;&#48148;&#45264;.pptx" TargetMode="External"/><Relationship Id="rId131" Type="http://schemas.openxmlformats.org/officeDocument/2006/relationships/image" Target="../media/image49.png"/><Relationship Id="rId152" Type="http://schemas.openxmlformats.org/officeDocument/2006/relationships/hyperlink" Target="../../&#49888;&#50557;PPT/57%20&#48716;&#47112;&#47788;&#49436;/&#48716;&#47112;&#47788;&#49436;1&#51109;.pptx" TargetMode="External"/><Relationship Id="rId173" Type="http://schemas.openxmlformats.org/officeDocument/2006/relationships/image" Target="../media/image70.png"/><Relationship Id="rId194" Type="http://schemas.openxmlformats.org/officeDocument/2006/relationships/hyperlink" Target="&#50640;&#49828;&#44180;11&#51109;.pptx" TargetMode="External"/><Relationship Id="rId208" Type="http://schemas.openxmlformats.org/officeDocument/2006/relationships/hyperlink" Target="&#50640;&#49828;&#44180;18&#51109;.pptx" TargetMode="External"/><Relationship Id="rId229" Type="http://schemas.openxmlformats.org/officeDocument/2006/relationships/image" Target="../media/image98.png"/><Relationship Id="rId240" Type="http://schemas.openxmlformats.org/officeDocument/2006/relationships/hyperlink" Target="&#50640;&#49828;&#44180;35&#51109;.pptx" TargetMode="External"/><Relationship Id="rId261" Type="http://schemas.openxmlformats.org/officeDocument/2006/relationships/image" Target="../media/image114.png"/><Relationship Id="rId14" Type="http://schemas.openxmlformats.org/officeDocument/2006/relationships/slide" Target="slide7.xml"/><Relationship Id="rId35" Type="http://schemas.openxmlformats.org/officeDocument/2006/relationships/slide" Target="slide20.xml"/><Relationship Id="rId56" Type="http://schemas.openxmlformats.org/officeDocument/2006/relationships/hyperlink" Target="../09&#49324;&#47924;&#50648;&#49345;/&#49324;&#47924;&#50648;&#49345;.pptx" TargetMode="External"/><Relationship Id="rId77" Type="http://schemas.openxmlformats.org/officeDocument/2006/relationships/image" Target="../media/image22.png"/><Relationship Id="rId100" Type="http://schemas.openxmlformats.org/officeDocument/2006/relationships/hyperlink" Target="../31&#50724;&#48148;&#45852;/&#50724;&#48148;&#45852;1&#51109;.pptx" TargetMode="External"/><Relationship Id="rId8" Type="http://schemas.openxmlformats.org/officeDocument/2006/relationships/slide" Target="slide4.xml"/><Relationship Id="rId98" Type="http://schemas.openxmlformats.org/officeDocument/2006/relationships/hyperlink" Target="../30&#50500;&#47784;&#49828;/&#50500;&#47784;&#49828;.pptx" TargetMode="External"/><Relationship Id="rId121" Type="http://schemas.openxmlformats.org/officeDocument/2006/relationships/image" Target="../media/image44.png"/><Relationship Id="rId142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63" Type="http://schemas.openxmlformats.org/officeDocument/2006/relationships/image" Target="../media/image65.png"/><Relationship Id="rId184" Type="http://schemas.openxmlformats.org/officeDocument/2006/relationships/hyperlink" Target="&#50640;&#49828;&#44180;06&#51109;.pptx" TargetMode="External"/><Relationship Id="rId219" Type="http://schemas.openxmlformats.org/officeDocument/2006/relationships/image" Target="../media/image93.png"/><Relationship Id="rId230" Type="http://schemas.openxmlformats.org/officeDocument/2006/relationships/hyperlink" Target="&#50640;&#49828;&#44180;30&#51109;.pptx" TargetMode="External"/><Relationship Id="rId251" Type="http://schemas.openxmlformats.org/officeDocument/2006/relationships/image" Target="../media/image109.png"/><Relationship Id="rId25" Type="http://schemas.openxmlformats.org/officeDocument/2006/relationships/slide" Target="slide13.xml"/><Relationship Id="rId46" Type="http://schemas.openxmlformats.org/officeDocument/2006/relationships/hyperlink" Target="../04&#48124;&#49688;&#44592;/&#48124;&#49688;&#44592;.pptx" TargetMode="External"/><Relationship Id="rId67" Type="http://schemas.openxmlformats.org/officeDocument/2006/relationships/image" Target="../media/image17.png"/><Relationship Id="rId88" Type="http://schemas.openxmlformats.org/officeDocument/2006/relationships/hyperlink" Target="../25&#50696;&#47112;&#48120;&#50556;&#50528;&#44032;/&#50696;&#47112;&#48120;&#50556;&#50528;&#44032;.pptx" TargetMode="External"/><Relationship Id="rId111" Type="http://schemas.openxmlformats.org/officeDocument/2006/relationships/image" Target="../media/image39.png"/><Relationship Id="rId132" Type="http://schemas.openxmlformats.org/officeDocument/2006/relationships/hyperlink" Target="../../&#49888;&#50557;PPT/47%20&#44256;&#47536;&#46020;&#54980;&#49436;/&#44256;&#47536;&#46020;&#54980;&#49436;.pptx" TargetMode="External"/><Relationship Id="rId153" Type="http://schemas.openxmlformats.org/officeDocument/2006/relationships/image" Target="../media/image60.png"/><Relationship Id="rId174" Type="http://schemas.openxmlformats.org/officeDocument/2006/relationships/hyperlink" Target="&#50640;&#49828;&#44180;01&#51109;.pptx" TargetMode="External"/><Relationship Id="rId195" Type="http://schemas.openxmlformats.org/officeDocument/2006/relationships/image" Target="../media/image81.png"/><Relationship Id="rId209" Type="http://schemas.openxmlformats.org/officeDocument/2006/relationships/image" Target="../media/image88.png"/><Relationship Id="rId220" Type="http://schemas.openxmlformats.org/officeDocument/2006/relationships/hyperlink" Target="&#50640;&#49828;&#44180;24&#51109;.pptx" TargetMode="External"/><Relationship Id="rId241" Type="http://schemas.openxmlformats.org/officeDocument/2006/relationships/image" Target="../media/image104.png"/><Relationship Id="rId15" Type="http://schemas.openxmlformats.org/officeDocument/2006/relationships/slide" Target="slide27.xml"/><Relationship Id="rId36" Type="http://schemas.openxmlformats.org/officeDocument/2006/relationships/slide" Target="slide8.xml"/><Relationship Id="rId57" Type="http://schemas.openxmlformats.org/officeDocument/2006/relationships/image" Target="../media/image12.png"/><Relationship Id="rId262" Type="http://schemas.openxmlformats.org/officeDocument/2006/relationships/hyperlink" Target="&#50640;&#49828;&#44180;42&#51109;.pptx" TargetMode="External"/><Relationship Id="rId78" Type="http://schemas.openxmlformats.org/officeDocument/2006/relationships/hyperlink" Target="../20&#51104;&#50616;/&#51104;&#50616;.pptx" TargetMode="External"/><Relationship Id="rId99" Type="http://schemas.openxmlformats.org/officeDocument/2006/relationships/image" Target="../media/image33.png"/><Relationship Id="rId101" Type="http://schemas.openxmlformats.org/officeDocument/2006/relationships/image" Target="../media/image34.png"/><Relationship Id="rId122" Type="http://schemas.openxmlformats.org/officeDocument/2006/relationships/hyperlink" Target="../../&#49888;&#50557;PPT/42%20&#45572;&#44032;&#48373;&#51020;/&#45572;&#44032;&#48373;&#51020;.pptx" TargetMode="External"/><Relationship Id="rId143" Type="http://schemas.openxmlformats.org/officeDocument/2006/relationships/image" Target="../media/image55.png"/><Relationship Id="rId164" Type="http://schemas.openxmlformats.org/officeDocument/2006/relationships/hyperlink" Target="../../&#49888;&#50557;PPT/63%20&#50836;&#54620;&#51060;&#49436;/&#50836;&#54620;&#51060;&#49436;1&#51109;.pptx" TargetMode="External"/><Relationship Id="rId185" Type="http://schemas.openxmlformats.org/officeDocument/2006/relationships/image" Target="../media/image76.png"/><Relationship Id="rId9" Type="http://schemas.openxmlformats.org/officeDocument/2006/relationships/slide" Target="slide24.xml"/><Relationship Id="rId210" Type="http://schemas.openxmlformats.org/officeDocument/2006/relationships/hyperlink" Target="&#50640;&#49828;&#44180;19&#51109;.pptx" TargetMode="External"/><Relationship Id="rId26" Type="http://schemas.openxmlformats.org/officeDocument/2006/relationships/slide" Target="slide33.xml"/><Relationship Id="rId231" Type="http://schemas.openxmlformats.org/officeDocument/2006/relationships/image" Target="../media/image99.png"/><Relationship Id="rId252" Type="http://schemas.openxmlformats.org/officeDocument/2006/relationships/hyperlink" Target="&#50640;&#49828;&#44180;47&#51109;.pptx" TargetMode="External"/><Relationship Id="rId47" Type="http://schemas.openxmlformats.org/officeDocument/2006/relationships/image" Target="../media/image7.png"/><Relationship Id="rId68" Type="http://schemas.openxmlformats.org/officeDocument/2006/relationships/hyperlink" Target="../15&#50640;&#49828;&#46972;/&#50640;&#49828;&#46972;.pptx" TargetMode="External"/><Relationship Id="rId89" Type="http://schemas.openxmlformats.org/officeDocument/2006/relationships/image" Target="../media/image28.png"/><Relationship Id="rId112" Type="http://schemas.openxmlformats.org/officeDocument/2006/relationships/hyperlink" Target="../37&#54617;&#44060;/&#54617;&#44060;.pptx" TargetMode="External"/><Relationship Id="rId133" Type="http://schemas.openxmlformats.org/officeDocument/2006/relationships/image" Target="../media/image50.png"/><Relationship Id="rId154" Type="http://schemas.openxmlformats.org/officeDocument/2006/relationships/hyperlink" Target="../../&#49888;&#50557;PPT/58%20&#55176;&#48652;&#47532;&#49436;/&#55176;&#48652;&#47532;&#49436;.pptx" TargetMode="External"/><Relationship Id="rId175" Type="http://schemas.openxmlformats.org/officeDocument/2006/relationships/image" Target="../media/image71.png"/><Relationship Id="rId196" Type="http://schemas.openxmlformats.org/officeDocument/2006/relationships/hyperlink" Target="&#50640;&#49828;&#44180;12&#51109;.pptx" TargetMode="External"/><Relationship Id="rId200" Type="http://schemas.openxmlformats.org/officeDocument/2006/relationships/hyperlink" Target="&#50640;&#49828;&#44180;14&#51109;.pptx" TargetMode="External"/><Relationship Id="rId16" Type="http://schemas.openxmlformats.org/officeDocument/2006/relationships/slide" Target="slide28.xml"/><Relationship Id="rId221" Type="http://schemas.openxmlformats.org/officeDocument/2006/relationships/image" Target="../media/image94.png"/><Relationship Id="rId242" Type="http://schemas.openxmlformats.org/officeDocument/2006/relationships/hyperlink" Target="&#50640;&#49828;&#44180;36&#51109;.pptx" TargetMode="External"/><Relationship Id="rId263" Type="http://schemas.openxmlformats.org/officeDocument/2006/relationships/image" Target="../media/image115.png"/><Relationship Id="rId37" Type="http://schemas.openxmlformats.org/officeDocument/2006/relationships/image" Target="../media/image2.png"/><Relationship Id="rId58" Type="http://schemas.openxmlformats.org/officeDocument/2006/relationships/hyperlink" Target="../10&#49324;&#47924;&#50648;&#54616;/&#49324;&#47924;&#50648;&#54616;.pptx" TargetMode="External"/><Relationship Id="rId79" Type="http://schemas.openxmlformats.org/officeDocument/2006/relationships/image" Target="../media/image23.png"/><Relationship Id="rId102" Type="http://schemas.openxmlformats.org/officeDocument/2006/relationships/hyperlink" Target="../32&#50836;&#45208;/&#50836;&#45208;.pptx" TargetMode="External"/><Relationship Id="rId123" Type="http://schemas.openxmlformats.org/officeDocument/2006/relationships/image" Target="../media/image45.png"/><Relationship Id="rId144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90" Type="http://schemas.openxmlformats.org/officeDocument/2006/relationships/hyperlink" Target="../26&#50640;&#49828;&#44180;/&#50640;&#49828;&#44180;.pptx" TargetMode="External"/><Relationship Id="rId165" Type="http://schemas.openxmlformats.org/officeDocument/2006/relationships/image" Target="../media/image66.png"/><Relationship Id="rId186" Type="http://schemas.openxmlformats.org/officeDocument/2006/relationships/hyperlink" Target="&#50640;&#49828;&#44180;07&#51109;.pptx" TargetMode="External"/><Relationship Id="rId211" Type="http://schemas.openxmlformats.org/officeDocument/2006/relationships/image" Target="../media/image89.png"/><Relationship Id="rId232" Type="http://schemas.openxmlformats.org/officeDocument/2006/relationships/hyperlink" Target="&#50640;&#49828;&#44180;31&#51109;.pptx" TargetMode="External"/><Relationship Id="rId253" Type="http://schemas.openxmlformats.org/officeDocument/2006/relationships/image" Target="../media/image110.png"/><Relationship Id="rId27" Type="http://schemas.openxmlformats.org/officeDocument/2006/relationships/slide" Target="slide14.xml"/><Relationship Id="rId48" Type="http://schemas.openxmlformats.org/officeDocument/2006/relationships/hyperlink" Target="../05&#49888;&#47749;&#44592;/&#49888;&#47749;&#44592;.pptx" TargetMode="External"/><Relationship Id="rId69" Type="http://schemas.openxmlformats.org/officeDocument/2006/relationships/image" Target="../media/image18.png"/><Relationship Id="rId113" Type="http://schemas.openxmlformats.org/officeDocument/2006/relationships/image" Target="../media/image40.png"/><Relationship Id="rId134" Type="http://schemas.openxmlformats.org/officeDocument/2006/relationships/hyperlink" Target="../../&#49888;&#50557;PPT/48%20&#44040;&#46972;&#46356;&#50500;&#49436;/&#44040;&#46972;&#46356;&#50500;&#49436;.pptx" TargetMode="External"/><Relationship Id="rId80" Type="http://schemas.openxmlformats.org/officeDocument/2006/relationships/hyperlink" Target="../21&#51204;&#46020;&#49436;/&#51204;&#46020;&#49436;.pptx" TargetMode="External"/><Relationship Id="rId155" Type="http://schemas.openxmlformats.org/officeDocument/2006/relationships/image" Target="../media/image61.png"/><Relationship Id="rId176" Type="http://schemas.openxmlformats.org/officeDocument/2006/relationships/hyperlink" Target="&#50640;&#49828;&#44180;02&#51109;.pptx" TargetMode="External"/><Relationship Id="rId197" Type="http://schemas.openxmlformats.org/officeDocument/2006/relationships/image" Target="../media/image82.png"/><Relationship Id="rId201" Type="http://schemas.openxmlformats.org/officeDocument/2006/relationships/image" Target="../media/image84.png"/><Relationship Id="rId222" Type="http://schemas.openxmlformats.org/officeDocument/2006/relationships/hyperlink" Target="&#50640;&#49828;&#44180;25&#51109;.pptx" TargetMode="External"/><Relationship Id="rId243" Type="http://schemas.openxmlformats.org/officeDocument/2006/relationships/image" Target="../media/image105.png"/><Relationship Id="rId264" Type="http://schemas.openxmlformats.org/officeDocument/2006/relationships/hyperlink" Target="&#50640;&#49828;&#44180;41&#51109;.pptx" TargetMode="External"/><Relationship Id="rId17" Type="http://schemas.openxmlformats.org/officeDocument/2006/relationships/slide" Target="slide9.xml"/><Relationship Id="rId38" Type="http://schemas.openxmlformats.org/officeDocument/2006/relationships/hyperlink" Target="../../&#44396;-&#49888;&#50557;%20&#49457;&#44221;&#47785;&#47197;.pptx" TargetMode="External"/><Relationship Id="rId59" Type="http://schemas.openxmlformats.org/officeDocument/2006/relationships/image" Target="../media/image13.png"/><Relationship Id="rId103" Type="http://schemas.openxmlformats.org/officeDocument/2006/relationships/image" Target="../media/image35.png"/><Relationship Id="rId124" Type="http://schemas.openxmlformats.org/officeDocument/2006/relationships/hyperlink" Target="../../&#49888;&#50557;PPT/43%20&#50836;&#54620;&#48373;&#51020;/&#50836;&#54620;&#48373;&#51020;.pptx" TargetMode="External"/><Relationship Id="rId70" Type="http://schemas.openxmlformats.org/officeDocument/2006/relationships/hyperlink" Target="../16&#45712;&#54756;&#48120;&#50556;/&#45712;&#54756;&#48120;&#50556;.pptx" TargetMode="External"/><Relationship Id="rId91" Type="http://schemas.openxmlformats.org/officeDocument/2006/relationships/image" Target="../media/image29.png"/><Relationship Id="rId145" Type="http://schemas.openxmlformats.org/officeDocument/2006/relationships/image" Target="../media/image56.png"/><Relationship Id="rId166" Type="http://schemas.openxmlformats.org/officeDocument/2006/relationships/hyperlink" Target="../../&#49888;&#50557;PPT/64%20&#50836;&#54620;&#49340;&#49436;/&#50836;&#54620;&#49340;&#49436;1&#51109;.pptx" TargetMode="External"/><Relationship Id="rId187" Type="http://schemas.openxmlformats.org/officeDocument/2006/relationships/image" Target="../media/image77.png"/><Relationship Id="rId1" Type="http://schemas.openxmlformats.org/officeDocument/2006/relationships/slideLayout" Target="../slideLayouts/slideLayout6.xml"/><Relationship Id="rId212" Type="http://schemas.openxmlformats.org/officeDocument/2006/relationships/hyperlink" Target="&#50640;&#49828;&#44180;20&#51109;.pptx" TargetMode="External"/><Relationship Id="rId233" Type="http://schemas.openxmlformats.org/officeDocument/2006/relationships/image" Target="../media/image100.png"/><Relationship Id="rId254" Type="http://schemas.openxmlformats.org/officeDocument/2006/relationships/hyperlink" Target="&#50640;&#49828;&#44180;46&#51109;.pptx" TargetMode="External"/><Relationship Id="rId28" Type="http://schemas.openxmlformats.org/officeDocument/2006/relationships/slide" Target="slide34.xml"/><Relationship Id="rId49" Type="http://schemas.openxmlformats.org/officeDocument/2006/relationships/image" Target="../media/image8.png"/><Relationship Id="rId114" Type="http://schemas.openxmlformats.org/officeDocument/2006/relationships/hyperlink" Target="../38&#49828;&#44032;&#47028;/&#49828;&#44032;&#47028;.pptx" TargetMode="External"/><Relationship Id="rId60" Type="http://schemas.openxmlformats.org/officeDocument/2006/relationships/hyperlink" Target="../12&#50676;&#50773;&#44592;&#54616;/&#50676;&#50773;&#44592;&#54616;.pptx" TargetMode="External"/><Relationship Id="rId81" Type="http://schemas.openxmlformats.org/officeDocument/2006/relationships/image" Target="../media/image24.png"/><Relationship Id="rId135" Type="http://schemas.openxmlformats.org/officeDocument/2006/relationships/image" Target="../media/image51.png"/><Relationship Id="rId156" Type="http://schemas.openxmlformats.org/officeDocument/2006/relationships/hyperlink" Target="../../&#49888;&#50557;PPT/59%20&#50556;&#44256;&#48372;&#49436;/&#50556;&#44256;&#48372;&#49436;.pptx" TargetMode="External"/><Relationship Id="rId177" Type="http://schemas.openxmlformats.org/officeDocument/2006/relationships/image" Target="../media/image72.png"/><Relationship Id="rId198" Type="http://schemas.openxmlformats.org/officeDocument/2006/relationships/hyperlink" Target="&#50640;&#49828;&#44180;13&#51109;.pptx" TargetMode="External"/><Relationship Id="rId202" Type="http://schemas.openxmlformats.org/officeDocument/2006/relationships/hyperlink" Target="&#50640;&#49828;&#44180;15&#51109;.pptx" TargetMode="External"/><Relationship Id="rId223" Type="http://schemas.openxmlformats.org/officeDocument/2006/relationships/image" Target="../media/image95.png"/><Relationship Id="rId244" Type="http://schemas.openxmlformats.org/officeDocument/2006/relationships/hyperlink" Target="&#50640;&#49828;&#44180;37&#51109;.pptx" TargetMode="External"/><Relationship Id="rId18" Type="http://schemas.openxmlformats.org/officeDocument/2006/relationships/slide" Target="slide29.xml"/><Relationship Id="rId39" Type="http://schemas.openxmlformats.org/officeDocument/2006/relationships/image" Target="../media/image3.png"/><Relationship Id="rId265" Type="http://schemas.openxmlformats.org/officeDocument/2006/relationships/image" Target="../media/image116.png"/><Relationship Id="rId50" Type="http://schemas.openxmlformats.org/officeDocument/2006/relationships/hyperlink" Target="../06&#50668;&#54840;&#49688;&#50500;/&#50668;&#54840;&#49688;&#50500;.pptx" TargetMode="External"/><Relationship Id="rId104" Type="http://schemas.openxmlformats.org/officeDocument/2006/relationships/hyperlink" Target="../33&#48120;&#44032;/&#48120;&#44032;.pptx" TargetMode="External"/><Relationship Id="rId125" Type="http://schemas.openxmlformats.org/officeDocument/2006/relationships/image" Target="../media/image46.png"/><Relationship Id="rId146" Type="http://schemas.openxmlformats.org/officeDocument/2006/relationships/hyperlink" Target="../../&#49888;&#50557;PPT/54%20&#46356;&#47784;&#45936;&#51204;&#49436;/&#46356;&#47784;&#45936;&#51204;&#49436;.pptx" TargetMode="External"/><Relationship Id="rId167" Type="http://schemas.openxmlformats.org/officeDocument/2006/relationships/image" Target="../media/image67.png"/><Relationship Id="rId188" Type="http://schemas.openxmlformats.org/officeDocument/2006/relationships/hyperlink" Target="&#50640;&#49828;&#44180;08&#51109;.pptx" TargetMode="External"/><Relationship Id="rId71" Type="http://schemas.openxmlformats.org/officeDocument/2006/relationships/image" Target="../media/image19.png"/><Relationship Id="rId92" Type="http://schemas.openxmlformats.org/officeDocument/2006/relationships/hyperlink" Target="../27&#45796;&#45768;&#50648;/&#45796;&#45768;&#50648;.pptx" TargetMode="External"/><Relationship Id="rId213" Type="http://schemas.openxmlformats.org/officeDocument/2006/relationships/image" Target="../media/image90.png"/><Relationship Id="rId234" Type="http://schemas.openxmlformats.org/officeDocument/2006/relationships/hyperlink" Target="&#50640;&#49828;&#44180;32&#51109;.pptx" TargetMode="External"/><Relationship Id="rId2" Type="http://schemas.openxmlformats.org/officeDocument/2006/relationships/slide" Target="slide1.xml"/><Relationship Id="rId29" Type="http://schemas.openxmlformats.org/officeDocument/2006/relationships/slide" Target="slide15.xml"/><Relationship Id="rId255" Type="http://schemas.openxmlformats.org/officeDocument/2006/relationships/image" Target="../media/image111.png"/><Relationship Id="rId40" Type="http://schemas.openxmlformats.org/officeDocument/2006/relationships/hyperlink" Target="../02&#52636;&#50528;&#44413;&#44592;/&#52636;&#50528;&#44413;&#44592;.pptx" TargetMode="External"/><Relationship Id="rId115" Type="http://schemas.openxmlformats.org/officeDocument/2006/relationships/image" Target="../media/image41.png"/><Relationship Id="rId136" Type="http://schemas.openxmlformats.org/officeDocument/2006/relationships/hyperlink" Target="../../&#49888;&#50557;PPT/49%20&#50640;&#48288;&#49548;&#49436;/&#50640;&#48288;&#49548;&#49436;.pptx" TargetMode="External"/><Relationship Id="rId157" Type="http://schemas.openxmlformats.org/officeDocument/2006/relationships/image" Target="../media/image62.png"/><Relationship Id="rId178" Type="http://schemas.openxmlformats.org/officeDocument/2006/relationships/hyperlink" Target="&#50640;&#49828;&#44180;03&#51109;.pptx" TargetMode="External"/><Relationship Id="rId61" Type="http://schemas.openxmlformats.org/officeDocument/2006/relationships/image" Target="../media/image14.png"/><Relationship Id="rId82" Type="http://schemas.openxmlformats.org/officeDocument/2006/relationships/hyperlink" Target="../22&#50500;&#44032;/&#50500;&#44032;.pptx" TargetMode="External"/><Relationship Id="rId199" Type="http://schemas.openxmlformats.org/officeDocument/2006/relationships/image" Target="../media/image83.png"/><Relationship Id="rId203" Type="http://schemas.openxmlformats.org/officeDocument/2006/relationships/image" Target="../media/image85.png"/><Relationship Id="rId19" Type="http://schemas.openxmlformats.org/officeDocument/2006/relationships/slide" Target="slide10.xml"/><Relationship Id="rId224" Type="http://schemas.openxmlformats.org/officeDocument/2006/relationships/hyperlink" Target="&#50640;&#49828;&#44180;26&#51109;.pptx" TargetMode="External"/><Relationship Id="rId245" Type="http://schemas.openxmlformats.org/officeDocument/2006/relationships/image" Target="../media/image106.png"/><Relationship Id="rId266" Type="http://schemas.openxmlformats.org/officeDocument/2006/relationships/hyperlink" Target="&#50640;&#49828;&#44180;40&#51109;.pptx" TargetMode="External"/><Relationship Id="rId30" Type="http://schemas.openxmlformats.org/officeDocument/2006/relationships/slide" Target="slide35.xml"/><Relationship Id="rId105" Type="http://schemas.openxmlformats.org/officeDocument/2006/relationships/image" Target="../media/image36.png"/><Relationship Id="rId126" Type="http://schemas.openxmlformats.org/officeDocument/2006/relationships/hyperlink" Target="../../&#49888;&#50557;PPT/44%20&#49324;&#46020;&#54665;&#51204;/&#49324;&#46020;&#54665;&#51204;.pptx" TargetMode="External"/><Relationship Id="rId147" Type="http://schemas.openxmlformats.org/officeDocument/2006/relationships/image" Target="../media/image57.png"/><Relationship Id="rId168" Type="http://schemas.openxmlformats.org/officeDocument/2006/relationships/hyperlink" Target="../../&#49888;&#50557;PPT/65%20&#50976;&#45796;&#49436;/&#50976;&#45796;&#49436;1&#51109;.pptx" TargetMode="External"/><Relationship Id="rId51" Type="http://schemas.openxmlformats.org/officeDocument/2006/relationships/image" Target="../media/image9.png"/><Relationship Id="rId72" Type="http://schemas.openxmlformats.org/officeDocument/2006/relationships/hyperlink" Target="../17&#50640;&#49828;&#45908;/&#50640;&#49828;&#45908;.pptx" TargetMode="External"/><Relationship Id="rId93" Type="http://schemas.openxmlformats.org/officeDocument/2006/relationships/image" Target="../media/image30.png"/><Relationship Id="rId189" Type="http://schemas.openxmlformats.org/officeDocument/2006/relationships/image" Target="../media/image78.png"/><Relationship Id="rId3" Type="http://schemas.openxmlformats.org/officeDocument/2006/relationships/slide" Target="slide21.xml"/><Relationship Id="rId214" Type="http://schemas.openxmlformats.org/officeDocument/2006/relationships/hyperlink" Target="&#50640;&#49828;&#44180;21&#51109;.pptx" TargetMode="External"/><Relationship Id="rId235" Type="http://schemas.openxmlformats.org/officeDocument/2006/relationships/image" Target="../media/image101.png"/><Relationship Id="rId256" Type="http://schemas.openxmlformats.org/officeDocument/2006/relationships/hyperlink" Target="&#50640;&#49828;&#44180;45&#51109;.pptx" TargetMode="External"/><Relationship Id="rId116" Type="http://schemas.openxmlformats.org/officeDocument/2006/relationships/hyperlink" Target="../39&#47568;&#46972;&#44592;/&#47568;&#46972;&#44592;.pptx" TargetMode="External"/><Relationship Id="rId137" Type="http://schemas.openxmlformats.org/officeDocument/2006/relationships/image" Target="../media/image52.png"/><Relationship Id="rId158" Type="http://schemas.openxmlformats.org/officeDocument/2006/relationships/hyperlink" Target="../../&#49888;&#50557;PPT/60%20&#48288;&#46300;&#47196;&#51204;&#49436;/&#48288;&#46300;&#47196;&#51204;&#49436;.pptx" TargetMode="External"/><Relationship Id="rId20" Type="http://schemas.openxmlformats.org/officeDocument/2006/relationships/slide" Target="slide30.xml"/><Relationship Id="rId41" Type="http://schemas.openxmlformats.org/officeDocument/2006/relationships/image" Target="../media/image4.png"/><Relationship Id="rId62" Type="http://schemas.openxmlformats.org/officeDocument/2006/relationships/hyperlink" Target="../11&#50676;&#50773;&#44592;&#49345;/&#50676;&#50773;&#44592;&#49345;.pptx" TargetMode="External"/><Relationship Id="rId83" Type="http://schemas.openxmlformats.org/officeDocument/2006/relationships/image" Target="../media/image25.png"/><Relationship Id="rId179" Type="http://schemas.openxmlformats.org/officeDocument/2006/relationships/image" Target="../media/image73.png"/><Relationship Id="rId190" Type="http://schemas.openxmlformats.org/officeDocument/2006/relationships/hyperlink" Target="&#50640;&#49828;&#44180;09&#51109;.pptx" TargetMode="External"/><Relationship Id="rId204" Type="http://schemas.openxmlformats.org/officeDocument/2006/relationships/hyperlink" Target="&#50640;&#49828;&#44180;16&#51109;.pptx" TargetMode="External"/><Relationship Id="rId225" Type="http://schemas.openxmlformats.org/officeDocument/2006/relationships/image" Target="../media/image96.png"/><Relationship Id="rId246" Type="http://schemas.openxmlformats.org/officeDocument/2006/relationships/hyperlink" Target="&#50640;&#49828;&#44180;38&#51109;.pptx" TargetMode="External"/><Relationship Id="rId267" Type="http://schemas.openxmlformats.org/officeDocument/2006/relationships/image" Target="../media/image117.png"/><Relationship Id="rId106" Type="http://schemas.openxmlformats.org/officeDocument/2006/relationships/hyperlink" Target="../34&#45208;&#54996;/&#45208;&#54996;.pptx" TargetMode="External"/><Relationship Id="rId127" Type="http://schemas.openxmlformats.org/officeDocument/2006/relationships/image" Target="../media/image47.png"/><Relationship Id="rId10" Type="http://schemas.openxmlformats.org/officeDocument/2006/relationships/slide" Target="slide5.xml"/><Relationship Id="rId31" Type="http://schemas.openxmlformats.org/officeDocument/2006/relationships/slide" Target="slide16.xml"/><Relationship Id="rId52" Type="http://schemas.openxmlformats.org/officeDocument/2006/relationships/hyperlink" Target="../07&#49324;&#49324;&#44592;/&#49324;&#49324;&#44592;.pptx" TargetMode="External"/><Relationship Id="rId73" Type="http://schemas.openxmlformats.org/officeDocument/2006/relationships/image" Target="../media/image20.png"/><Relationship Id="rId94" Type="http://schemas.openxmlformats.org/officeDocument/2006/relationships/hyperlink" Target="../28&#54840;&#49464;&#50500;/&#54840;&#49464;&#50500;.pptx" TargetMode="External"/><Relationship Id="rId148" Type="http://schemas.openxmlformats.org/officeDocument/2006/relationships/hyperlink" Target="../../&#49888;&#50557;PPT/55%20&#46356;&#47784;&#45936;&#54980;&#49436;/&#46356;&#47784;&#45936;&#54980;&#49436;.pptx" TargetMode="External"/><Relationship Id="rId169" Type="http://schemas.openxmlformats.org/officeDocument/2006/relationships/image" Target="../media/image68.png"/><Relationship Id="rId4" Type="http://schemas.openxmlformats.org/officeDocument/2006/relationships/slide" Target="slide2.xml"/><Relationship Id="rId180" Type="http://schemas.openxmlformats.org/officeDocument/2006/relationships/hyperlink" Target="&#50640;&#49828;&#44180;04&#51109;.pptx" TargetMode="External"/><Relationship Id="rId215" Type="http://schemas.openxmlformats.org/officeDocument/2006/relationships/image" Target="../media/image91.png"/><Relationship Id="rId236" Type="http://schemas.openxmlformats.org/officeDocument/2006/relationships/hyperlink" Target="&#50640;&#49828;&#44180;33&#51109;.pptx" TargetMode="External"/><Relationship Id="rId257" Type="http://schemas.openxmlformats.org/officeDocument/2006/relationships/image" Target="../media/image112.png"/><Relationship Id="rId42" Type="http://schemas.openxmlformats.org/officeDocument/2006/relationships/hyperlink" Target="&#52285;&#49464;&#44592;.pptx" TargetMode="External"/><Relationship Id="rId84" Type="http://schemas.openxmlformats.org/officeDocument/2006/relationships/hyperlink" Target="../23&#51060;&#49324;&#50556;/&#51060;&#49324;&#50556;.pptx" TargetMode="External"/><Relationship Id="rId138" Type="http://schemas.openxmlformats.org/officeDocument/2006/relationships/hyperlink" Target="../../&#49888;&#50557;PPT/50%20&#48716;&#47549;&#48372;&#49436;/&#48716;&#47549;&#48372;&#49436;.pptx" TargetMode="External"/><Relationship Id="rId191" Type="http://schemas.openxmlformats.org/officeDocument/2006/relationships/image" Target="../media/image79.png"/><Relationship Id="rId205" Type="http://schemas.openxmlformats.org/officeDocument/2006/relationships/image" Target="../media/image86.png"/><Relationship Id="rId247" Type="http://schemas.openxmlformats.org/officeDocument/2006/relationships/image" Target="../media/image107.png"/></Relationships>
</file>

<file path=ppt/slides/_rels/slide9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2.png"/><Relationship Id="rId21" Type="http://schemas.openxmlformats.org/officeDocument/2006/relationships/slide" Target="slide11.xml"/><Relationship Id="rId63" Type="http://schemas.openxmlformats.org/officeDocument/2006/relationships/image" Target="../media/image15.png"/><Relationship Id="rId159" Type="http://schemas.openxmlformats.org/officeDocument/2006/relationships/image" Target="../media/image63.png"/><Relationship Id="rId170" Type="http://schemas.openxmlformats.org/officeDocument/2006/relationships/hyperlink" Target="../../&#49888;&#50557;PPT/66%20&#50836;&#54620;&#44228;&#49884;&#47197;/&#50836;&#54620;&#44228;&#49884;&#47197;.pptx" TargetMode="External"/><Relationship Id="rId226" Type="http://schemas.openxmlformats.org/officeDocument/2006/relationships/hyperlink" Target="&#50640;&#49828;&#44180;28&#51109;.pptx" TargetMode="External"/><Relationship Id="rId107" Type="http://schemas.openxmlformats.org/officeDocument/2006/relationships/image" Target="../media/image37.png"/><Relationship Id="rId268" Type="http://schemas.openxmlformats.org/officeDocument/2006/relationships/image" Target="../media/image126.png"/><Relationship Id="rId11" Type="http://schemas.openxmlformats.org/officeDocument/2006/relationships/slide" Target="slide25.xml"/><Relationship Id="rId32" Type="http://schemas.openxmlformats.org/officeDocument/2006/relationships/slide" Target="slide17.xml"/><Relationship Id="rId53" Type="http://schemas.openxmlformats.org/officeDocument/2006/relationships/image" Target="../media/image10.png"/><Relationship Id="rId74" Type="http://schemas.openxmlformats.org/officeDocument/2006/relationships/hyperlink" Target="../18&#50853;&#44592;/&#50853;&#44592;.pptx" TargetMode="External"/><Relationship Id="rId128" Type="http://schemas.openxmlformats.org/officeDocument/2006/relationships/hyperlink" Target="../../&#49888;&#50557;PPT/45%20&#47196;&#47560;&#49436;/&#47196;&#47560;&#49436;.pptx" TargetMode="External"/><Relationship Id="rId149" Type="http://schemas.openxmlformats.org/officeDocument/2006/relationships/image" Target="../media/image58.png"/><Relationship Id="rId5" Type="http://schemas.openxmlformats.org/officeDocument/2006/relationships/slide" Target="slide22.xml"/><Relationship Id="rId95" Type="http://schemas.openxmlformats.org/officeDocument/2006/relationships/image" Target="../media/image31.png"/><Relationship Id="rId160" Type="http://schemas.openxmlformats.org/officeDocument/2006/relationships/hyperlink" Target="../../&#49888;&#50557;PPT/61%20&#48288;&#46300;&#47196;&#54980;&#49436;/&#48288;&#46300;&#47196;&#54980;&#49436;.pptx" TargetMode="External"/><Relationship Id="rId181" Type="http://schemas.openxmlformats.org/officeDocument/2006/relationships/image" Target="../media/image74.png"/><Relationship Id="rId216" Type="http://schemas.openxmlformats.org/officeDocument/2006/relationships/hyperlink" Target="&#50640;&#49828;&#44180;22&#51109;.pptx" TargetMode="External"/><Relationship Id="rId237" Type="http://schemas.openxmlformats.org/officeDocument/2006/relationships/image" Target="../media/image102.png"/><Relationship Id="rId258" Type="http://schemas.openxmlformats.org/officeDocument/2006/relationships/hyperlink" Target="&#50640;&#49828;&#44180;44&#51109;.pptx" TargetMode="External"/><Relationship Id="rId22" Type="http://schemas.openxmlformats.org/officeDocument/2006/relationships/slide" Target="slide31.xml"/><Relationship Id="rId43" Type="http://schemas.openxmlformats.org/officeDocument/2006/relationships/image" Target="../media/image5.png"/><Relationship Id="rId64" Type="http://schemas.openxmlformats.org/officeDocument/2006/relationships/hyperlink" Target="../13&#50669;&#45824;&#49345;/&#50669;&#45824;&#49345;.pptx" TargetMode="External"/><Relationship Id="rId118" Type="http://schemas.openxmlformats.org/officeDocument/2006/relationships/hyperlink" Target="../../&#49888;&#50557;PPT/40%20&#47560;&#53468;&#48373;&#51020;/&#47560;&#53468;&#48373;&#51020;.pptx" TargetMode="External"/><Relationship Id="rId139" Type="http://schemas.openxmlformats.org/officeDocument/2006/relationships/image" Target="../media/image53.png"/><Relationship Id="rId85" Type="http://schemas.openxmlformats.org/officeDocument/2006/relationships/image" Target="../media/image26.png"/><Relationship Id="rId150" Type="http://schemas.openxmlformats.org/officeDocument/2006/relationships/hyperlink" Target="../../&#49888;&#50557;PPT/56%20&#46356;&#46020;&#49436;/&#46356;&#46020;&#49436;.pptx" TargetMode="External"/><Relationship Id="rId171" Type="http://schemas.openxmlformats.org/officeDocument/2006/relationships/image" Target="../media/image69.png"/><Relationship Id="rId192" Type="http://schemas.openxmlformats.org/officeDocument/2006/relationships/hyperlink" Target="&#50640;&#49828;&#44180;10&#51109;.pptx" TargetMode="External"/><Relationship Id="rId206" Type="http://schemas.openxmlformats.org/officeDocument/2006/relationships/hyperlink" Target="&#50640;&#49828;&#44180;17&#51109;.pptx" TargetMode="External"/><Relationship Id="rId227" Type="http://schemas.openxmlformats.org/officeDocument/2006/relationships/image" Target="../media/image97.png"/><Relationship Id="rId248" Type="http://schemas.openxmlformats.org/officeDocument/2006/relationships/hyperlink" Target="&#50640;&#49828;&#44180;39&#51109;.pptx" TargetMode="External"/><Relationship Id="rId12" Type="http://schemas.openxmlformats.org/officeDocument/2006/relationships/slide" Target="slide6.xml"/><Relationship Id="rId33" Type="http://schemas.openxmlformats.org/officeDocument/2006/relationships/slide" Target="slide18.xml"/><Relationship Id="rId108" Type="http://schemas.openxmlformats.org/officeDocument/2006/relationships/hyperlink" Target="../35&#54616;&#48149;&#44397;/&#54616;&#48149;&#44397;.pptx" TargetMode="External"/><Relationship Id="rId129" Type="http://schemas.openxmlformats.org/officeDocument/2006/relationships/image" Target="../media/image48.png"/><Relationship Id="rId54" Type="http://schemas.openxmlformats.org/officeDocument/2006/relationships/hyperlink" Target="../08&#47355;&#44592;/&#47355;&#44592;.pptx" TargetMode="External"/><Relationship Id="rId75" Type="http://schemas.openxmlformats.org/officeDocument/2006/relationships/image" Target="../media/image21.png"/><Relationship Id="rId96" Type="http://schemas.openxmlformats.org/officeDocument/2006/relationships/hyperlink" Target="../29&#50836;&#50648;/&#50836;&#50648;.pptx" TargetMode="External"/><Relationship Id="rId140" Type="http://schemas.openxmlformats.org/officeDocument/2006/relationships/hyperlink" Target="../../&#49888;&#50557;PPT/51%20&#44264;&#47196;&#49352;&#49436;/&#44264;&#47196;&#49352;&#49436;.pptx" TargetMode="External"/><Relationship Id="rId161" Type="http://schemas.openxmlformats.org/officeDocument/2006/relationships/image" Target="../media/image64.png"/><Relationship Id="rId182" Type="http://schemas.openxmlformats.org/officeDocument/2006/relationships/hyperlink" Target="&#50640;&#49828;&#44180;05&#51109;.pptx" TargetMode="External"/><Relationship Id="rId217" Type="http://schemas.openxmlformats.org/officeDocument/2006/relationships/image" Target="../media/image92.png"/><Relationship Id="rId6" Type="http://schemas.openxmlformats.org/officeDocument/2006/relationships/slide" Target="slide3.xml"/><Relationship Id="rId238" Type="http://schemas.openxmlformats.org/officeDocument/2006/relationships/hyperlink" Target="&#50640;&#49828;&#44180;34&#51109;.pptx" TargetMode="External"/><Relationship Id="rId259" Type="http://schemas.openxmlformats.org/officeDocument/2006/relationships/image" Target="../media/image113.png"/><Relationship Id="rId23" Type="http://schemas.openxmlformats.org/officeDocument/2006/relationships/slide" Target="slide12.xml"/><Relationship Id="rId119" Type="http://schemas.openxmlformats.org/officeDocument/2006/relationships/image" Target="../media/image43.png"/><Relationship Id="rId44" Type="http://schemas.openxmlformats.org/officeDocument/2006/relationships/hyperlink" Target="../03&#47112;&#50948;&#44592;/&#47112;&#50948;&#44592;.pptx" TargetMode="External"/><Relationship Id="rId65" Type="http://schemas.openxmlformats.org/officeDocument/2006/relationships/image" Target="../media/image16.png"/><Relationship Id="rId86" Type="http://schemas.openxmlformats.org/officeDocument/2006/relationships/hyperlink" Target="../24&#50696;&#47112;&#48120;&#50556;/&#50696;&#47112;&#48120;&#50556;.pptx" TargetMode="External"/><Relationship Id="rId130" Type="http://schemas.openxmlformats.org/officeDocument/2006/relationships/hyperlink" Target="../../&#49888;&#50557;PPT/46%20&#44256;&#47536;&#46020;&#51204;&#49436;/&#44256;&#47536;&#46020;&#51204;&#49436;.pptx" TargetMode="External"/><Relationship Id="rId151" Type="http://schemas.openxmlformats.org/officeDocument/2006/relationships/image" Target="../media/image59.png"/><Relationship Id="rId172" Type="http://schemas.openxmlformats.org/officeDocument/2006/relationships/hyperlink" Target="&#50640;&#49828;&#44180;27&#51109;.pptx" TargetMode="External"/><Relationship Id="rId193" Type="http://schemas.openxmlformats.org/officeDocument/2006/relationships/image" Target="../media/image80.png"/><Relationship Id="rId207" Type="http://schemas.openxmlformats.org/officeDocument/2006/relationships/image" Target="../media/image87.png"/><Relationship Id="rId228" Type="http://schemas.openxmlformats.org/officeDocument/2006/relationships/hyperlink" Target="&#50640;&#49828;&#44180;29&#51109;.pptx" TargetMode="External"/><Relationship Id="rId249" Type="http://schemas.openxmlformats.org/officeDocument/2006/relationships/image" Target="../media/image108.png"/><Relationship Id="rId13" Type="http://schemas.openxmlformats.org/officeDocument/2006/relationships/slide" Target="slide26.xml"/><Relationship Id="rId109" Type="http://schemas.openxmlformats.org/officeDocument/2006/relationships/image" Target="../media/image38.png"/><Relationship Id="rId260" Type="http://schemas.openxmlformats.org/officeDocument/2006/relationships/hyperlink" Target="&#50640;&#49828;&#44180;43&#51109;.pptx" TargetMode="External"/><Relationship Id="rId34" Type="http://schemas.openxmlformats.org/officeDocument/2006/relationships/slide" Target="slide19.xml"/><Relationship Id="rId55" Type="http://schemas.openxmlformats.org/officeDocument/2006/relationships/image" Target="../media/image11.png"/><Relationship Id="rId76" Type="http://schemas.openxmlformats.org/officeDocument/2006/relationships/hyperlink" Target="../19&#49884;&#54200;/&#49884;&#54200;.pptx" TargetMode="External"/><Relationship Id="rId97" Type="http://schemas.openxmlformats.org/officeDocument/2006/relationships/image" Target="../media/image32.png"/><Relationship Id="rId120" Type="http://schemas.openxmlformats.org/officeDocument/2006/relationships/hyperlink" Target="../../&#49888;&#50557;PPT/41%20&#47560;&#44032;&#48373;&#51020;/&#47560;&#44032;&#48373;&#51020;.pptx" TargetMode="External"/><Relationship Id="rId141" Type="http://schemas.openxmlformats.org/officeDocument/2006/relationships/image" Target="../media/image54.png"/><Relationship Id="rId7" Type="http://schemas.openxmlformats.org/officeDocument/2006/relationships/slide" Target="slide23.xml"/><Relationship Id="rId162" Type="http://schemas.openxmlformats.org/officeDocument/2006/relationships/hyperlink" Target="../../&#49888;&#50557;PPT/62%20&#50836;&#54620;&#51068;&#49436;/&#50836;&#54620;&#51068;&#49436;.pptx" TargetMode="External"/><Relationship Id="rId183" Type="http://schemas.openxmlformats.org/officeDocument/2006/relationships/image" Target="../media/image75.png"/><Relationship Id="rId218" Type="http://schemas.openxmlformats.org/officeDocument/2006/relationships/hyperlink" Target="&#50640;&#49828;&#44180;23&#51109;.pptx" TargetMode="External"/><Relationship Id="rId239" Type="http://schemas.openxmlformats.org/officeDocument/2006/relationships/image" Target="../media/image103.png"/><Relationship Id="rId250" Type="http://schemas.openxmlformats.org/officeDocument/2006/relationships/hyperlink" Target="&#50640;&#49828;&#44180;48&#51109;.pptx" TargetMode="External"/><Relationship Id="rId24" Type="http://schemas.openxmlformats.org/officeDocument/2006/relationships/slide" Target="slide32.xml"/><Relationship Id="rId45" Type="http://schemas.openxmlformats.org/officeDocument/2006/relationships/image" Target="../media/image6.png"/><Relationship Id="rId66" Type="http://schemas.openxmlformats.org/officeDocument/2006/relationships/hyperlink" Target="../14&#50669;&#45824;&#54616;/&#50669;&#45824;&#54616;.pptx" TargetMode="External"/><Relationship Id="rId87" Type="http://schemas.openxmlformats.org/officeDocument/2006/relationships/image" Target="../media/image27.png"/><Relationship Id="rId110" Type="http://schemas.openxmlformats.org/officeDocument/2006/relationships/hyperlink" Target="../36&#49828;&#48148;&#45264;/&#49828;&#48148;&#45264;.pptx" TargetMode="External"/><Relationship Id="rId131" Type="http://schemas.openxmlformats.org/officeDocument/2006/relationships/image" Target="../media/image49.png"/><Relationship Id="rId152" Type="http://schemas.openxmlformats.org/officeDocument/2006/relationships/hyperlink" Target="../../&#49888;&#50557;PPT/57%20&#48716;&#47112;&#47788;&#49436;/&#48716;&#47112;&#47788;&#49436;1&#51109;.pptx" TargetMode="External"/><Relationship Id="rId173" Type="http://schemas.openxmlformats.org/officeDocument/2006/relationships/image" Target="../media/image70.png"/><Relationship Id="rId194" Type="http://schemas.openxmlformats.org/officeDocument/2006/relationships/hyperlink" Target="&#50640;&#49828;&#44180;11&#51109;.pptx" TargetMode="External"/><Relationship Id="rId208" Type="http://schemas.openxmlformats.org/officeDocument/2006/relationships/hyperlink" Target="&#50640;&#49828;&#44180;18&#51109;.pptx" TargetMode="External"/><Relationship Id="rId229" Type="http://schemas.openxmlformats.org/officeDocument/2006/relationships/image" Target="../media/image98.png"/><Relationship Id="rId240" Type="http://schemas.openxmlformats.org/officeDocument/2006/relationships/hyperlink" Target="&#50640;&#49828;&#44180;35&#51109;.pptx" TargetMode="External"/><Relationship Id="rId261" Type="http://schemas.openxmlformats.org/officeDocument/2006/relationships/image" Target="../media/image114.png"/><Relationship Id="rId14" Type="http://schemas.openxmlformats.org/officeDocument/2006/relationships/slide" Target="slide7.xml"/><Relationship Id="rId35" Type="http://schemas.openxmlformats.org/officeDocument/2006/relationships/slide" Target="slide20.xml"/><Relationship Id="rId56" Type="http://schemas.openxmlformats.org/officeDocument/2006/relationships/hyperlink" Target="../09&#49324;&#47924;&#50648;&#49345;/&#49324;&#47924;&#50648;&#49345;.pptx" TargetMode="External"/><Relationship Id="rId77" Type="http://schemas.openxmlformats.org/officeDocument/2006/relationships/image" Target="../media/image22.png"/><Relationship Id="rId100" Type="http://schemas.openxmlformats.org/officeDocument/2006/relationships/hyperlink" Target="../31&#50724;&#48148;&#45852;/&#50724;&#48148;&#45852;1&#51109;.pptx" TargetMode="External"/><Relationship Id="rId8" Type="http://schemas.openxmlformats.org/officeDocument/2006/relationships/slide" Target="slide4.xml"/><Relationship Id="rId98" Type="http://schemas.openxmlformats.org/officeDocument/2006/relationships/hyperlink" Target="../30&#50500;&#47784;&#49828;/&#50500;&#47784;&#49828;.pptx" TargetMode="External"/><Relationship Id="rId121" Type="http://schemas.openxmlformats.org/officeDocument/2006/relationships/image" Target="../media/image44.png"/><Relationship Id="rId142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63" Type="http://schemas.openxmlformats.org/officeDocument/2006/relationships/image" Target="../media/image65.png"/><Relationship Id="rId184" Type="http://schemas.openxmlformats.org/officeDocument/2006/relationships/hyperlink" Target="&#50640;&#49828;&#44180;06&#51109;.pptx" TargetMode="External"/><Relationship Id="rId219" Type="http://schemas.openxmlformats.org/officeDocument/2006/relationships/image" Target="../media/image93.png"/><Relationship Id="rId230" Type="http://schemas.openxmlformats.org/officeDocument/2006/relationships/hyperlink" Target="&#50640;&#49828;&#44180;30&#51109;.pptx" TargetMode="External"/><Relationship Id="rId251" Type="http://schemas.openxmlformats.org/officeDocument/2006/relationships/image" Target="../media/image109.png"/><Relationship Id="rId25" Type="http://schemas.openxmlformats.org/officeDocument/2006/relationships/slide" Target="slide13.xml"/><Relationship Id="rId46" Type="http://schemas.openxmlformats.org/officeDocument/2006/relationships/hyperlink" Target="../04&#48124;&#49688;&#44592;/&#48124;&#49688;&#44592;.pptx" TargetMode="External"/><Relationship Id="rId67" Type="http://schemas.openxmlformats.org/officeDocument/2006/relationships/image" Target="../media/image17.png"/><Relationship Id="rId88" Type="http://schemas.openxmlformats.org/officeDocument/2006/relationships/hyperlink" Target="../25&#50696;&#47112;&#48120;&#50556;&#50528;&#44032;/&#50696;&#47112;&#48120;&#50556;&#50528;&#44032;.pptx" TargetMode="External"/><Relationship Id="rId111" Type="http://schemas.openxmlformats.org/officeDocument/2006/relationships/image" Target="../media/image39.png"/><Relationship Id="rId132" Type="http://schemas.openxmlformats.org/officeDocument/2006/relationships/hyperlink" Target="../../&#49888;&#50557;PPT/47%20&#44256;&#47536;&#46020;&#54980;&#49436;/&#44256;&#47536;&#46020;&#54980;&#49436;.pptx" TargetMode="External"/><Relationship Id="rId153" Type="http://schemas.openxmlformats.org/officeDocument/2006/relationships/image" Target="../media/image60.png"/><Relationship Id="rId174" Type="http://schemas.openxmlformats.org/officeDocument/2006/relationships/hyperlink" Target="&#50640;&#49828;&#44180;01&#51109;.pptx" TargetMode="External"/><Relationship Id="rId195" Type="http://schemas.openxmlformats.org/officeDocument/2006/relationships/image" Target="../media/image81.png"/><Relationship Id="rId209" Type="http://schemas.openxmlformats.org/officeDocument/2006/relationships/image" Target="../media/image88.png"/><Relationship Id="rId220" Type="http://schemas.openxmlformats.org/officeDocument/2006/relationships/hyperlink" Target="&#50640;&#49828;&#44180;24&#51109;.pptx" TargetMode="External"/><Relationship Id="rId241" Type="http://schemas.openxmlformats.org/officeDocument/2006/relationships/image" Target="../media/image104.png"/><Relationship Id="rId15" Type="http://schemas.openxmlformats.org/officeDocument/2006/relationships/slide" Target="slide27.xml"/><Relationship Id="rId36" Type="http://schemas.openxmlformats.org/officeDocument/2006/relationships/slide" Target="slide8.xml"/><Relationship Id="rId57" Type="http://schemas.openxmlformats.org/officeDocument/2006/relationships/image" Target="../media/image12.png"/><Relationship Id="rId262" Type="http://schemas.openxmlformats.org/officeDocument/2006/relationships/hyperlink" Target="&#50640;&#49828;&#44180;42&#51109;.pptx" TargetMode="External"/><Relationship Id="rId78" Type="http://schemas.openxmlformats.org/officeDocument/2006/relationships/hyperlink" Target="../20&#51104;&#50616;/&#51104;&#50616;.pptx" TargetMode="External"/><Relationship Id="rId99" Type="http://schemas.openxmlformats.org/officeDocument/2006/relationships/image" Target="../media/image33.png"/><Relationship Id="rId101" Type="http://schemas.openxmlformats.org/officeDocument/2006/relationships/image" Target="../media/image34.png"/><Relationship Id="rId122" Type="http://schemas.openxmlformats.org/officeDocument/2006/relationships/hyperlink" Target="../../&#49888;&#50557;PPT/42%20&#45572;&#44032;&#48373;&#51020;/&#45572;&#44032;&#48373;&#51020;.pptx" TargetMode="External"/><Relationship Id="rId143" Type="http://schemas.openxmlformats.org/officeDocument/2006/relationships/image" Target="../media/image55.png"/><Relationship Id="rId164" Type="http://schemas.openxmlformats.org/officeDocument/2006/relationships/hyperlink" Target="../../&#49888;&#50557;PPT/63%20&#50836;&#54620;&#51060;&#49436;/&#50836;&#54620;&#51060;&#49436;1&#51109;.pptx" TargetMode="External"/><Relationship Id="rId185" Type="http://schemas.openxmlformats.org/officeDocument/2006/relationships/image" Target="../media/image76.png"/><Relationship Id="rId9" Type="http://schemas.openxmlformats.org/officeDocument/2006/relationships/slide" Target="slide24.xml"/><Relationship Id="rId210" Type="http://schemas.openxmlformats.org/officeDocument/2006/relationships/hyperlink" Target="&#50640;&#49828;&#44180;19&#51109;.pptx" TargetMode="External"/><Relationship Id="rId26" Type="http://schemas.openxmlformats.org/officeDocument/2006/relationships/slide" Target="slide33.xml"/><Relationship Id="rId231" Type="http://schemas.openxmlformats.org/officeDocument/2006/relationships/image" Target="../media/image99.png"/><Relationship Id="rId252" Type="http://schemas.openxmlformats.org/officeDocument/2006/relationships/hyperlink" Target="&#50640;&#49828;&#44180;47&#51109;.pptx" TargetMode="External"/><Relationship Id="rId47" Type="http://schemas.openxmlformats.org/officeDocument/2006/relationships/image" Target="../media/image7.png"/><Relationship Id="rId68" Type="http://schemas.openxmlformats.org/officeDocument/2006/relationships/hyperlink" Target="../15&#50640;&#49828;&#46972;/&#50640;&#49828;&#46972;.pptx" TargetMode="External"/><Relationship Id="rId89" Type="http://schemas.openxmlformats.org/officeDocument/2006/relationships/image" Target="../media/image28.png"/><Relationship Id="rId112" Type="http://schemas.openxmlformats.org/officeDocument/2006/relationships/hyperlink" Target="../37&#54617;&#44060;/&#54617;&#44060;.pptx" TargetMode="External"/><Relationship Id="rId133" Type="http://schemas.openxmlformats.org/officeDocument/2006/relationships/image" Target="../media/image50.png"/><Relationship Id="rId154" Type="http://schemas.openxmlformats.org/officeDocument/2006/relationships/hyperlink" Target="../../&#49888;&#50557;PPT/58%20&#55176;&#48652;&#47532;&#49436;/&#55176;&#48652;&#47532;&#49436;.pptx" TargetMode="External"/><Relationship Id="rId175" Type="http://schemas.openxmlformats.org/officeDocument/2006/relationships/image" Target="../media/image71.png"/><Relationship Id="rId196" Type="http://schemas.openxmlformats.org/officeDocument/2006/relationships/hyperlink" Target="&#50640;&#49828;&#44180;12&#51109;.pptx" TargetMode="External"/><Relationship Id="rId200" Type="http://schemas.openxmlformats.org/officeDocument/2006/relationships/hyperlink" Target="&#50640;&#49828;&#44180;14&#51109;.pptx" TargetMode="External"/><Relationship Id="rId16" Type="http://schemas.openxmlformats.org/officeDocument/2006/relationships/slide" Target="slide28.xml"/><Relationship Id="rId221" Type="http://schemas.openxmlformats.org/officeDocument/2006/relationships/image" Target="../media/image94.png"/><Relationship Id="rId242" Type="http://schemas.openxmlformats.org/officeDocument/2006/relationships/hyperlink" Target="&#50640;&#49828;&#44180;36&#51109;.pptx" TargetMode="External"/><Relationship Id="rId263" Type="http://schemas.openxmlformats.org/officeDocument/2006/relationships/image" Target="../media/image115.png"/><Relationship Id="rId37" Type="http://schemas.openxmlformats.org/officeDocument/2006/relationships/image" Target="../media/image2.png"/><Relationship Id="rId58" Type="http://schemas.openxmlformats.org/officeDocument/2006/relationships/hyperlink" Target="../10&#49324;&#47924;&#50648;&#54616;/&#49324;&#47924;&#50648;&#54616;.pptx" TargetMode="External"/><Relationship Id="rId79" Type="http://schemas.openxmlformats.org/officeDocument/2006/relationships/image" Target="../media/image23.png"/><Relationship Id="rId102" Type="http://schemas.openxmlformats.org/officeDocument/2006/relationships/hyperlink" Target="../32&#50836;&#45208;/&#50836;&#45208;.pptx" TargetMode="External"/><Relationship Id="rId123" Type="http://schemas.openxmlformats.org/officeDocument/2006/relationships/image" Target="../media/image45.png"/><Relationship Id="rId144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90" Type="http://schemas.openxmlformats.org/officeDocument/2006/relationships/hyperlink" Target="../26&#50640;&#49828;&#44180;/&#50640;&#49828;&#44180;.pptx" TargetMode="External"/><Relationship Id="rId165" Type="http://schemas.openxmlformats.org/officeDocument/2006/relationships/image" Target="../media/image66.png"/><Relationship Id="rId186" Type="http://schemas.openxmlformats.org/officeDocument/2006/relationships/hyperlink" Target="&#50640;&#49828;&#44180;07&#51109;.pptx" TargetMode="External"/><Relationship Id="rId211" Type="http://schemas.openxmlformats.org/officeDocument/2006/relationships/image" Target="../media/image89.png"/><Relationship Id="rId232" Type="http://schemas.openxmlformats.org/officeDocument/2006/relationships/hyperlink" Target="&#50640;&#49828;&#44180;31&#51109;.pptx" TargetMode="External"/><Relationship Id="rId253" Type="http://schemas.openxmlformats.org/officeDocument/2006/relationships/image" Target="../media/image110.png"/><Relationship Id="rId27" Type="http://schemas.openxmlformats.org/officeDocument/2006/relationships/slide" Target="slide14.xml"/><Relationship Id="rId48" Type="http://schemas.openxmlformats.org/officeDocument/2006/relationships/hyperlink" Target="../05&#49888;&#47749;&#44592;/&#49888;&#47749;&#44592;.pptx" TargetMode="External"/><Relationship Id="rId69" Type="http://schemas.openxmlformats.org/officeDocument/2006/relationships/image" Target="../media/image18.png"/><Relationship Id="rId113" Type="http://schemas.openxmlformats.org/officeDocument/2006/relationships/image" Target="../media/image40.png"/><Relationship Id="rId134" Type="http://schemas.openxmlformats.org/officeDocument/2006/relationships/hyperlink" Target="../../&#49888;&#50557;PPT/48%20&#44040;&#46972;&#46356;&#50500;&#49436;/&#44040;&#46972;&#46356;&#50500;&#49436;.pptx" TargetMode="External"/><Relationship Id="rId80" Type="http://schemas.openxmlformats.org/officeDocument/2006/relationships/hyperlink" Target="../21&#51204;&#46020;&#49436;/&#51204;&#46020;&#49436;.pptx" TargetMode="External"/><Relationship Id="rId155" Type="http://schemas.openxmlformats.org/officeDocument/2006/relationships/image" Target="../media/image61.png"/><Relationship Id="rId176" Type="http://schemas.openxmlformats.org/officeDocument/2006/relationships/hyperlink" Target="&#50640;&#49828;&#44180;02&#51109;.pptx" TargetMode="External"/><Relationship Id="rId197" Type="http://schemas.openxmlformats.org/officeDocument/2006/relationships/image" Target="../media/image82.png"/><Relationship Id="rId201" Type="http://schemas.openxmlformats.org/officeDocument/2006/relationships/image" Target="../media/image84.png"/><Relationship Id="rId222" Type="http://schemas.openxmlformats.org/officeDocument/2006/relationships/hyperlink" Target="&#50640;&#49828;&#44180;25&#51109;.pptx" TargetMode="External"/><Relationship Id="rId243" Type="http://schemas.openxmlformats.org/officeDocument/2006/relationships/image" Target="../media/image105.png"/><Relationship Id="rId264" Type="http://schemas.openxmlformats.org/officeDocument/2006/relationships/hyperlink" Target="&#50640;&#49828;&#44180;41&#51109;.pptx" TargetMode="External"/><Relationship Id="rId17" Type="http://schemas.openxmlformats.org/officeDocument/2006/relationships/slide" Target="slide9.xml"/><Relationship Id="rId38" Type="http://schemas.openxmlformats.org/officeDocument/2006/relationships/hyperlink" Target="../../&#44396;-&#49888;&#50557;%20&#49457;&#44221;&#47785;&#47197;.pptx" TargetMode="External"/><Relationship Id="rId59" Type="http://schemas.openxmlformats.org/officeDocument/2006/relationships/image" Target="../media/image13.png"/><Relationship Id="rId103" Type="http://schemas.openxmlformats.org/officeDocument/2006/relationships/image" Target="../media/image35.png"/><Relationship Id="rId124" Type="http://schemas.openxmlformats.org/officeDocument/2006/relationships/hyperlink" Target="../../&#49888;&#50557;PPT/43%20&#50836;&#54620;&#48373;&#51020;/&#50836;&#54620;&#48373;&#51020;.pptx" TargetMode="External"/><Relationship Id="rId70" Type="http://schemas.openxmlformats.org/officeDocument/2006/relationships/hyperlink" Target="../16&#45712;&#54756;&#48120;&#50556;/&#45712;&#54756;&#48120;&#50556;.pptx" TargetMode="External"/><Relationship Id="rId91" Type="http://schemas.openxmlformats.org/officeDocument/2006/relationships/image" Target="../media/image29.png"/><Relationship Id="rId145" Type="http://schemas.openxmlformats.org/officeDocument/2006/relationships/image" Target="../media/image56.png"/><Relationship Id="rId166" Type="http://schemas.openxmlformats.org/officeDocument/2006/relationships/hyperlink" Target="../../&#49888;&#50557;PPT/64%20&#50836;&#54620;&#49340;&#49436;/&#50836;&#54620;&#49340;&#49436;1&#51109;.pptx" TargetMode="External"/><Relationship Id="rId187" Type="http://schemas.openxmlformats.org/officeDocument/2006/relationships/image" Target="../media/image77.png"/><Relationship Id="rId1" Type="http://schemas.openxmlformats.org/officeDocument/2006/relationships/slideLayout" Target="../slideLayouts/slideLayout6.xml"/><Relationship Id="rId212" Type="http://schemas.openxmlformats.org/officeDocument/2006/relationships/hyperlink" Target="&#50640;&#49828;&#44180;20&#51109;.pptx" TargetMode="External"/><Relationship Id="rId233" Type="http://schemas.openxmlformats.org/officeDocument/2006/relationships/image" Target="../media/image100.png"/><Relationship Id="rId254" Type="http://schemas.openxmlformats.org/officeDocument/2006/relationships/hyperlink" Target="&#50640;&#49828;&#44180;46&#51109;.pptx" TargetMode="External"/><Relationship Id="rId28" Type="http://schemas.openxmlformats.org/officeDocument/2006/relationships/slide" Target="slide34.xml"/><Relationship Id="rId49" Type="http://schemas.openxmlformats.org/officeDocument/2006/relationships/image" Target="../media/image8.png"/><Relationship Id="rId114" Type="http://schemas.openxmlformats.org/officeDocument/2006/relationships/hyperlink" Target="../38&#49828;&#44032;&#47028;/&#49828;&#44032;&#47028;.pptx" TargetMode="External"/><Relationship Id="rId60" Type="http://schemas.openxmlformats.org/officeDocument/2006/relationships/hyperlink" Target="../12&#50676;&#50773;&#44592;&#54616;/&#50676;&#50773;&#44592;&#54616;.pptx" TargetMode="External"/><Relationship Id="rId81" Type="http://schemas.openxmlformats.org/officeDocument/2006/relationships/image" Target="../media/image24.png"/><Relationship Id="rId135" Type="http://schemas.openxmlformats.org/officeDocument/2006/relationships/image" Target="../media/image51.png"/><Relationship Id="rId156" Type="http://schemas.openxmlformats.org/officeDocument/2006/relationships/hyperlink" Target="../../&#49888;&#50557;PPT/59%20&#50556;&#44256;&#48372;&#49436;/&#50556;&#44256;&#48372;&#49436;.pptx" TargetMode="External"/><Relationship Id="rId177" Type="http://schemas.openxmlformats.org/officeDocument/2006/relationships/image" Target="../media/image72.png"/><Relationship Id="rId198" Type="http://schemas.openxmlformats.org/officeDocument/2006/relationships/hyperlink" Target="&#50640;&#49828;&#44180;13&#51109;.pptx" TargetMode="External"/><Relationship Id="rId202" Type="http://schemas.openxmlformats.org/officeDocument/2006/relationships/hyperlink" Target="&#50640;&#49828;&#44180;15&#51109;.pptx" TargetMode="External"/><Relationship Id="rId223" Type="http://schemas.openxmlformats.org/officeDocument/2006/relationships/image" Target="../media/image95.png"/><Relationship Id="rId244" Type="http://schemas.openxmlformats.org/officeDocument/2006/relationships/hyperlink" Target="&#50640;&#49828;&#44180;37&#51109;.pptx" TargetMode="External"/><Relationship Id="rId18" Type="http://schemas.openxmlformats.org/officeDocument/2006/relationships/slide" Target="slide29.xml"/><Relationship Id="rId39" Type="http://schemas.openxmlformats.org/officeDocument/2006/relationships/image" Target="../media/image3.png"/><Relationship Id="rId265" Type="http://schemas.openxmlformats.org/officeDocument/2006/relationships/image" Target="../media/image116.png"/><Relationship Id="rId50" Type="http://schemas.openxmlformats.org/officeDocument/2006/relationships/hyperlink" Target="../06&#50668;&#54840;&#49688;&#50500;/&#50668;&#54840;&#49688;&#50500;.pptx" TargetMode="External"/><Relationship Id="rId104" Type="http://schemas.openxmlformats.org/officeDocument/2006/relationships/hyperlink" Target="../33&#48120;&#44032;/&#48120;&#44032;.pptx" TargetMode="External"/><Relationship Id="rId125" Type="http://schemas.openxmlformats.org/officeDocument/2006/relationships/image" Target="../media/image46.png"/><Relationship Id="rId146" Type="http://schemas.openxmlformats.org/officeDocument/2006/relationships/hyperlink" Target="../../&#49888;&#50557;PPT/54%20&#46356;&#47784;&#45936;&#51204;&#49436;/&#46356;&#47784;&#45936;&#51204;&#49436;.pptx" TargetMode="External"/><Relationship Id="rId167" Type="http://schemas.openxmlformats.org/officeDocument/2006/relationships/image" Target="../media/image67.png"/><Relationship Id="rId188" Type="http://schemas.openxmlformats.org/officeDocument/2006/relationships/hyperlink" Target="&#50640;&#49828;&#44180;08&#51109;.pptx" TargetMode="External"/><Relationship Id="rId71" Type="http://schemas.openxmlformats.org/officeDocument/2006/relationships/image" Target="../media/image19.png"/><Relationship Id="rId92" Type="http://schemas.openxmlformats.org/officeDocument/2006/relationships/hyperlink" Target="../27&#45796;&#45768;&#50648;/&#45796;&#45768;&#50648;.pptx" TargetMode="External"/><Relationship Id="rId213" Type="http://schemas.openxmlformats.org/officeDocument/2006/relationships/image" Target="../media/image90.png"/><Relationship Id="rId234" Type="http://schemas.openxmlformats.org/officeDocument/2006/relationships/hyperlink" Target="&#50640;&#49828;&#44180;32&#51109;.pptx" TargetMode="External"/><Relationship Id="rId2" Type="http://schemas.openxmlformats.org/officeDocument/2006/relationships/slide" Target="slide1.xml"/><Relationship Id="rId29" Type="http://schemas.openxmlformats.org/officeDocument/2006/relationships/slide" Target="slide15.xml"/><Relationship Id="rId255" Type="http://schemas.openxmlformats.org/officeDocument/2006/relationships/image" Target="../media/image111.png"/><Relationship Id="rId40" Type="http://schemas.openxmlformats.org/officeDocument/2006/relationships/hyperlink" Target="../02&#52636;&#50528;&#44413;&#44592;/&#52636;&#50528;&#44413;&#44592;.pptx" TargetMode="External"/><Relationship Id="rId115" Type="http://schemas.openxmlformats.org/officeDocument/2006/relationships/image" Target="../media/image41.png"/><Relationship Id="rId136" Type="http://schemas.openxmlformats.org/officeDocument/2006/relationships/hyperlink" Target="../../&#49888;&#50557;PPT/49%20&#50640;&#48288;&#49548;&#49436;/&#50640;&#48288;&#49548;&#49436;.pptx" TargetMode="External"/><Relationship Id="rId157" Type="http://schemas.openxmlformats.org/officeDocument/2006/relationships/image" Target="../media/image62.png"/><Relationship Id="rId178" Type="http://schemas.openxmlformats.org/officeDocument/2006/relationships/hyperlink" Target="&#50640;&#49828;&#44180;03&#51109;.pptx" TargetMode="External"/><Relationship Id="rId61" Type="http://schemas.openxmlformats.org/officeDocument/2006/relationships/image" Target="../media/image14.png"/><Relationship Id="rId82" Type="http://schemas.openxmlformats.org/officeDocument/2006/relationships/hyperlink" Target="../22&#50500;&#44032;/&#50500;&#44032;.pptx" TargetMode="External"/><Relationship Id="rId199" Type="http://schemas.openxmlformats.org/officeDocument/2006/relationships/image" Target="../media/image83.png"/><Relationship Id="rId203" Type="http://schemas.openxmlformats.org/officeDocument/2006/relationships/image" Target="../media/image85.png"/><Relationship Id="rId19" Type="http://schemas.openxmlformats.org/officeDocument/2006/relationships/slide" Target="slide10.xml"/><Relationship Id="rId224" Type="http://schemas.openxmlformats.org/officeDocument/2006/relationships/hyperlink" Target="&#50640;&#49828;&#44180;26&#51109;.pptx" TargetMode="External"/><Relationship Id="rId245" Type="http://schemas.openxmlformats.org/officeDocument/2006/relationships/image" Target="../media/image106.png"/><Relationship Id="rId266" Type="http://schemas.openxmlformats.org/officeDocument/2006/relationships/hyperlink" Target="&#50640;&#49828;&#44180;40&#51109;.pptx" TargetMode="External"/><Relationship Id="rId30" Type="http://schemas.openxmlformats.org/officeDocument/2006/relationships/slide" Target="slide35.xml"/><Relationship Id="rId105" Type="http://schemas.openxmlformats.org/officeDocument/2006/relationships/image" Target="../media/image36.png"/><Relationship Id="rId126" Type="http://schemas.openxmlformats.org/officeDocument/2006/relationships/hyperlink" Target="../../&#49888;&#50557;PPT/44%20&#49324;&#46020;&#54665;&#51204;/&#49324;&#46020;&#54665;&#51204;.pptx" TargetMode="External"/><Relationship Id="rId147" Type="http://schemas.openxmlformats.org/officeDocument/2006/relationships/image" Target="../media/image57.png"/><Relationship Id="rId168" Type="http://schemas.openxmlformats.org/officeDocument/2006/relationships/hyperlink" Target="../../&#49888;&#50557;PPT/65%20&#50976;&#45796;&#49436;/&#50976;&#45796;&#49436;1&#51109;.pptx" TargetMode="External"/><Relationship Id="rId51" Type="http://schemas.openxmlformats.org/officeDocument/2006/relationships/image" Target="../media/image9.png"/><Relationship Id="rId72" Type="http://schemas.openxmlformats.org/officeDocument/2006/relationships/hyperlink" Target="../17&#50640;&#49828;&#45908;/&#50640;&#49828;&#45908;.pptx" TargetMode="External"/><Relationship Id="rId93" Type="http://schemas.openxmlformats.org/officeDocument/2006/relationships/image" Target="../media/image30.png"/><Relationship Id="rId189" Type="http://schemas.openxmlformats.org/officeDocument/2006/relationships/image" Target="../media/image78.png"/><Relationship Id="rId3" Type="http://schemas.openxmlformats.org/officeDocument/2006/relationships/slide" Target="slide21.xml"/><Relationship Id="rId214" Type="http://schemas.openxmlformats.org/officeDocument/2006/relationships/hyperlink" Target="&#50640;&#49828;&#44180;21&#51109;.pptx" TargetMode="External"/><Relationship Id="rId235" Type="http://schemas.openxmlformats.org/officeDocument/2006/relationships/image" Target="../media/image101.png"/><Relationship Id="rId256" Type="http://schemas.openxmlformats.org/officeDocument/2006/relationships/hyperlink" Target="&#50640;&#49828;&#44180;45&#51109;.pptx" TargetMode="External"/><Relationship Id="rId116" Type="http://schemas.openxmlformats.org/officeDocument/2006/relationships/hyperlink" Target="../39&#47568;&#46972;&#44592;/&#47568;&#46972;&#44592;.pptx" TargetMode="External"/><Relationship Id="rId137" Type="http://schemas.openxmlformats.org/officeDocument/2006/relationships/image" Target="../media/image52.png"/><Relationship Id="rId158" Type="http://schemas.openxmlformats.org/officeDocument/2006/relationships/hyperlink" Target="../../&#49888;&#50557;PPT/60%20&#48288;&#46300;&#47196;&#51204;&#49436;/&#48288;&#46300;&#47196;&#51204;&#49436;.pptx" TargetMode="External"/><Relationship Id="rId20" Type="http://schemas.openxmlformats.org/officeDocument/2006/relationships/slide" Target="slide30.xml"/><Relationship Id="rId41" Type="http://schemas.openxmlformats.org/officeDocument/2006/relationships/image" Target="../media/image4.png"/><Relationship Id="rId62" Type="http://schemas.openxmlformats.org/officeDocument/2006/relationships/hyperlink" Target="../11&#50676;&#50773;&#44592;&#49345;/&#50676;&#50773;&#44592;&#49345;.pptx" TargetMode="External"/><Relationship Id="rId83" Type="http://schemas.openxmlformats.org/officeDocument/2006/relationships/image" Target="../media/image25.png"/><Relationship Id="rId179" Type="http://schemas.openxmlformats.org/officeDocument/2006/relationships/image" Target="../media/image73.png"/><Relationship Id="rId190" Type="http://schemas.openxmlformats.org/officeDocument/2006/relationships/hyperlink" Target="&#50640;&#49828;&#44180;09&#51109;.pptx" TargetMode="External"/><Relationship Id="rId204" Type="http://schemas.openxmlformats.org/officeDocument/2006/relationships/hyperlink" Target="&#50640;&#49828;&#44180;16&#51109;.pptx" TargetMode="External"/><Relationship Id="rId225" Type="http://schemas.openxmlformats.org/officeDocument/2006/relationships/image" Target="../media/image96.png"/><Relationship Id="rId246" Type="http://schemas.openxmlformats.org/officeDocument/2006/relationships/hyperlink" Target="&#50640;&#49828;&#44180;38&#51109;.pptx" TargetMode="External"/><Relationship Id="rId267" Type="http://schemas.openxmlformats.org/officeDocument/2006/relationships/image" Target="../media/image117.png"/><Relationship Id="rId106" Type="http://schemas.openxmlformats.org/officeDocument/2006/relationships/hyperlink" Target="../34&#45208;&#54996;/&#45208;&#54996;.pptx" TargetMode="External"/><Relationship Id="rId127" Type="http://schemas.openxmlformats.org/officeDocument/2006/relationships/image" Target="../media/image47.png"/><Relationship Id="rId10" Type="http://schemas.openxmlformats.org/officeDocument/2006/relationships/slide" Target="slide5.xml"/><Relationship Id="rId31" Type="http://schemas.openxmlformats.org/officeDocument/2006/relationships/slide" Target="slide16.xml"/><Relationship Id="rId52" Type="http://schemas.openxmlformats.org/officeDocument/2006/relationships/hyperlink" Target="../07&#49324;&#49324;&#44592;/&#49324;&#49324;&#44592;.pptx" TargetMode="External"/><Relationship Id="rId73" Type="http://schemas.openxmlformats.org/officeDocument/2006/relationships/image" Target="../media/image20.png"/><Relationship Id="rId94" Type="http://schemas.openxmlformats.org/officeDocument/2006/relationships/hyperlink" Target="../28&#54840;&#49464;&#50500;/&#54840;&#49464;&#50500;.pptx" TargetMode="External"/><Relationship Id="rId148" Type="http://schemas.openxmlformats.org/officeDocument/2006/relationships/hyperlink" Target="../../&#49888;&#50557;PPT/55%20&#46356;&#47784;&#45936;&#54980;&#49436;/&#46356;&#47784;&#45936;&#54980;&#49436;.pptx" TargetMode="External"/><Relationship Id="rId169" Type="http://schemas.openxmlformats.org/officeDocument/2006/relationships/image" Target="../media/image68.png"/><Relationship Id="rId4" Type="http://schemas.openxmlformats.org/officeDocument/2006/relationships/slide" Target="slide2.xml"/><Relationship Id="rId180" Type="http://schemas.openxmlformats.org/officeDocument/2006/relationships/hyperlink" Target="&#50640;&#49828;&#44180;04&#51109;.pptx" TargetMode="External"/><Relationship Id="rId215" Type="http://schemas.openxmlformats.org/officeDocument/2006/relationships/image" Target="../media/image91.png"/><Relationship Id="rId236" Type="http://schemas.openxmlformats.org/officeDocument/2006/relationships/hyperlink" Target="&#50640;&#49828;&#44180;33&#51109;.pptx" TargetMode="External"/><Relationship Id="rId257" Type="http://schemas.openxmlformats.org/officeDocument/2006/relationships/image" Target="../media/image112.png"/><Relationship Id="rId42" Type="http://schemas.openxmlformats.org/officeDocument/2006/relationships/hyperlink" Target="&#52285;&#49464;&#44592;.pptx" TargetMode="External"/><Relationship Id="rId84" Type="http://schemas.openxmlformats.org/officeDocument/2006/relationships/hyperlink" Target="../23&#51060;&#49324;&#50556;/&#51060;&#49324;&#50556;.pptx" TargetMode="External"/><Relationship Id="rId138" Type="http://schemas.openxmlformats.org/officeDocument/2006/relationships/hyperlink" Target="../../&#49888;&#50557;PPT/50%20&#48716;&#47549;&#48372;&#49436;/&#48716;&#47549;&#48372;&#49436;.pptx" TargetMode="External"/><Relationship Id="rId191" Type="http://schemas.openxmlformats.org/officeDocument/2006/relationships/image" Target="../media/image79.png"/><Relationship Id="rId205" Type="http://schemas.openxmlformats.org/officeDocument/2006/relationships/image" Target="../media/image86.png"/><Relationship Id="rId247" Type="http://schemas.openxmlformats.org/officeDocument/2006/relationships/image" Target="../media/image107.png"/></Relationships>
</file>

<file path=ppt/slides/_rels/slide10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2.png"/><Relationship Id="rId21" Type="http://schemas.openxmlformats.org/officeDocument/2006/relationships/slide" Target="slide11.xml"/><Relationship Id="rId63" Type="http://schemas.openxmlformats.org/officeDocument/2006/relationships/image" Target="../media/image15.png"/><Relationship Id="rId159" Type="http://schemas.openxmlformats.org/officeDocument/2006/relationships/image" Target="../media/image63.png"/><Relationship Id="rId170" Type="http://schemas.openxmlformats.org/officeDocument/2006/relationships/hyperlink" Target="../../&#49888;&#50557;PPT/66%20&#50836;&#54620;&#44228;&#49884;&#47197;/&#50836;&#54620;&#44228;&#49884;&#47197;.pptx" TargetMode="External"/><Relationship Id="rId226" Type="http://schemas.openxmlformats.org/officeDocument/2006/relationships/hyperlink" Target="&#50640;&#49828;&#44180;28&#51109;.pptx" TargetMode="External"/><Relationship Id="rId107" Type="http://schemas.openxmlformats.org/officeDocument/2006/relationships/image" Target="../media/image37.png"/><Relationship Id="rId268" Type="http://schemas.openxmlformats.org/officeDocument/2006/relationships/image" Target="../media/image127.png"/><Relationship Id="rId11" Type="http://schemas.openxmlformats.org/officeDocument/2006/relationships/slide" Target="slide25.xml"/><Relationship Id="rId32" Type="http://schemas.openxmlformats.org/officeDocument/2006/relationships/slide" Target="slide17.xml"/><Relationship Id="rId53" Type="http://schemas.openxmlformats.org/officeDocument/2006/relationships/image" Target="../media/image10.png"/><Relationship Id="rId74" Type="http://schemas.openxmlformats.org/officeDocument/2006/relationships/hyperlink" Target="../18&#50853;&#44592;/&#50853;&#44592;.pptx" TargetMode="External"/><Relationship Id="rId128" Type="http://schemas.openxmlformats.org/officeDocument/2006/relationships/hyperlink" Target="../../&#49888;&#50557;PPT/45%20&#47196;&#47560;&#49436;/&#47196;&#47560;&#49436;.pptx" TargetMode="External"/><Relationship Id="rId149" Type="http://schemas.openxmlformats.org/officeDocument/2006/relationships/image" Target="../media/image58.png"/><Relationship Id="rId5" Type="http://schemas.openxmlformats.org/officeDocument/2006/relationships/slide" Target="slide22.xml"/><Relationship Id="rId95" Type="http://schemas.openxmlformats.org/officeDocument/2006/relationships/image" Target="../media/image31.png"/><Relationship Id="rId160" Type="http://schemas.openxmlformats.org/officeDocument/2006/relationships/hyperlink" Target="../../&#49888;&#50557;PPT/61%20&#48288;&#46300;&#47196;&#54980;&#49436;/&#48288;&#46300;&#47196;&#54980;&#49436;.pptx" TargetMode="External"/><Relationship Id="rId181" Type="http://schemas.openxmlformats.org/officeDocument/2006/relationships/image" Target="../media/image74.png"/><Relationship Id="rId216" Type="http://schemas.openxmlformats.org/officeDocument/2006/relationships/hyperlink" Target="&#50640;&#49828;&#44180;22&#51109;.pptx" TargetMode="External"/><Relationship Id="rId237" Type="http://schemas.openxmlformats.org/officeDocument/2006/relationships/image" Target="../media/image102.png"/><Relationship Id="rId258" Type="http://schemas.openxmlformats.org/officeDocument/2006/relationships/hyperlink" Target="&#50640;&#49828;&#44180;44&#51109;.pptx" TargetMode="External"/><Relationship Id="rId22" Type="http://schemas.openxmlformats.org/officeDocument/2006/relationships/slide" Target="slide31.xml"/><Relationship Id="rId43" Type="http://schemas.openxmlformats.org/officeDocument/2006/relationships/image" Target="../media/image5.png"/><Relationship Id="rId64" Type="http://schemas.openxmlformats.org/officeDocument/2006/relationships/hyperlink" Target="../13&#50669;&#45824;&#49345;/&#50669;&#45824;&#49345;.pptx" TargetMode="External"/><Relationship Id="rId118" Type="http://schemas.openxmlformats.org/officeDocument/2006/relationships/hyperlink" Target="../../&#49888;&#50557;PPT/40%20&#47560;&#53468;&#48373;&#51020;/&#47560;&#53468;&#48373;&#51020;.pptx" TargetMode="External"/><Relationship Id="rId139" Type="http://schemas.openxmlformats.org/officeDocument/2006/relationships/image" Target="../media/image53.png"/><Relationship Id="rId85" Type="http://schemas.openxmlformats.org/officeDocument/2006/relationships/image" Target="../media/image26.png"/><Relationship Id="rId150" Type="http://schemas.openxmlformats.org/officeDocument/2006/relationships/hyperlink" Target="../../&#49888;&#50557;PPT/56%20&#46356;&#46020;&#49436;/&#46356;&#46020;&#49436;.pptx" TargetMode="External"/><Relationship Id="rId171" Type="http://schemas.openxmlformats.org/officeDocument/2006/relationships/image" Target="../media/image69.png"/><Relationship Id="rId192" Type="http://schemas.openxmlformats.org/officeDocument/2006/relationships/hyperlink" Target="&#50640;&#49828;&#44180;10&#51109;.pptx" TargetMode="External"/><Relationship Id="rId206" Type="http://schemas.openxmlformats.org/officeDocument/2006/relationships/hyperlink" Target="&#50640;&#49828;&#44180;17&#51109;.pptx" TargetMode="External"/><Relationship Id="rId227" Type="http://schemas.openxmlformats.org/officeDocument/2006/relationships/image" Target="../media/image97.png"/><Relationship Id="rId248" Type="http://schemas.openxmlformats.org/officeDocument/2006/relationships/hyperlink" Target="&#50640;&#49828;&#44180;39&#51109;.pptx" TargetMode="External"/><Relationship Id="rId12" Type="http://schemas.openxmlformats.org/officeDocument/2006/relationships/slide" Target="slide6.xml"/><Relationship Id="rId33" Type="http://schemas.openxmlformats.org/officeDocument/2006/relationships/slide" Target="slide18.xml"/><Relationship Id="rId108" Type="http://schemas.openxmlformats.org/officeDocument/2006/relationships/hyperlink" Target="../35&#54616;&#48149;&#44397;/&#54616;&#48149;&#44397;.pptx" TargetMode="External"/><Relationship Id="rId129" Type="http://schemas.openxmlformats.org/officeDocument/2006/relationships/image" Target="../media/image48.png"/><Relationship Id="rId54" Type="http://schemas.openxmlformats.org/officeDocument/2006/relationships/hyperlink" Target="../08&#47355;&#44592;/&#47355;&#44592;.pptx" TargetMode="External"/><Relationship Id="rId75" Type="http://schemas.openxmlformats.org/officeDocument/2006/relationships/image" Target="../media/image21.png"/><Relationship Id="rId96" Type="http://schemas.openxmlformats.org/officeDocument/2006/relationships/hyperlink" Target="../29&#50836;&#50648;/&#50836;&#50648;.pptx" TargetMode="External"/><Relationship Id="rId140" Type="http://schemas.openxmlformats.org/officeDocument/2006/relationships/hyperlink" Target="../../&#49888;&#50557;PPT/51%20&#44264;&#47196;&#49352;&#49436;/&#44264;&#47196;&#49352;&#49436;.pptx" TargetMode="External"/><Relationship Id="rId161" Type="http://schemas.openxmlformats.org/officeDocument/2006/relationships/image" Target="../media/image64.png"/><Relationship Id="rId182" Type="http://schemas.openxmlformats.org/officeDocument/2006/relationships/hyperlink" Target="&#50640;&#49828;&#44180;05&#51109;.pptx" TargetMode="External"/><Relationship Id="rId217" Type="http://schemas.openxmlformats.org/officeDocument/2006/relationships/image" Target="../media/image92.png"/><Relationship Id="rId6" Type="http://schemas.openxmlformats.org/officeDocument/2006/relationships/slide" Target="slide3.xml"/><Relationship Id="rId238" Type="http://schemas.openxmlformats.org/officeDocument/2006/relationships/hyperlink" Target="&#50640;&#49828;&#44180;34&#51109;.pptx" TargetMode="External"/><Relationship Id="rId259" Type="http://schemas.openxmlformats.org/officeDocument/2006/relationships/image" Target="../media/image113.png"/><Relationship Id="rId23" Type="http://schemas.openxmlformats.org/officeDocument/2006/relationships/slide" Target="slide12.xml"/><Relationship Id="rId119" Type="http://schemas.openxmlformats.org/officeDocument/2006/relationships/image" Target="../media/image43.png"/><Relationship Id="rId44" Type="http://schemas.openxmlformats.org/officeDocument/2006/relationships/hyperlink" Target="../03&#47112;&#50948;&#44592;/&#47112;&#50948;&#44592;.pptx" TargetMode="External"/><Relationship Id="rId65" Type="http://schemas.openxmlformats.org/officeDocument/2006/relationships/image" Target="../media/image16.png"/><Relationship Id="rId86" Type="http://schemas.openxmlformats.org/officeDocument/2006/relationships/hyperlink" Target="../24&#50696;&#47112;&#48120;&#50556;/&#50696;&#47112;&#48120;&#50556;.pptx" TargetMode="External"/><Relationship Id="rId130" Type="http://schemas.openxmlformats.org/officeDocument/2006/relationships/hyperlink" Target="../../&#49888;&#50557;PPT/46%20&#44256;&#47536;&#46020;&#51204;&#49436;/&#44256;&#47536;&#46020;&#51204;&#49436;.pptx" TargetMode="External"/><Relationship Id="rId151" Type="http://schemas.openxmlformats.org/officeDocument/2006/relationships/image" Target="../media/image59.png"/><Relationship Id="rId172" Type="http://schemas.openxmlformats.org/officeDocument/2006/relationships/hyperlink" Target="&#50640;&#49828;&#44180;27&#51109;.pptx" TargetMode="External"/><Relationship Id="rId193" Type="http://schemas.openxmlformats.org/officeDocument/2006/relationships/image" Target="../media/image80.png"/><Relationship Id="rId207" Type="http://schemas.openxmlformats.org/officeDocument/2006/relationships/image" Target="../media/image87.png"/><Relationship Id="rId228" Type="http://schemas.openxmlformats.org/officeDocument/2006/relationships/hyperlink" Target="&#50640;&#49828;&#44180;29&#51109;.pptx" TargetMode="External"/><Relationship Id="rId249" Type="http://schemas.openxmlformats.org/officeDocument/2006/relationships/image" Target="../media/image108.png"/><Relationship Id="rId13" Type="http://schemas.openxmlformats.org/officeDocument/2006/relationships/slide" Target="slide26.xml"/><Relationship Id="rId109" Type="http://schemas.openxmlformats.org/officeDocument/2006/relationships/image" Target="../media/image38.png"/><Relationship Id="rId260" Type="http://schemas.openxmlformats.org/officeDocument/2006/relationships/hyperlink" Target="&#50640;&#49828;&#44180;43&#51109;.pptx" TargetMode="External"/><Relationship Id="rId34" Type="http://schemas.openxmlformats.org/officeDocument/2006/relationships/slide" Target="slide19.xml"/><Relationship Id="rId55" Type="http://schemas.openxmlformats.org/officeDocument/2006/relationships/image" Target="../media/image11.png"/><Relationship Id="rId76" Type="http://schemas.openxmlformats.org/officeDocument/2006/relationships/hyperlink" Target="../19&#49884;&#54200;/&#49884;&#54200;.pptx" TargetMode="External"/><Relationship Id="rId97" Type="http://schemas.openxmlformats.org/officeDocument/2006/relationships/image" Target="../media/image32.png"/><Relationship Id="rId120" Type="http://schemas.openxmlformats.org/officeDocument/2006/relationships/hyperlink" Target="../../&#49888;&#50557;PPT/41%20&#47560;&#44032;&#48373;&#51020;/&#47560;&#44032;&#48373;&#51020;.pptx" TargetMode="External"/><Relationship Id="rId141" Type="http://schemas.openxmlformats.org/officeDocument/2006/relationships/image" Target="../media/image54.png"/><Relationship Id="rId7" Type="http://schemas.openxmlformats.org/officeDocument/2006/relationships/slide" Target="slide23.xml"/><Relationship Id="rId162" Type="http://schemas.openxmlformats.org/officeDocument/2006/relationships/hyperlink" Target="../../&#49888;&#50557;PPT/62%20&#50836;&#54620;&#51068;&#49436;/&#50836;&#54620;&#51068;&#49436;.pptx" TargetMode="External"/><Relationship Id="rId183" Type="http://schemas.openxmlformats.org/officeDocument/2006/relationships/image" Target="../media/image75.png"/><Relationship Id="rId218" Type="http://schemas.openxmlformats.org/officeDocument/2006/relationships/hyperlink" Target="&#50640;&#49828;&#44180;23&#51109;.pptx" TargetMode="External"/><Relationship Id="rId239" Type="http://schemas.openxmlformats.org/officeDocument/2006/relationships/image" Target="../media/image103.png"/><Relationship Id="rId250" Type="http://schemas.openxmlformats.org/officeDocument/2006/relationships/hyperlink" Target="&#50640;&#49828;&#44180;48&#51109;.pptx" TargetMode="External"/><Relationship Id="rId24" Type="http://schemas.openxmlformats.org/officeDocument/2006/relationships/slide" Target="slide32.xml"/><Relationship Id="rId45" Type="http://schemas.openxmlformats.org/officeDocument/2006/relationships/image" Target="../media/image6.png"/><Relationship Id="rId66" Type="http://schemas.openxmlformats.org/officeDocument/2006/relationships/hyperlink" Target="../14&#50669;&#45824;&#54616;/&#50669;&#45824;&#54616;.pptx" TargetMode="External"/><Relationship Id="rId87" Type="http://schemas.openxmlformats.org/officeDocument/2006/relationships/image" Target="../media/image27.png"/><Relationship Id="rId110" Type="http://schemas.openxmlformats.org/officeDocument/2006/relationships/hyperlink" Target="../36&#49828;&#48148;&#45264;/&#49828;&#48148;&#45264;.pptx" TargetMode="External"/><Relationship Id="rId131" Type="http://schemas.openxmlformats.org/officeDocument/2006/relationships/image" Target="../media/image49.png"/><Relationship Id="rId152" Type="http://schemas.openxmlformats.org/officeDocument/2006/relationships/hyperlink" Target="../../&#49888;&#50557;PPT/57%20&#48716;&#47112;&#47788;&#49436;/&#48716;&#47112;&#47788;&#49436;1&#51109;.pptx" TargetMode="External"/><Relationship Id="rId173" Type="http://schemas.openxmlformats.org/officeDocument/2006/relationships/image" Target="../media/image70.png"/><Relationship Id="rId194" Type="http://schemas.openxmlformats.org/officeDocument/2006/relationships/hyperlink" Target="&#50640;&#49828;&#44180;11&#51109;.pptx" TargetMode="External"/><Relationship Id="rId208" Type="http://schemas.openxmlformats.org/officeDocument/2006/relationships/hyperlink" Target="&#50640;&#49828;&#44180;18&#51109;.pptx" TargetMode="External"/><Relationship Id="rId229" Type="http://schemas.openxmlformats.org/officeDocument/2006/relationships/image" Target="../media/image98.png"/><Relationship Id="rId240" Type="http://schemas.openxmlformats.org/officeDocument/2006/relationships/hyperlink" Target="&#50640;&#49828;&#44180;35&#51109;.pptx" TargetMode="External"/><Relationship Id="rId261" Type="http://schemas.openxmlformats.org/officeDocument/2006/relationships/image" Target="../media/image114.png"/><Relationship Id="rId14" Type="http://schemas.openxmlformats.org/officeDocument/2006/relationships/slide" Target="slide7.xml"/><Relationship Id="rId35" Type="http://schemas.openxmlformats.org/officeDocument/2006/relationships/slide" Target="slide20.xml"/><Relationship Id="rId56" Type="http://schemas.openxmlformats.org/officeDocument/2006/relationships/hyperlink" Target="../09&#49324;&#47924;&#50648;&#49345;/&#49324;&#47924;&#50648;&#49345;.pptx" TargetMode="External"/><Relationship Id="rId77" Type="http://schemas.openxmlformats.org/officeDocument/2006/relationships/image" Target="../media/image22.png"/><Relationship Id="rId100" Type="http://schemas.openxmlformats.org/officeDocument/2006/relationships/hyperlink" Target="../31&#50724;&#48148;&#45852;/&#50724;&#48148;&#45852;1&#51109;.pptx" TargetMode="External"/><Relationship Id="rId8" Type="http://schemas.openxmlformats.org/officeDocument/2006/relationships/slide" Target="slide4.xml"/><Relationship Id="rId98" Type="http://schemas.openxmlformats.org/officeDocument/2006/relationships/hyperlink" Target="../30&#50500;&#47784;&#49828;/&#50500;&#47784;&#49828;.pptx" TargetMode="External"/><Relationship Id="rId121" Type="http://schemas.openxmlformats.org/officeDocument/2006/relationships/image" Target="../media/image44.png"/><Relationship Id="rId142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63" Type="http://schemas.openxmlformats.org/officeDocument/2006/relationships/image" Target="../media/image65.png"/><Relationship Id="rId184" Type="http://schemas.openxmlformats.org/officeDocument/2006/relationships/hyperlink" Target="&#50640;&#49828;&#44180;06&#51109;.pptx" TargetMode="External"/><Relationship Id="rId219" Type="http://schemas.openxmlformats.org/officeDocument/2006/relationships/image" Target="../media/image93.png"/><Relationship Id="rId230" Type="http://schemas.openxmlformats.org/officeDocument/2006/relationships/hyperlink" Target="&#50640;&#49828;&#44180;30&#51109;.pptx" TargetMode="External"/><Relationship Id="rId251" Type="http://schemas.openxmlformats.org/officeDocument/2006/relationships/image" Target="../media/image109.png"/><Relationship Id="rId25" Type="http://schemas.openxmlformats.org/officeDocument/2006/relationships/slide" Target="slide13.xml"/><Relationship Id="rId46" Type="http://schemas.openxmlformats.org/officeDocument/2006/relationships/hyperlink" Target="../04&#48124;&#49688;&#44592;/&#48124;&#49688;&#44592;.pptx" TargetMode="External"/><Relationship Id="rId67" Type="http://schemas.openxmlformats.org/officeDocument/2006/relationships/image" Target="../media/image17.png"/><Relationship Id="rId88" Type="http://schemas.openxmlformats.org/officeDocument/2006/relationships/hyperlink" Target="../25&#50696;&#47112;&#48120;&#50556;&#50528;&#44032;/&#50696;&#47112;&#48120;&#50556;&#50528;&#44032;.pptx" TargetMode="External"/><Relationship Id="rId111" Type="http://schemas.openxmlformats.org/officeDocument/2006/relationships/image" Target="../media/image39.png"/><Relationship Id="rId132" Type="http://schemas.openxmlformats.org/officeDocument/2006/relationships/hyperlink" Target="../../&#49888;&#50557;PPT/47%20&#44256;&#47536;&#46020;&#54980;&#49436;/&#44256;&#47536;&#46020;&#54980;&#49436;.pptx" TargetMode="External"/><Relationship Id="rId153" Type="http://schemas.openxmlformats.org/officeDocument/2006/relationships/image" Target="../media/image60.png"/><Relationship Id="rId174" Type="http://schemas.openxmlformats.org/officeDocument/2006/relationships/hyperlink" Target="&#50640;&#49828;&#44180;01&#51109;.pptx" TargetMode="External"/><Relationship Id="rId195" Type="http://schemas.openxmlformats.org/officeDocument/2006/relationships/image" Target="../media/image81.png"/><Relationship Id="rId209" Type="http://schemas.openxmlformats.org/officeDocument/2006/relationships/image" Target="../media/image88.png"/><Relationship Id="rId220" Type="http://schemas.openxmlformats.org/officeDocument/2006/relationships/hyperlink" Target="&#50640;&#49828;&#44180;24&#51109;.pptx" TargetMode="External"/><Relationship Id="rId241" Type="http://schemas.openxmlformats.org/officeDocument/2006/relationships/image" Target="../media/image104.png"/><Relationship Id="rId15" Type="http://schemas.openxmlformats.org/officeDocument/2006/relationships/slide" Target="slide27.xml"/><Relationship Id="rId36" Type="http://schemas.openxmlformats.org/officeDocument/2006/relationships/slide" Target="slide8.xml"/><Relationship Id="rId57" Type="http://schemas.openxmlformats.org/officeDocument/2006/relationships/image" Target="../media/image12.png"/><Relationship Id="rId262" Type="http://schemas.openxmlformats.org/officeDocument/2006/relationships/hyperlink" Target="&#50640;&#49828;&#44180;42&#51109;.pptx" TargetMode="External"/><Relationship Id="rId78" Type="http://schemas.openxmlformats.org/officeDocument/2006/relationships/hyperlink" Target="../20&#51104;&#50616;/&#51104;&#50616;.pptx" TargetMode="External"/><Relationship Id="rId99" Type="http://schemas.openxmlformats.org/officeDocument/2006/relationships/image" Target="../media/image33.png"/><Relationship Id="rId101" Type="http://schemas.openxmlformats.org/officeDocument/2006/relationships/image" Target="../media/image34.png"/><Relationship Id="rId122" Type="http://schemas.openxmlformats.org/officeDocument/2006/relationships/hyperlink" Target="../../&#49888;&#50557;PPT/42%20&#45572;&#44032;&#48373;&#51020;/&#45572;&#44032;&#48373;&#51020;.pptx" TargetMode="External"/><Relationship Id="rId143" Type="http://schemas.openxmlformats.org/officeDocument/2006/relationships/image" Target="../media/image55.png"/><Relationship Id="rId164" Type="http://schemas.openxmlformats.org/officeDocument/2006/relationships/hyperlink" Target="../../&#49888;&#50557;PPT/63%20&#50836;&#54620;&#51060;&#49436;/&#50836;&#54620;&#51060;&#49436;1&#51109;.pptx" TargetMode="External"/><Relationship Id="rId185" Type="http://schemas.openxmlformats.org/officeDocument/2006/relationships/image" Target="../media/image76.png"/><Relationship Id="rId9" Type="http://schemas.openxmlformats.org/officeDocument/2006/relationships/slide" Target="slide24.xml"/><Relationship Id="rId210" Type="http://schemas.openxmlformats.org/officeDocument/2006/relationships/hyperlink" Target="&#50640;&#49828;&#44180;19&#51109;.pptx" TargetMode="External"/><Relationship Id="rId26" Type="http://schemas.openxmlformats.org/officeDocument/2006/relationships/slide" Target="slide33.xml"/><Relationship Id="rId231" Type="http://schemas.openxmlformats.org/officeDocument/2006/relationships/image" Target="../media/image99.png"/><Relationship Id="rId252" Type="http://schemas.openxmlformats.org/officeDocument/2006/relationships/hyperlink" Target="&#50640;&#49828;&#44180;47&#51109;.pptx" TargetMode="External"/><Relationship Id="rId47" Type="http://schemas.openxmlformats.org/officeDocument/2006/relationships/image" Target="../media/image7.png"/><Relationship Id="rId68" Type="http://schemas.openxmlformats.org/officeDocument/2006/relationships/hyperlink" Target="../15&#50640;&#49828;&#46972;/&#50640;&#49828;&#46972;.pptx" TargetMode="External"/><Relationship Id="rId89" Type="http://schemas.openxmlformats.org/officeDocument/2006/relationships/image" Target="../media/image28.png"/><Relationship Id="rId112" Type="http://schemas.openxmlformats.org/officeDocument/2006/relationships/hyperlink" Target="../37&#54617;&#44060;/&#54617;&#44060;.pptx" TargetMode="External"/><Relationship Id="rId133" Type="http://schemas.openxmlformats.org/officeDocument/2006/relationships/image" Target="../media/image50.png"/><Relationship Id="rId154" Type="http://schemas.openxmlformats.org/officeDocument/2006/relationships/hyperlink" Target="../../&#49888;&#50557;PPT/58%20&#55176;&#48652;&#47532;&#49436;/&#55176;&#48652;&#47532;&#49436;.pptx" TargetMode="External"/><Relationship Id="rId175" Type="http://schemas.openxmlformats.org/officeDocument/2006/relationships/image" Target="../media/image71.png"/><Relationship Id="rId196" Type="http://schemas.openxmlformats.org/officeDocument/2006/relationships/hyperlink" Target="&#50640;&#49828;&#44180;12&#51109;.pptx" TargetMode="External"/><Relationship Id="rId200" Type="http://schemas.openxmlformats.org/officeDocument/2006/relationships/hyperlink" Target="&#50640;&#49828;&#44180;14&#51109;.pptx" TargetMode="External"/><Relationship Id="rId16" Type="http://schemas.openxmlformats.org/officeDocument/2006/relationships/slide" Target="slide28.xml"/><Relationship Id="rId221" Type="http://schemas.openxmlformats.org/officeDocument/2006/relationships/image" Target="../media/image94.png"/><Relationship Id="rId242" Type="http://schemas.openxmlformats.org/officeDocument/2006/relationships/hyperlink" Target="&#50640;&#49828;&#44180;36&#51109;.pptx" TargetMode="External"/><Relationship Id="rId263" Type="http://schemas.openxmlformats.org/officeDocument/2006/relationships/image" Target="../media/image115.png"/><Relationship Id="rId37" Type="http://schemas.openxmlformats.org/officeDocument/2006/relationships/image" Target="../media/image2.png"/><Relationship Id="rId58" Type="http://schemas.openxmlformats.org/officeDocument/2006/relationships/hyperlink" Target="../10&#49324;&#47924;&#50648;&#54616;/&#49324;&#47924;&#50648;&#54616;.pptx" TargetMode="External"/><Relationship Id="rId79" Type="http://schemas.openxmlformats.org/officeDocument/2006/relationships/image" Target="../media/image23.png"/><Relationship Id="rId102" Type="http://schemas.openxmlformats.org/officeDocument/2006/relationships/hyperlink" Target="../32&#50836;&#45208;/&#50836;&#45208;.pptx" TargetMode="External"/><Relationship Id="rId123" Type="http://schemas.openxmlformats.org/officeDocument/2006/relationships/image" Target="../media/image45.png"/><Relationship Id="rId144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90" Type="http://schemas.openxmlformats.org/officeDocument/2006/relationships/hyperlink" Target="../26&#50640;&#49828;&#44180;/&#50640;&#49828;&#44180;.pptx" TargetMode="External"/><Relationship Id="rId165" Type="http://schemas.openxmlformats.org/officeDocument/2006/relationships/image" Target="../media/image66.png"/><Relationship Id="rId186" Type="http://schemas.openxmlformats.org/officeDocument/2006/relationships/hyperlink" Target="&#50640;&#49828;&#44180;07&#51109;.pptx" TargetMode="External"/><Relationship Id="rId211" Type="http://schemas.openxmlformats.org/officeDocument/2006/relationships/image" Target="../media/image89.png"/><Relationship Id="rId232" Type="http://schemas.openxmlformats.org/officeDocument/2006/relationships/hyperlink" Target="&#50640;&#49828;&#44180;31&#51109;.pptx" TargetMode="External"/><Relationship Id="rId253" Type="http://schemas.openxmlformats.org/officeDocument/2006/relationships/image" Target="../media/image110.png"/><Relationship Id="rId27" Type="http://schemas.openxmlformats.org/officeDocument/2006/relationships/slide" Target="slide14.xml"/><Relationship Id="rId48" Type="http://schemas.openxmlformats.org/officeDocument/2006/relationships/hyperlink" Target="../05&#49888;&#47749;&#44592;/&#49888;&#47749;&#44592;.pptx" TargetMode="External"/><Relationship Id="rId69" Type="http://schemas.openxmlformats.org/officeDocument/2006/relationships/image" Target="../media/image18.png"/><Relationship Id="rId113" Type="http://schemas.openxmlformats.org/officeDocument/2006/relationships/image" Target="../media/image40.png"/><Relationship Id="rId134" Type="http://schemas.openxmlformats.org/officeDocument/2006/relationships/hyperlink" Target="../../&#49888;&#50557;PPT/48%20&#44040;&#46972;&#46356;&#50500;&#49436;/&#44040;&#46972;&#46356;&#50500;&#49436;.pptx" TargetMode="External"/><Relationship Id="rId80" Type="http://schemas.openxmlformats.org/officeDocument/2006/relationships/hyperlink" Target="../21&#51204;&#46020;&#49436;/&#51204;&#46020;&#49436;.pptx" TargetMode="External"/><Relationship Id="rId155" Type="http://schemas.openxmlformats.org/officeDocument/2006/relationships/image" Target="../media/image61.png"/><Relationship Id="rId176" Type="http://schemas.openxmlformats.org/officeDocument/2006/relationships/hyperlink" Target="&#50640;&#49828;&#44180;02&#51109;.pptx" TargetMode="External"/><Relationship Id="rId197" Type="http://schemas.openxmlformats.org/officeDocument/2006/relationships/image" Target="../media/image82.png"/><Relationship Id="rId201" Type="http://schemas.openxmlformats.org/officeDocument/2006/relationships/image" Target="../media/image84.png"/><Relationship Id="rId222" Type="http://schemas.openxmlformats.org/officeDocument/2006/relationships/hyperlink" Target="&#50640;&#49828;&#44180;25&#51109;.pptx" TargetMode="External"/><Relationship Id="rId243" Type="http://schemas.openxmlformats.org/officeDocument/2006/relationships/image" Target="../media/image105.png"/><Relationship Id="rId264" Type="http://schemas.openxmlformats.org/officeDocument/2006/relationships/hyperlink" Target="&#50640;&#49828;&#44180;41&#51109;.pptx" TargetMode="External"/><Relationship Id="rId17" Type="http://schemas.openxmlformats.org/officeDocument/2006/relationships/slide" Target="slide9.xml"/><Relationship Id="rId38" Type="http://schemas.openxmlformats.org/officeDocument/2006/relationships/hyperlink" Target="../../&#44396;-&#49888;&#50557;%20&#49457;&#44221;&#47785;&#47197;.pptx" TargetMode="External"/><Relationship Id="rId59" Type="http://schemas.openxmlformats.org/officeDocument/2006/relationships/image" Target="../media/image13.png"/><Relationship Id="rId103" Type="http://schemas.openxmlformats.org/officeDocument/2006/relationships/image" Target="../media/image35.png"/><Relationship Id="rId124" Type="http://schemas.openxmlformats.org/officeDocument/2006/relationships/hyperlink" Target="../../&#49888;&#50557;PPT/43%20&#50836;&#54620;&#48373;&#51020;/&#50836;&#54620;&#48373;&#51020;.pptx" TargetMode="External"/><Relationship Id="rId70" Type="http://schemas.openxmlformats.org/officeDocument/2006/relationships/hyperlink" Target="../16&#45712;&#54756;&#48120;&#50556;/&#45712;&#54756;&#48120;&#50556;.pptx" TargetMode="External"/><Relationship Id="rId91" Type="http://schemas.openxmlformats.org/officeDocument/2006/relationships/image" Target="../media/image29.png"/><Relationship Id="rId145" Type="http://schemas.openxmlformats.org/officeDocument/2006/relationships/image" Target="../media/image56.png"/><Relationship Id="rId166" Type="http://schemas.openxmlformats.org/officeDocument/2006/relationships/hyperlink" Target="../../&#49888;&#50557;PPT/64%20&#50836;&#54620;&#49340;&#49436;/&#50836;&#54620;&#49340;&#49436;1&#51109;.pptx" TargetMode="External"/><Relationship Id="rId187" Type="http://schemas.openxmlformats.org/officeDocument/2006/relationships/image" Target="../media/image77.png"/><Relationship Id="rId1" Type="http://schemas.openxmlformats.org/officeDocument/2006/relationships/slideLayout" Target="../slideLayouts/slideLayout6.xml"/><Relationship Id="rId212" Type="http://schemas.openxmlformats.org/officeDocument/2006/relationships/hyperlink" Target="&#50640;&#49828;&#44180;20&#51109;.pptx" TargetMode="External"/><Relationship Id="rId233" Type="http://schemas.openxmlformats.org/officeDocument/2006/relationships/image" Target="../media/image100.png"/><Relationship Id="rId254" Type="http://schemas.openxmlformats.org/officeDocument/2006/relationships/hyperlink" Target="&#50640;&#49828;&#44180;46&#51109;.pptx" TargetMode="External"/><Relationship Id="rId28" Type="http://schemas.openxmlformats.org/officeDocument/2006/relationships/slide" Target="slide34.xml"/><Relationship Id="rId49" Type="http://schemas.openxmlformats.org/officeDocument/2006/relationships/image" Target="../media/image8.png"/><Relationship Id="rId114" Type="http://schemas.openxmlformats.org/officeDocument/2006/relationships/hyperlink" Target="../38&#49828;&#44032;&#47028;/&#49828;&#44032;&#47028;.pptx" TargetMode="External"/><Relationship Id="rId60" Type="http://schemas.openxmlformats.org/officeDocument/2006/relationships/hyperlink" Target="../12&#50676;&#50773;&#44592;&#54616;/&#50676;&#50773;&#44592;&#54616;.pptx" TargetMode="External"/><Relationship Id="rId81" Type="http://schemas.openxmlformats.org/officeDocument/2006/relationships/image" Target="../media/image24.png"/><Relationship Id="rId135" Type="http://schemas.openxmlformats.org/officeDocument/2006/relationships/image" Target="../media/image51.png"/><Relationship Id="rId156" Type="http://schemas.openxmlformats.org/officeDocument/2006/relationships/hyperlink" Target="../../&#49888;&#50557;PPT/59%20&#50556;&#44256;&#48372;&#49436;/&#50556;&#44256;&#48372;&#49436;.pptx" TargetMode="External"/><Relationship Id="rId177" Type="http://schemas.openxmlformats.org/officeDocument/2006/relationships/image" Target="../media/image72.png"/><Relationship Id="rId198" Type="http://schemas.openxmlformats.org/officeDocument/2006/relationships/hyperlink" Target="&#50640;&#49828;&#44180;13&#51109;.pptx" TargetMode="External"/><Relationship Id="rId202" Type="http://schemas.openxmlformats.org/officeDocument/2006/relationships/hyperlink" Target="&#50640;&#49828;&#44180;15&#51109;.pptx" TargetMode="External"/><Relationship Id="rId223" Type="http://schemas.openxmlformats.org/officeDocument/2006/relationships/image" Target="../media/image95.png"/><Relationship Id="rId244" Type="http://schemas.openxmlformats.org/officeDocument/2006/relationships/hyperlink" Target="&#50640;&#49828;&#44180;37&#51109;.pptx" TargetMode="External"/><Relationship Id="rId18" Type="http://schemas.openxmlformats.org/officeDocument/2006/relationships/slide" Target="slide29.xml"/><Relationship Id="rId39" Type="http://schemas.openxmlformats.org/officeDocument/2006/relationships/image" Target="../media/image3.png"/><Relationship Id="rId265" Type="http://schemas.openxmlformats.org/officeDocument/2006/relationships/image" Target="../media/image116.png"/><Relationship Id="rId50" Type="http://schemas.openxmlformats.org/officeDocument/2006/relationships/hyperlink" Target="../06&#50668;&#54840;&#49688;&#50500;/&#50668;&#54840;&#49688;&#50500;.pptx" TargetMode="External"/><Relationship Id="rId104" Type="http://schemas.openxmlformats.org/officeDocument/2006/relationships/hyperlink" Target="../33&#48120;&#44032;/&#48120;&#44032;.pptx" TargetMode="External"/><Relationship Id="rId125" Type="http://schemas.openxmlformats.org/officeDocument/2006/relationships/image" Target="../media/image46.png"/><Relationship Id="rId146" Type="http://schemas.openxmlformats.org/officeDocument/2006/relationships/hyperlink" Target="../../&#49888;&#50557;PPT/54%20&#46356;&#47784;&#45936;&#51204;&#49436;/&#46356;&#47784;&#45936;&#51204;&#49436;.pptx" TargetMode="External"/><Relationship Id="rId167" Type="http://schemas.openxmlformats.org/officeDocument/2006/relationships/image" Target="../media/image67.png"/><Relationship Id="rId188" Type="http://schemas.openxmlformats.org/officeDocument/2006/relationships/hyperlink" Target="&#50640;&#49828;&#44180;08&#51109;.pptx" TargetMode="External"/><Relationship Id="rId71" Type="http://schemas.openxmlformats.org/officeDocument/2006/relationships/image" Target="../media/image19.png"/><Relationship Id="rId92" Type="http://schemas.openxmlformats.org/officeDocument/2006/relationships/hyperlink" Target="../27&#45796;&#45768;&#50648;/&#45796;&#45768;&#50648;.pptx" TargetMode="External"/><Relationship Id="rId213" Type="http://schemas.openxmlformats.org/officeDocument/2006/relationships/image" Target="../media/image90.png"/><Relationship Id="rId234" Type="http://schemas.openxmlformats.org/officeDocument/2006/relationships/hyperlink" Target="&#50640;&#49828;&#44180;32&#51109;.pptx" TargetMode="External"/><Relationship Id="rId2" Type="http://schemas.openxmlformats.org/officeDocument/2006/relationships/slide" Target="slide1.xml"/><Relationship Id="rId29" Type="http://schemas.openxmlformats.org/officeDocument/2006/relationships/slide" Target="slide15.xml"/><Relationship Id="rId255" Type="http://schemas.openxmlformats.org/officeDocument/2006/relationships/image" Target="../media/image111.png"/><Relationship Id="rId40" Type="http://schemas.openxmlformats.org/officeDocument/2006/relationships/hyperlink" Target="../02&#52636;&#50528;&#44413;&#44592;/&#52636;&#50528;&#44413;&#44592;.pptx" TargetMode="External"/><Relationship Id="rId115" Type="http://schemas.openxmlformats.org/officeDocument/2006/relationships/image" Target="../media/image41.png"/><Relationship Id="rId136" Type="http://schemas.openxmlformats.org/officeDocument/2006/relationships/hyperlink" Target="../../&#49888;&#50557;PPT/49%20&#50640;&#48288;&#49548;&#49436;/&#50640;&#48288;&#49548;&#49436;.pptx" TargetMode="External"/><Relationship Id="rId157" Type="http://schemas.openxmlformats.org/officeDocument/2006/relationships/image" Target="../media/image62.png"/><Relationship Id="rId178" Type="http://schemas.openxmlformats.org/officeDocument/2006/relationships/hyperlink" Target="&#50640;&#49828;&#44180;03&#51109;.pptx" TargetMode="External"/><Relationship Id="rId61" Type="http://schemas.openxmlformats.org/officeDocument/2006/relationships/image" Target="../media/image14.png"/><Relationship Id="rId82" Type="http://schemas.openxmlformats.org/officeDocument/2006/relationships/hyperlink" Target="../22&#50500;&#44032;/&#50500;&#44032;.pptx" TargetMode="External"/><Relationship Id="rId199" Type="http://schemas.openxmlformats.org/officeDocument/2006/relationships/image" Target="../media/image83.png"/><Relationship Id="rId203" Type="http://schemas.openxmlformats.org/officeDocument/2006/relationships/image" Target="../media/image85.png"/><Relationship Id="rId19" Type="http://schemas.openxmlformats.org/officeDocument/2006/relationships/slide" Target="slide10.xml"/><Relationship Id="rId224" Type="http://schemas.openxmlformats.org/officeDocument/2006/relationships/hyperlink" Target="&#50640;&#49828;&#44180;26&#51109;.pptx" TargetMode="External"/><Relationship Id="rId245" Type="http://schemas.openxmlformats.org/officeDocument/2006/relationships/image" Target="../media/image106.png"/><Relationship Id="rId266" Type="http://schemas.openxmlformats.org/officeDocument/2006/relationships/hyperlink" Target="&#50640;&#49828;&#44180;40&#51109;.pptx" TargetMode="External"/><Relationship Id="rId30" Type="http://schemas.openxmlformats.org/officeDocument/2006/relationships/slide" Target="slide35.xml"/><Relationship Id="rId105" Type="http://schemas.openxmlformats.org/officeDocument/2006/relationships/image" Target="../media/image36.png"/><Relationship Id="rId126" Type="http://schemas.openxmlformats.org/officeDocument/2006/relationships/hyperlink" Target="../../&#49888;&#50557;PPT/44%20&#49324;&#46020;&#54665;&#51204;/&#49324;&#46020;&#54665;&#51204;.pptx" TargetMode="External"/><Relationship Id="rId147" Type="http://schemas.openxmlformats.org/officeDocument/2006/relationships/image" Target="../media/image57.png"/><Relationship Id="rId168" Type="http://schemas.openxmlformats.org/officeDocument/2006/relationships/hyperlink" Target="../../&#49888;&#50557;PPT/65%20&#50976;&#45796;&#49436;/&#50976;&#45796;&#49436;1&#51109;.pptx" TargetMode="External"/><Relationship Id="rId51" Type="http://schemas.openxmlformats.org/officeDocument/2006/relationships/image" Target="../media/image9.png"/><Relationship Id="rId72" Type="http://schemas.openxmlformats.org/officeDocument/2006/relationships/hyperlink" Target="../17&#50640;&#49828;&#45908;/&#50640;&#49828;&#45908;.pptx" TargetMode="External"/><Relationship Id="rId93" Type="http://schemas.openxmlformats.org/officeDocument/2006/relationships/image" Target="../media/image30.png"/><Relationship Id="rId189" Type="http://schemas.openxmlformats.org/officeDocument/2006/relationships/image" Target="../media/image78.png"/><Relationship Id="rId3" Type="http://schemas.openxmlformats.org/officeDocument/2006/relationships/slide" Target="slide21.xml"/><Relationship Id="rId214" Type="http://schemas.openxmlformats.org/officeDocument/2006/relationships/hyperlink" Target="&#50640;&#49828;&#44180;21&#51109;.pptx" TargetMode="External"/><Relationship Id="rId235" Type="http://schemas.openxmlformats.org/officeDocument/2006/relationships/image" Target="../media/image101.png"/><Relationship Id="rId256" Type="http://schemas.openxmlformats.org/officeDocument/2006/relationships/hyperlink" Target="&#50640;&#49828;&#44180;45&#51109;.pptx" TargetMode="External"/><Relationship Id="rId116" Type="http://schemas.openxmlformats.org/officeDocument/2006/relationships/hyperlink" Target="../39&#47568;&#46972;&#44592;/&#47568;&#46972;&#44592;.pptx" TargetMode="External"/><Relationship Id="rId137" Type="http://schemas.openxmlformats.org/officeDocument/2006/relationships/image" Target="../media/image52.png"/><Relationship Id="rId158" Type="http://schemas.openxmlformats.org/officeDocument/2006/relationships/hyperlink" Target="../../&#49888;&#50557;PPT/60%20&#48288;&#46300;&#47196;&#51204;&#49436;/&#48288;&#46300;&#47196;&#51204;&#49436;.pptx" TargetMode="External"/><Relationship Id="rId20" Type="http://schemas.openxmlformats.org/officeDocument/2006/relationships/slide" Target="slide30.xml"/><Relationship Id="rId41" Type="http://schemas.openxmlformats.org/officeDocument/2006/relationships/image" Target="../media/image4.png"/><Relationship Id="rId62" Type="http://schemas.openxmlformats.org/officeDocument/2006/relationships/hyperlink" Target="../11&#50676;&#50773;&#44592;&#49345;/&#50676;&#50773;&#44592;&#49345;.pptx" TargetMode="External"/><Relationship Id="rId83" Type="http://schemas.openxmlformats.org/officeDocument/2006/relationships/image" Target="../media/image25.png"/><Relationship Id="rId179" Type="http://schemas.openxmlformats.org/officeDocument/2006/relationships/image" Target="../media/image73.png"/><Relationship Id="rId190" Type="http://schemas.openxmlformats.org/officeDocument/2006/relationships/hyperlink" Target="&#50640;&#49828;&#44180;09&#51109;.pptx" TargetMode="External"/><Relationship Id="rId204" Type="http://schemas.openxmlformats.org/officeDocument/2006/relationships/hyperlink" Target="&#50640;&#49828;&#44180;16&#51109;.pptx" TargetMode="External"/><Relationship Id="rId225" Type="http://schemas.openxmlformats.org/officeDocument/2006/relationships/image" Target="../media/image96.png"/><Relationship Id="rId246" Type="http://schemas.openxmlformats.org/officeDocument/2006/relationships/hyperlink" Target="&#50640;&#49828;&#44180;38&#51109;.pptx" TargetMode="External"/><Relationship Id="rId267" Type="http://schemas.openxmlformats.org/officeDocument/2006/relationships/image" Target="../media/image117.png"/><Relationship Id="rId106" Type="http://schemas.openxmlformats.org/officeDocument/2006/relationships/hyperlink" Target="../34&#45208;&#54996;/&#45208;&#54996;.pptx" TargetMode="External"/><Relationship Id="rId127" Type="http://schemas.openxmlformats.org/officeDocument/2006/relationships/image" Target="../media/image47.png"/><Relationship Id="rId10" Type="http://schemas.openxmlformats.org/officeDocument/2006/relationships/slide" Target="slide5.xml"/><Relationship Id="rId31" Type="http://schemas.openxmlformats.org/officeDocument/2006/relationships/slide" Target="slide16.xml"/><Relationship Id="rId52" Type="http://schemas.openxmlformats.org/officeDocument/2006/relationships/hyperlink" Target="../07&#49324;&#49324;&#44592;/&#49324;&#49324;&#44592;.pptx" TargetMode="External"/><Relationship Id="rId73" Type="http://schemas.openxmlformats.org/officeDocument/2006/relationships/image" Target="../media/image20.png"/><Relationship Id="rId94" Type="http://schemas.openxmlformats.org/officeDocument/2006/relationships/hyperlink" Target="../28&#54840;&#49464;&#50500;/&#54840;&#49464;&#50500;.pptx" TargetMode="External"/><Relationship Id="rId148" Type="http://schemas.openxmlformats.org/officeDocument/2006/relationships/hyperlink" Target="../../&#49888;&#50557;PPT/55%20&#46356;&#47784;&#45936;&#54980;&#49436;/&#46356;&#47784;&#45936;&#54980;&#49436;.pptx" TargetMode="External"/><Relationship Id="rId169" Type="http://schemas.openxmlformats.org/officeDocument/2006/relationships/image" Target="../media/image68.png"/><Relationship Id="rId4" Type="http://schemas.openxmlformats.org/officeDocument/2006/relationships/slide" Target="slide2.xml"/><Relationship Id="rId180" Type="http://schemas.openxmlformats.org/officeDocument/2006/relationships/hyperlink" Target="&#50640;&#49828;&#44180;04&#51109;.pptx" TargetMode="External"/><Relationship Id="rId215" Type="http://schemas.openxmlformats.org/officeDocument/2006/relationships/image" Target="../media/image91.png"/><Relationship Id="rId236" Type="http://schemas.openxmlformats.org/officeDocument/2006/relationships/hyperlink" Target="&#50640;&#49828;&#44180;33&#51109;.pptx" TargetMode="External"/><Relationship Id="rId257" Type="http://schemas.openxmlformats.org/officeDocument/2006/relationships/image" Target="../media/image112.png"/><Relationship Id="rId42" Type="http://schemas.openxmlformats.org/officeDocument/2006/relationships/hyperlink" Target="&#52285;&#49464;&#44592;.pptx" TargetMode="External"/><Relationship Id="rId84" Type="http://schemas.openxmlformats.org/officeDocument/2006/relationships/hyperlink" Target="../23&#51060;&#49324;&#50556;/&#51060;&#49324;&#50556;.pptx" TargetMode="External"/><Relationship Id="rId138" Type="http://schemas.openxmlformats.org/officeDocument/2006/relationships/hyperlink" Target="../../&#49888;&#50557;PPT/50%20&#48716;&#47549;&#48372;&#49436;/&#48716;&#47549;&#48372;&#49436;.pptx" TargetMode="External"/><Relationship Id="rId191" Type="http://schemas.openxmlformats.org/officeDocument/2006/relationships/image" Target="../media/image79.png"/><Relationship Id="rId205" Type="http://schemas.openxmlformats.org/officeDocument/2006/relationships/image" Target="../media/image86.png"/><Relationship Id="rId247" Type="http://schemas.openxmlformats.org/officeDocument/2006/relationships/image" Target="../media/image107.png"/></Relationships>
</file>

<file path=ppt/slides/_rels/slide11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2.png"/><Relationship Id="rId21" Type="http://schemas.openxmlformats.org/officeDocument/2006/relationships/slide" Target="slide11.xml"/><Relationship Id="rId63" Type="http://schemas.openxmlformats.org/officeDocument/2006/relationships/image" Target="../media/image15.png"/><Relationship Id="rId159" Type="http://schemas.openxmlformats.org/officeDocument/2006/relationships/image" Target="../media/image63.png"/><Relationship Id="rId170" Type="http://schemas.openxmlformats.org/officeDocument/2006/relationships/hyperlink" Target="../../&#49888;&#50557;PPT/66%20&#50836;&#54620;&#44228;&#49884;&#47197;/&#50836;&#54620;&#44228;&#49884;&#47197;.pptx" TargetMode="External"/><Relationship Id="rId226" Type="http://schemas.openxmlformats.org/officeDocument/2006/relationships/hyperlink" Target="&#50640;&#49828;&#44180;28&#51109;.pptx" TargetMode="External"/><Relationship Id="rId107" Type="http://schemas.openxmlformats.org/officeDocument/2006/relationships/image" Target="../media/image37.png"/><Relationship Id="rId268" Type="http://schemas.openxmlformats.org/officeDocument/2006/relationships/image" Target="../media/image128.png"/><Relationship Id="rId11" Type="http://schemas.openxmlformats.org/officeDocument/2006/relationships/slide" Target="slide25.xml"/><Relationship Id="rId32" Type="http://schemas.openxmlformats.org/officeDocument/2006/relationships/slide" Target="slide17.xml"/><Relationship Id="rId53" Type="http://schemas.openxmlformats.org/officeDocument/2006/relationships/image" Target="../media/image10.png"/><Relationship Id="rId74" Type="http://schemas.openxmlformats.org/officeDocument/2006/relationships/hyperlink" Target="../18&#50853;&#44592;/&#50853;&#44592;.pptx" TargetMode="External"/><Relationship Id="rId128" Type="http://schemas.openxmlformats.org/officeDocument/2006/relationships/hyperlink" Target="../../&#49888;&#50557;PPT/45%20&#47196;&#47560;&#49436;/&#47196;&#47560;&#49436;.pptx" TargetMode="External"/><Relationship Id="rId149" Type="http://schemas.openxmlformats.org/officeDocument/2006/relationships/image" Target="../media/image58.png"/><Relationship Id="rId5" Type="http://schemas.openxmlformats.org/officeDocument/2006/relationships/slide" Target="slide22.xml"/><Relationship Id="rId95" Type="http://schemas.openxmlformats.org/officeDocument/2006/relationships/image" Target="../media/image31.png"/><Relationship Id="rId160" Type="http://schemas.openxmlformats.org/officeDocument/2006/relationships/hyperlink" Target="../../&#49888;&#50557;PPT/61%20&#48288;&#46300;&#47196;&#54980;&#49436;/&#48288;&#46300;&#47196;&#54980;&#49436;.pptx" TargetMode="External"/><Relationship Id="rId181" Type="http://schemas.openxmlformats.org/officeDocument/2006/relationships/image" Target="../media/image74.png"/><Relationship Id="rId216" Type="http://schemas.openxmlformats.org/officeDocument/2006/relationships/hyperlink" Target="&#50640;&#49828;&#44180;22&#51109;.pptx" TargetMode="External"/><Relationship Id="rId237" Type="http://schemas.openxmlformats.org/officeDocument/2006/relationships/image" Target="../media/image102.png"/><Relationship Id="rId258" Type="http://schemas.openxmlformats.org/officeDocument/2006/relationships/hyperlink" Target="&#50640;&#49828;&#44180;44&#51109;.pptx" TargetMode="External"/><Relationship Id="rId22" Type="http://schemas.openxmlformats.org/officeDocument/2006/relationships/slide" Target="slide31.xml"/><Relationship Id="rId43" Type="http://schemas.openxmlformats.org/officeDocument/2006/relationships/image" Target="../media/image5.png"/><Relationship Id="rId64" Type="http://schemas.openxmlformats.org/officeDocument/2006/relationships/hyperlink" Target="../13&#50669;&#45824;&#49345;/&#50669;&#45824;&#49345;.pptx" TargetMode="External"/><Relationship Id="rId118" Type="http://schemas.openxmlformats.org/officeDocument/2006/relationships/hyperlink" Target="../../&#49888;&#50557;PPT/40%20&#47560;&#53468;&#48373;&#51020;/&#47560;&#53468;&#48373;&#51020;.pptx" TargetMode="External"/><Relationship Id="rId139" Type="http://schemas.openxmlformats.org/officeDocument/2006/relationships/image" Target="../media/image53.png"/><Relationship Id="rId85" Type="http://schemas.openxmlformats.org/officeDocument/2006/relationships/image" Target="../media/image26.png"/><Relationship Id="rId150" Type="http://schemas.openxmlformats.org/officeDocument/2006/relationships/hyperlink" Target="../../&#49888;&#50557;PPT/56%20&#46356;&#46020;&#49436;/&#46356;&#46020;&#49436;.pptx" TargetMode="External"/><Relationship Id="rId171" Type="http://schemas.openxmlformats.org/officeDocument/2006/relationships/image" Target="../media/image69.png"/><Relationship Id="rId192" Type="http://schemas.openxmlformats.org/officeDocument/2006/relationships/hyperlink" Target="&#50640;&#49828;&#44180;10&#51109;.pptx" TargetMode="External"/><Relationship Id="rId206" Type="http://schemas.openxmlformats.org/officeDocument/2006/relationships/hyperlink" Target="&#50640;&#49828;&#44180;17&#51109;.pptx" TargetMode="External"/><Relationship Id="rId227" Type="http://schemas.openxmlformats.org/officeDocument/2006/relationships/image" Target="../media/image97.png"/><Relationship Id="rId248" Type="http://schemas.openxmlformats.org/officeDocument/2006/relationships/hyperlink" Target="&#50640;&#49828;&#44180;39&#51109;.pptx" TargetMode="External"/><Relationship Id="rId12" Type="http://schemas.openxmlformats.org/officeDocument/2006/relationships/slide" Target="slide6.xml"/><Relationship Id="rId33" Type="http://schemas.openxmlformats.org/officeDocument/2006/relationships/slide" Target="slide18.xml"/><Relationship Id="rId108" Type="http://schemas.openxmlformats.org/officeDocument/2006/relationships/hyperlink" Target="../35&#54616;&#48149;&#44397;/&#54616;&#48149;&#44397;.pptx" TargetMode="External"/><Relationship Id="rId129" Type="http://schemas.openxmlformats.org/officeDocument/2006/relationships/image" Target="../media/image48.png"/><Relationship Id="rId54" Type="http://schemas.openxmlformats.org/officeDocument/2006/relationships/hyperlink" Target="../08&#47355;&#44592;/&#47355;&#44592;.pptx" TargetMode="External"/><Relationship Id="rId75" Type="http://schemas.openxmlformats.org/officeDocument/2006/relationships/image" Target="../media/image21.png"/><Relationship Id="rId96" Type="http://schemas.openxmlformats.org/officeDocument/2006/relationships/hyperlink" Target="../29&#50836;&#50648;/&#50836;&#50648;.pptx" TargetMode="External"/><Relationship Id="rId140" Type="http://schemas.openxmlformats.org/officeDocument/2006/relationships/hyperlink" Target="../../&#49888;&#50557;PPT/51%20&#44264;&#47196;&#49352;&#49436;/&#44264;&#47196;&#49352;&#49436;.pptx" TargetMode="External"/><Relationship Id="rId161" Type="http://schemas.openxmlformats.org/officeDocument/2006/relationships/image" Target="../media/image64.png"/><Relationship Id="rId182" Type="http://schemas.openxmlformats.org/officeDocument/2006/relationships/hyperlink" Target="&#50640;&#49828;&#44180;05&#51109;.pptx" TargetMode="External"/><Relationship Id="rId217" Type="http://schemas.openxmlformats.org/officeDocument/2006/relationships/image" Target="../media/image92.png"/><Relationship Id="rId6" Type="http://schemas.openxmlformats.org/officeDocument/2006/relationships/slide" Target="slide3.xml"/><Relationship Id="rId238" Type="http://schemas.openxmlformats.org/officeDocument/2006/relationships/hyperlink" Target="&#50640;&#49828;&#44180;34&#51109;.pptx" TargetMode="External"/><Relationship Id="rId259" Type="http://schemas.openxmlformats.org/officeDocument/2006/relationships/image" Target="../media/image113.png"/><Relationship Id="rId23" Type="http://schemas.openxmlformats.org/officeDocument/2006/relationships/slide" Target="slide12.xml"/><Relationship Id="rId119" Type="http://schemas.openxmlformats.org/officeDocument/2006/relationships/image" Target="../media/image43.png"/><Relationship Id="rId44" Type="http://schemas.openxmlformats.org/officeDocument/2006/relationships/hyperlink" Target="../03&#47112;&#50948;&#44592;/&#47112;&#50948;&#44592;.pptx" TargetMode="External"/><Relationship Id="rId65" Type="http://schemas.openxmlformats.org/officeDocument/2006/relationships/image" Target="../media/image16.png"/><Relationship Id="rId86" Type="http://schemas.openxmlformats.org/officeDocument/2006/relationships/hyperlink" Target="../24&#50696;&#47112;&#48120;&#50556;/&#50696;&#47112;&#48120;&#50556;.pptx" TargetMode="External"/><Relationship Id="rId130" Type="http://schemas.openxmlformats.org/officeDocument/2006/relationships/hyperlink" Target="../../&#49888;&#50557;PPT/46%20&#44256;&#47536;&#46020;&#51204;&#49436;/&#44256;&#47536;&#46020;&#51204;&#49436;.pptx" TargetMode="External"/><Relationship Id="rId151" Type="http://schemas.openxmlformats.org/officeDocument/2006/relationships/image" Target="../media/image59.png"/><Relationship Id="rId172" Type="http://schemas.openxmlformats.org/officeDocument/2006/relationships/hyperlink" Target="&#50640;&#49828;&#44180;27&#51109;.pptx" TargetMode="External"/><Relationship Id="rId193" Type="http://schemas.openxmlformats.org/officeDocument/2006/relationships/image" Target="../media/image80.png"/><Relationship Id="rId207" Type="http://schemas.openxmlformats.org/officeDocument/2006/relationships/image" Target="../media/image87.png"/><Relationship Id="rId228" Type="http://schemas.openxmlformats.org/officeDocument/2006/relationships/hyperlink" Target="&#50640;&#49828;&#44180;29&#51109;.pptx" TargetMode="External"/><Relationship Id="rId249" Type="http://schemas.openxmlformats.org/officeDocument/2006/relationships/image" Target="../media/image108.png"/><Relationship Id="rId13" Type="http://schemas.openxmlformats.org/officeDocument/2006/relationships/slide" Target="slide26.xml"/><Relationship Id="rId109" Type="http://schemas.openxmlformats.org/officeDocument/2006/relationships/image" Target="../media/image38.png"/><Relationship Id="rId260" Type="http://schemas.openxmlformats.org/officeDocument/2006/relationships/hyperlink" Target="&#50640;&#49828;&#44180;43&#51109;.pptx" TargetMode="External"/><Relationship Id="rId34" Type="http://schemas.openxmlformats.org/officeDocument/2006/relationships/slide" Target="slide19.xml"/><Relationship Id="rId55" Type="http://schemas.openxmlformats.org/officeDocument/2006/relationships/image" Target="../media/image11.png"/><Relationship Id="rId76" Type="http://schemas.openxmlformats.org/officeDocument/2006/relationships/hyperlink" Target="../19&#49884;&#54200;/&#49884;&#54200;.pptx" TargetMode="External"/><Relationship Id="rId97" Type="http://schemas.openxmlformats.org/officeDocument/2006/relationships/image" Target="../media/image32.png"/><Relationship Id="rId120" Type="http://schemas.openxmlformats.org/officeDocument/2006/relationships/hyperlink" Target="../../&#49888;&#50557;PPT/41%20&#47560;&#44032;&#48373;&#51020;/&#47560;&#44032;&#48373;&#51020;.pptx" TargetMode="External"/><Relationship Id="rId141" Type="http://schemas.openxmlformats.org/officeDocument/2006/relationships/image" Target="../media/image54.png"/><Relationship Id="rId7" Type="http://schemas.openxmlformats.org/officeDocument/2006/relationships/slide" Target="slide23.xml"/><Relationship Id="rId162" Type="http://schemas.openxmlformats.org/officeDocument/2006/relationships/hyperlink" Target="../../&#49888;&#50557;PPT/62%20&#50836;&#54620;&#51068;&#49436;/&#50836;&#54620;&#51068;&#49436;.pptx" TargetMode="External"/><Relationship Id="rId183" Type="http://schemas.openxmlformats.org/officeDocument/2006/relationships/image" Target="../media/image75.png"/><Relationship Id="rId218" Type="http://schemas.openxmlformats.org/officeDocument/2006/relationships/hyperlink" Target="&#50640;&#49828;&#44180;23&#51109;.pptx" TargetMode="External"/><Relationship Id="rId239" Type="http://schemas.openxmlformats.org/officeDocument/2006/relationships/image" Target="../media/image103.png"/><Relationship Id="rId250" Type="http://schemas.openxmlformats.org/officeDocument/2006/relationships/hyperlink" Target="&#50640;&#49828;&#44180;48&#51109;.pptx" TargetMode="External"/><Relationship Id="rId24" Type="http://schemas.openxmlformats.org/officeDocument/2006/relationships/slide" Target="slide32.xml"/><Relationship Id="rId45" Type="http://schemas.openxmlformats.org/officeDocument/2006/relationships/image" Target="../media/image6.png"/><Relationship Id="rId66" Type="http://schemas.openxmlformats.org/officeDocument/2006/relationships/hyperlink" Target="../14&#50669;&#45824;&#54616;/&#50669;&#45824;&#54616;.pptx" TargetMode="External"/><Relationship Id="rId87" Type="http://schemas.openxmlformats.org/officeDocument/2006/relationships/image" Target="../media/image27.png"/><Relationship Id="rId110" Type="http://schemas.openxmlformats.org/officeDocument/2006/relationships/hyperlink" Target="../36&#49828;&#48148;&#45264;/&#49828;&#48148;&#45264;.pptx" TargetMode="External"/><Relationship Id="rId131" Type="http://schemas.openxmlformats.org/officeDocument/2006/relationships/image" Target="../media/image49.png"/><Relationship Id="rId152" Type="http://schemas.openxmlformats.org/officeDocument/2006/relationships/hyperlink" Target="../../&#49888;&#50557;PPT/57%20&#48716;&#47112;&#47788;&#49436;/&#48716;&#47112;&#47788;&#49436;1&#51109;.pptx" TargetMode="External"/><Relationship Id="rId173" Type="http://schemas.openxmlformats.org/officeDocument/2006/relationships/image" Target="../media/image70.png"/><Relationship Id="rId194" Type="http://schemas.openxmlformats.org/officeDocument/2006/relationships/hyperlink" Target="&#50640;&#49828;&#44180;11&#51109;.pptx" TargetMode="External"/><Relationship Id="rId208" Type="http://schemas.openxmlformats.org/officeDocument/2006/relationships/hyperlink" Target="&#50640;&#49828;&#44180;18&#51109;.pptx" TargetMode="External"/><Relationship Id="rId229" Type="http://schemas.openxmlformats.org/officeDocument/2006/relationships/image" Target="../media/image98.png"/><Relationship Id="rId240" Type="http://schemas.openxmlformats.org/officeDocument/2006/relationships/hyperlink" Target="&#50640;&#49828;&#44180;35&#51109;.pptx" TargetMode="External"/><Relationship Id="rId261" Type="http://schemas.openxmlformats.org/officeDocument/2006/relationships/image" Target="../media/image114.png"/><Relationship Id="rId14" Type="http://schemas.openxmlformats.org/officeDocument/2006/relationships/slide" Target="slide7.xml"/><Relationship Id="rId35" Type="http://schemas.openxmlformats.org/officeDocument/2006/relationships/slide" Target="slide20.xml"/><Relationship Id="rId56" Type="http://schemas.openxmlformats.org/officeDocument/2006/relationships/hyperlink" Target="../09&#49324;&#47924;&#50648;&#49345;/&#49324;&#47924;&#50648;&#49345;.pptx" TargetMode="External"/><Relationship Id="rId77" Type="http://schemas.openxmlformats.org/officeDocument/2006/relationships/image" Target="../media/image22.png"/><Relationship Id="rId100" Type="http://schemas.openxmlformats.org/officeDocument/2006/relationships/hyperlink" Target="../31&#50724;&#48148;&#45852;/&#50724;&#48148;&#45852;1&#51109;.pptx" TargetMode="External"/><Relationship Id="rId8" Type="http://schemas.openxmlformats.org/officeDocument/2006/relationships/slide" Target="slide4.xml"/><Relationship Id="rId98" Type="http://schemas.openxmlformats.org/officeDocument/2006/relationships/hyperlink" Target="../30&#50500;&#47784;&#49828;/&#50500;&#47784;&#49828;.pptx" TargetMode="External"/><Relationship Id="rId121" Type="http://schemas.openxmlformats.org/officeDocument/2006/relationships/image" Target="../media/image44.png"/><Relationship Id="rId142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63" Type="http://schemas.openxmlformats.org/officeDocument/2006/relationships/image" Target="../media/image65.png"/><Relationship Id="rId184" Type="http://schemas.openxmlformats.org/officeDocument/2006/relationships/hyperlink" Target="&#50640;&#49828;&#44180;06&#51109;.pptx" TargetMode="External"/><Relationship Id="rId219" Type="http://schemas.openxmlformats.org/officeDocument/2006/relationships/image" Target="../media/image93.png"/><Relationship Id="rId230" Type="http://schemas.openxmlformats.org/officeDocument/2006/relationships/hyperlink" Target="&#50640;&#49828;&#44180;30&#51109;.pptx" TargetMode="External"/><Relationship Id="rId251" Type="http://schemas.openxmlformats.org/officeDocument/2006/relationships/image" Target="../media/image109.png"/><Relationship Id="rId25" Type="http://schemas.openxmlformats.org/officeDocument/2006/relationships/slide" Target="slide13.xml"/><Relationship Id="rId46" Type="http://schemas.openxmlformats.org/officeDocument/2006/relationships/hyperlink" Target="../04&#48124;&#49688;&#44592;/&#48124;&#49688;&#44592;.pptx" TargetMode="External"/><Relationship Id="rId67" Type="http://schemas.openxmlformats.org/officeDocument/2006/relationships/image" Target="../media/image17.png"/><Relationship Id="rId88" Type="http://schemas.openxmlformats.org/officeDocument/2006/relationships/hyperlink" Target="../25&#50696;&#47112;&#48120;&#50556;&#50528;&#44032;/&#50696;&#47112;&#48120;&#50556;&#50528;&#44032;.pptx" TargetMode="External"/><Relationship Id="rId111" Type="http://schemas.openxmlformats.org/officeDocument/2006/relationships/image" Target="../media/image39.png"/><Relationship Id="rId132" Type="http://schemas.openxmlformats.org/officeDocument/2006/relationships/hyperlink" Target="../../&#49888;&#50557;PPT/47%20&#44256;&#47536;&#46020;&#54980;&#49436;/&#44256;&#47536;&#46020;&#54980;&#49436;.pptx" TargetMode="External"/><Relationship Id="rId153" Type="http://schemas.openxmlformats.org/officeDocument/2006/relationships/image" Target="../media/image60.png"/><Relationship Id="rId174" Type="http://schemas.openxmlformats.org/officeDocument/2006/relationships/hyperlink" Target="&#50640;&#49828;&#44180;01&#51109;.pptx" TargetMode="External"/><Relationship Id="rId195" Type="http://schemas.openxmlformats.org/officeDocument/2006/relationships/image" Target="../media/image81.png"/><Relationship Id="rId209" Type="http://schemas.openxmlformats.org/officeDocument/2006/relationships/image" Target="../media/image88.png"/><Relationship Id="rId220" Type="http://schemas.openxmlformats.org/officeDocument/2006/relationships/hyperlink" Target="&#50640;&#49828;&#44180;24&#51109;.pptx" TargetMode="External"/><Relationship Id="rId241" Type="http://schemas.openxmlformats.org/officeDocument/2006/relationships/image" Target="../media/image104.png"/><Relationship Id="rId15" Type="http://schemas.openxmlformats.org/officeDocument/2006/relationships/slide" Target="slide27.xml"/><Relationship Id="rId36" Type="http://schemas.openxmlformats.org/officeDocument/2006/relationships/slide" Target="slide8.xml"/><Relationship Id="rId57" Type="http://schemas.openxmlformats.org/officeDocument/2006/relationships/image" Target="../media/image12.png"/><Relationship Id="rId262" Type="http://schemas.openxmlformats.org/officeDocument/2006/relationships/hyperlink" Target="&#50640;&#49828;&#44180;42&#51109;.pptx" TargetMode="External"/><Relationship Id="rId78" Type="http://schemas.openxmlformats.org/officeDocument/2006/relationships/hyperlink" Target="../20&#51104;&#50616;/&#51104;&#50616;.pptx" TargetMode="External"/><Relationship Id="rId99" Type="http://schemas.openxmlformats.org/officeDocument/2006/relationships/image" Target="../media/image33.png"/><Relationship Id="rId101" Type="http://schemas.openxmlformats.org/officeDocument/2006/relationships/image" Target="../media/image34.png"/><Relationship Id="rId122" Type="http://schemas.openxmlformats.org/officeDocument/2006/relationships/hyperlink" Target="../../&#49888;&#50557;PPT/42%20&#45572;&#44032;&#48373;&#51020;/&#45572;&#44032;&#48373;&#51020;.pptx" TargetMode="External"/><Relationship Id="rId143" Type="http://schemas.openxmlformats.org/officeDocument/2006/relationships/image" Target="../media/image55.png"/><Relationship Id="rId164" Type="http://schemas.openxmlformats.org/officeDocument/2006/relationships/hyperlink" Target="../../&#49888;&#50557;PPT/63%20&#50836;&#54620;&#51060;&#49436;/&#50836;&#54620;&#51060;&#49436;1&#51109;.pptx" TargetMode="External"/><Relationship Id="rId185" Type="http://schemas.openxmlformats.org/officeDocument/2006/relationships/image" Target="../media/image76.png"/><Relationship Id="rId9" Type="http://schemas.openxmlformats.org/officeDocument/2006/relationships/slide" Target="slide24.xml"/><Relationship Id="rId210" Type="http://schemas.openxmlformats.org/officeDocument/2006/relationships/hyperlink" Target="&#50640;&#49828;&#44180;19&#51109;.pptx" TargetMode="External"/><Relationship Id="rId26" Type="http://schemas.openxmlformats.org/officeDocument/2006/relationships/slide" Target="slide33.xml"/><Relationship Id="rId231" Type="http://schemas.openxmlformats.org/officeDocument/2006/relationships/image" Target="../media/image99.png"/><Relationship Id="rId252" Type="http://schemas.openxmlformats.org/officeDocument/2006/relationships/hyperlink" Target="&#50640;&#49828;&#44180;47&#51109;.pptx" TargetMode="External"/><Relationship Id="rId47" Type="http://schemas.openxmlformats.org/officeDocument/2006/relationships/image" Target="../media/image7.png"/><Relationship Id="rId68" Type="http://schemas.openxmlformats.org/officeDocument/2006/relationships/hyperlink" Target="../15&#50640;&#49828;&#46972;/&#50640;&#49828;&#46972;.pptx" TargetMode="External"/><Relationship Id="rId89" Type="http://schemas.openxmlformats.org/officeDocument/2006/relationships/image" Target="../media/image28.png"/><Relationship Id="rId112" Type="http://schemas.openxmlformats.org/officeDocument/2006/relationships/hyperlink" Target="../37&#54617;&#44060;/&#54617;&#44060;.pptx" TargetMode="External"/><Relationship Id="rId133" Type="http://schemas.openxmlformats.org/officeDocument/2006/relationships/image" Target="../media/image50.png"/><Relationship Id="rId154" Type="http://schemas.openxmlformats.org/officeDocument/2006/relationships/hyperlink" Target="../../&#49888;&#50557;PPT/58%20&#55176;&#48652;&#47532;&#49436;/&#55176;&#48652;&#47532;&#49436;.pptx" TargetMode="External"/><Relationship Id="rId175" Type="http://schemas.openxmlformats.org/officeDocument/2006/relationships/image" Target="../media/image71.png"/><Relationship Id="rId196" Type="http://schemas.openxmlformats.org/officeDocument/2006/relationships/hyperlink" Target="&#50640;&#49828;&#44180;12&#51109;.pptx" TargetMode="External"/><Relationship Id="rId200" Type="http://schemas.openxmlformats.org/officeDocument/2006/relationships/hyperlink" Target="&#50640;&#49828;&#44180;14&#51109;.pptx" TargetMode="External"/><Relationship Id="rId16" Type="http://schemas.openxmlformats.org/officeDocument/2006/relationships/slide" Target="slide28.xml"/><Relationship Id="rId221" Type="http://schemas.openxmlformats.org/officeDocument/2006/relationships/image" Target="../media/image94.png"/><Relationship Id="rId242" Type="http://schemas.openxmlformats.org/officeDocument/2006/relationships/hyperlink" Target="&#50640;&#49828;&#44180;36&#51109;.pptx" TargetMode="External"/><Relationship Id="rId263" Type="http://schemas.openxmlformats.org/officeDocument/2006/relationships/image" Target="../media/image115.png"/><Relationship Id="rId37" Type="http://schemas.openxmlformats.org/officeDocument/2006/relationships/image" Target="../media/image2.png"/><Relationship Id="rId58" Type="http://schemas.openxmlformats.org/officeDocument/2006/relationships/hyperlink" Target="../10&#49324;&#47924;&#50648;&#54616;/&#49324;&#47924;&#50648;&#54616;.pptx" TargetMode="External"/><Relationship Id="rId79" Type="http://schemas.openxmlformats.org/officeDocument/2006/relationships/image" Target="../media/image23.png"/><Relationship Id="rId102" Type="http://schemas.openxmlformats.org/officeDocument/2006/relationships/hyperlink" Target="../32&#50836;&#45208;/&#50836;&#45208;.pptx" TargetMode="External"/><Relationship Id="rId123" Type="http://schemas.openxmlformats.org/officeDocument/2006/relationships/image" Target="../media/image45.png"/><Relationship Id="rId144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90" Type="http://schemas.openxmlformats.org/officeDocument/2006/relationships/hyperlink" Target="../26&#50640;&#49828;&#44180;/&#50640;&#49828;&#44180;.pptx" TargetMode="External"/><Relationship Id="rId165" Type="http://schemas.openxmlformats.org/officeDocument/2006/relationships/image" Target="../media/image66.png"/><Relationship Id="rId186" Type="http://schemas.openxmlformats.org/officeDocument/2006/relationships/hyperlink" Target="&#50640;&#49828;&#44180;07&#51109;.pptx" TargetMode="External"/><Relationship Id="rId211" Type="http://schemas.openxmlformats.org/officeDocument/2006/relationships/image" Target="../media/image89.png"/><Relationship Id="rId232" Type="http://schemas.openxmlformats.org/officeDocument/2006/relationships/hyperlink" Target="&#50640;&#49828;&#44180;31&#51109;.pptx" TargetMode="External"/><Relationship Id="rId253" Type="http://schemas.openxmlformats.org/officeDocument/2006/relationships/image" Target="../media/image110.png"/><Relationship Id="rId27" Type="http://schemas.openxmlformats.org/officeDocument/2006/relationships/slide" Target="slide14.xml"/><Relationship Id="rId48" Type="http://schemas.openxmlformats.org/officeDocument/2006/relationships/hyperlink" Target="../05&#49888;&#47749;&#44592;/&#49888;&#47749;&#44592;.pptx" TargetMode="External"/><Relationship Id="rId69" Type="http://schemas.openxmlformats.org/officeDocument/2006/relationships/image" Target="../media/image18.png"/><Relationship Id="rId113" Type="http://schemas.openxmlformats.org/officeDocument/2006/relationships/image" Target="../media/image40.png"/><Relationship Id="rId134" Type="http://schemas.openxmlformats.org/officeDocument/2006/relationships/hyperlink" Target="../../&#49888;&#50557;PPT/48%20&#44040;&#46972;&#46356;&#50500;&#49436;/&#44040;&#46972;&#46356;&#50500;&#49436;.pptx" TargetMode="External"/><Relationship Id="rId80" Type="http://schemas.openxmlformats.org/officeDocument/2006/relationships/hyperlink" Target="../21&#51204;&#46020;&#49436;/&#51204;&#46020;&#49436;.pptx" TargetMode="External"/><Relationship Id="rId155" Type="http://schemas.openxmlformats.org/officeDocument/2006/relationships/image" Target="../media/image61.png"/><Relationship Id="rId176" Type="http://schemas.openxmlformats.org/officeDocument/2006/relationships/hyperlink" Target="&#50640;&#49828;&#44180;02&#51109;.pptx" TargetMode="External"/><Relationship Id="rId197" Type="http://schemas.openxmlformats.org/officeDocument/2006/relationships/image" Target="../media/image82.png"/><Relationship Id="rId201" Type="http://schemas.openxmlformats.org/officeDocument/2006/relationships/image" Target="../media/image84.png"/><Relationship Id="rId222" Type="http://schemas.openxmlformats.org/officeDocument/2006/relationships/hyperlink" Target="&#50640;&#49828;&#44180;25&#51109;.pptx" TargetMode="External"/><Relationship Id="rId243" Type="http://schemas.openxmlformats.org/officeDocument/2006/relationships/image" Target="../media/image105.png"/><Relationship Id="rId264" Type="http://schemas.openxmlformats.org/officeDocument/2006/relationships/hyperlink" Target="&#50640;&#49828;&#44180;41&#51109;.pptx" TargetMode="External"/><Relationship Id="rId17" Type="http://schemas.openxmlformats.org/officeDocument/2006/relationships/slide" Target="slide9.xml"/><Relationship Id="rId38" Type="http://schemas.openxmlformats.org/officeDocument/2006/relationships/hyperlink" Target="../../&#44396;-&#49888;&#50557;%20&#49457;&#44221;&#47785;&#47197;.pptx" TargetMode="External"/><Relationship Id="rId59" Type="http://schemas.openxmlformats.org/officeDocument/2006/relationships/image" Target="../media/image13.png"/><Relationship Id="rId103" Type="http://schemas.openxmlformats.org/officeDocument/2006/relationships/image" Target="../media/image35.png"/><Relationship Id="rId124" Type="http://schemas.openxmlformats.org/officeDocument/2006/relationships/hyperlink" Target="../../&#49888;&#50557;PPT/43%20&#50836;&#54620;&#48373;&#51020;/&#50836;&#54620;&#48373;&#51020;.pptx" TargetMode="External"/><Relationship Id="rId70" Type="http://schemas.openxmlformats.org/officeDocument/2006/relationships/hyperlink" Target="../16&#45712;&#54756;&#48120;&#50556;/&#45712;&#54756;&#48120;&#50556;.pptx" TargetMode="External"/><Relationship Id="rId91" Type="http://schemas.openxmlformats.org/officeDocument/2006/relationships/image" Target="../media/image29.png"/><Relationship Id="rId145" Type="http://schemas.openxmlformats.org/officeDocument/2006/relationships/image" Target="../media/image56.png"/><Relationship Id="rId166" Type="http://schemas.openxmlformats.org/officeDocument/2006/relationships/hyperlink" Target="../../&#49888;&#50557;PPT/64%20&#50836;&#54620;&#49340;&#49436;/&#50836;&#54620;&#49340;&#49436;1&#51109;.pptx" TargetMode="External"/><Relationship Id="rId187" Type="http://schemas.openxmlformats.org/officeDocument/2006/relationships/image" Target="../media/image77.png"/><Relationship Id="rId1" Type="http://schemas.openxmlformats.org/officeDocument/2006/relationships/slideLayout" Target="../slideLayouts/slideLayout6.xml"/><Relationship Id="rId212" Type="http://schemas.openxmlformats.org/officeDocument/2006/relationships/hyperlink" Target="&#50640;&#49828;&#44180;20&#51109;.pptx" TargetMode="External"/><Relationship Id="rId233" Type="http://schemas.openxmlformats.org/officeDocument/2006/relationships/image" Target="../media/image100.png"/><Relationship Id="rId254" Type="http://schemas.openxmlformats.org/officeDocument/2006/relationships/hyperlink" Target="&#50640;&#49828;&#44180;46&#51109;.pptx" TargetMode="External"/><Relationship Id="rId28" Type="http://schemas.openxmlformats.org/officeDocument/2006/relationships/slide" Target="slide34.xml"/><Relationship Id="rId49" Type="http://schemas.openxmlformats.org/officeDocument/2006/relationships/image" Target="../media/image8.png"/><Relationship Id="rId114" Type="http://schemas.openxmlformats.org/officeDocument/2006/relationships/hyperlink" Target="../38&#49828;&#44032;&#47028;/&#49828;&#44032;&#47028;.pptx" TargetMode="External"/><Relationship Id="rId60" Type="http://schemas.openxmlformats.org/officeDocument/2006/relationships/hyperlink" Target="../12&#50676;&#50773;&#44592;&#54616;/&#50676;&#50773;&#44592;&#54616;.pptx" TargetMode="External"/><Relationship Id="rId81" Type="http://schemas.openxmlformats.org/officeDocument/2006/relationships/image" Target="../media/image24.png"/><Relationship Id="rId135" Type="http://schemas.openxmlformats.org/officeDocument/2006/relationships/image" Target="../media/image51.png"/><Relationship Id="rId156" Type="http://schemas.openxmlformats.org/officeDocument/2006/relationships/hyperlink" Target="../../&#49888;&#50557;PPT/59%20&#50556;&#44256;&#48372;&#49436;/&#50556;&#44256;&#48372;&#49436;.pptx" TargetMode="External"/><Relationship Id="rId177" Type="http://schemas.openxmlformats.org/officeDocument/2006/relationships/image" Target="../media/image72.png"/><Relationship Id="rId198" Type="http://schemas.openxmlformats.org/officeDocument/2006/relationships/hyperlink" Target="&#50640;&#49828;&#44180;13&#51109;.pptx" TargetMode="External"/><Relationship Id="rId202" Type="http://schemas.openxmlformats.org/officeDocument/2006/relationships/hyperlink" Target="&#50640;&#49828;&#44180;15&#51109;.pptx" TargetMode="External"/><Relationship Id="rId223" Type="http://schemas.openxmlformats.org/officeDocument/2006/relationships/image" Target="../media/image95.png"/><Relationship Id="rId244" Type="http://schemas.openxmlformats.org/officeDocument/2006/relationships/hyperlink" Target="&#50640;&#49828;&#44180;37&#51109;.pptx" TargetMode="External"/><Relationship Id="rId18" Type="http://schemas.openxmlformats.org/officeDocument/2006/relationships/slide" Target="slide29.xml"/><Relationship Id="rId39" Type="http://schemas.openxmlformats.org/officeDocument/2006/relationships/image" Target="../media/image3.png"/><Relationship Id="rId265" Type="http://schemas.openxmlformats.org/officeDocument/2006/relationships/image" Target="../media/image116.png"/><Relationship Id="rId50" Type="http://schemas.openxmlformats.org/officeDocument/2006/relationships/hyperlink" Target="../06&#50668;&#54840;&#49688;&#50500;/&#50668;&#54840;&#49688;&#50500;.pptx" TargetMode="External"/><Relationship Id="rId104" Type="http://schemas.openxmlformats.org/officeDocument/2006/relationships/hyperlink" Target="../33&#48120;&#44032;/&#48120;&#44032;.pptx" TargetMode="External"/><Relationship Id="rId125" Type="http://schemas.openxmlformats.org/officeDocument/2006/relationships/image" Target="../media/image46.png"/><Relationship Id="rId146" Type="http://schemas.openxmlformats.org/officeDocument/2006/relationships/hyperlink" Target="../../&#49888;&#50557;PPT/54%20&#46356;&#47784;&#45936;&#51204;&#49436;/&#46356;&#47784;&#45936;&#51204;&#49436;.pptx" TargetMode="External"/><Relationship Id="rId167" Type="http://schemas.openxmlformats.org/officeDocument/2006/relationships/image" Target="../media/image67.png"/><Relationship Id="rId188" Type="http://schemas.openxmlformats.org/officeDocument/2006/relationships/hyperlink" Target="&#50640;&#49828;&#44180;08&#51109;.pptx" TargetMode="External"/><Relationship Id="rId71" Type="http://schemas.openxmlformats.org/officeDocument/2006/relationships/image" Target="../media/image19.png"/><Relationship Id="rId92" Type="http://schemas.openxmlformats.org/officeDocument/2006/relationships/hyperlink" Target="../27&#45796;&#45768;&#50648;/&#45796;&#45768;&#50648;.pptx" TargetMode="External"/><Relationship Id="rId213" Type="http://schemas.openxmlformats.org/officeDocument/2006/relationships/image" Target="../media/image90.png"/><Relationship Id="rId234" Type="http://schemas.openxmlformats.org/officeDocument/2006/relationships/hyperlink" Target="&#50640;&#49828;&#44180;32&#51109;.pptx" TargetMode="External"/><Relationship Id="rId2" Type="http://schemas.openxmlformats.org/officeDocument/2006/relationships/slide" Target="slide1.xml"/><Relationship Id="rId29" Type="http://schemas.openxmlformats.org/officeDocument/2006/relationships/slide" Target="slide15.xml"/><Relationship Id="rId255" Type="http://schemas.openxmlformats.org/officeDocument/2006/relationships/image" Target="../media/image111.png"/><Relationship Id="rId40" Type="http://schemas.openxmlformats.org/officeDocument/2006/relationships/hyperlink" Target="../02&#52636;&#50528;&#44413;&#44592;/&#52636;&#50528;&#44413;&#44592;.pptx" TargetMode="External"/><Relationship Id="rId115" Type="http://schemas.openxmlformats.org/officeDocument/2006/relationships/image" Target="../media/image41.png"/><Relationship Id="rId136" Type="http://schemas.openxmlformats.org/officeDocument/2006/relationships/hyperlink" Target="../../&#49888;&#50557;PPT/49%20&#50640;&#48288;&#49548;&#49436;/&#50640;&#48288;&#49548;&#49436;.pptx" TargetMode="External"/><Relationship Id="rId157" Type="http://schemas.openxmlformats.org/officeDocument/2006/relationships/image" Target="../media/image62.png"/><Relationship Id="rId178" Type="http://schemas.openxmlformats.org/officeDocument/2006/relationships/hyperlink" Target="&#50640;&#49828;&#44180;03&#51109;.pptx" TargetMode="External"/><Relationship Id="rId61" Type="http://schemas.openxmlformats.org/officeDocument/2006/relationships/image" Target="../media/image14.png"/><Relationship Id="rId82" Type="http://schemas.openxmlformats.org/officeDocument/2006/relationships/hyperlink" Target="../22&#50500;&#44032;/&#50500;&#44032;.pptx" TargetMode="External"/><Relationship Id="rId199" Type="http://schemas.openxmlformats.org/officeDocument/2006/relationships/image" Target="../media/image83.png"/><Relationship Id="rId203" Type="http://schemas.openxmlformats.org/officeDocument/2006/relationships/image" Target="../media/image85.png"/><Relationship Id="rId19" Type="http://schemas.openxmlformats.org/officeDocument/2006/relationships/slide" Target="slide10.xml"/><Relationship Id="rId224" Type="http://schemas.openxmlformats.org/officeDocument/2006/relationships/hyperlink" Target="&#50640;&#49828;&#44180;26&#51109;.pptx" TargetMode="External"/><Relationship Id="rId245" Type="http://schemas.openxmlformats.org/officeDocument/2006/relationships/image" Target="../media/image106.png"/><Relationship Id="rId266" Type="http://schemas.openxmlformats.org/officeDocument/2006/relationships/hyperlink" Target="&#50640;&#49828;&#44180;40&#51109;.pptx" TargetMode="External"/><Relationship Id="rId30" Type="http://schemas.openxmlformats.org/officeDocument/2006/relationships/slide" Target="slide35.xml"/><Relationship Id="rId105" Type="http://schemas.openxmlformats.org/officeDocument/2006/relationships/image" Target="../media/image36.png"/><Relationship Id="rId126" Type="http://schemas.openxmlformats.org/officeDocument/2006/relationships/hyperlink" Target="../../&#49888;&#50557;PPT/44%20&#49324;&#46020;&#54665;&#51204;/&#49324;&#46020;&#54665;&#51204;.pptx" TargetMode="External"/><Relationship Id="rId147" Type="http://schemas.openxmlformats.org/officeDocument/2006/relationships/image" Target="../media/image57.png"/><Relationship Id="rId168" Type="http://schemas.openxmlformats.org/officeDocument/2006/relationships/hyperlink" Target="../../&#49888;&#50557;PPT/65%20&#50976;&#45796;&#49436;/&#50976;&#45796;&#49436;1&#51109;.pptx" TargetMode="External"/><Relationship Id="rId51" Type="http://schemas.openxmlformats.org/officeDocument/2006/relationships/image" Target="../media/image9.png"/><Relationship Id="rId72" Type="http://schemas.openxmlformats.org/officeDocument/2006/relationships/hyperlink" Target="../17&#50640;&#49828;&#45908;/&#50640;&#49828;&#45908;.pptx" TargetMode="External"/><Relationship Id="rId93" Type="http://schemas.openxmlformats.org/officeDocument/2006/relationships/image" Target="../media/image30.png"/><Relationship Id="rId189" Type="http://schemas.openxmlformats.org/officeDocument/2006/relationships/image" Target="../media/image78.png"/><Relationship Id="rId3" Type="http://schemas.openxmlformats.org/officeDocument/2006/relationships/slide" Target="slide21.xml"/><Relationship Id="rId214" Type="http://schemas.openxmlformats.org/officeDocument/2006/relationships/hyperlink" Target="&#50640;&#49828;&#44180;21&#51109;.pptx" TargetMode="External"/><Relationship Id="rId235" Type="http://schemas.openxmlformats.org/officeDocument/2006/relationships/image" Target="../media/image101.png"/><Relationship Id="rId256" Type="http://schemas.openxmlformats.org/officeDocument/2006/relationships/hyperlink" Target="&#50640;&#49828;&#44180;45&#51109;.pptx" TargetMode="External"/><Relationship Id="rId116" Type="http://schemas.openxmlformats.org/officeDocument/2006/relationships/hyperlink" Target="../39&#47568;&#46972;&#44592;/&#47568;&#46972;&#44592;.pptx" TargetMode="External"/><Relationship Id="rId137" Type="http://schemas.openxmlformats.org/officeDocument/2006/relationships/image" Target="../media/image52.png"/><Relationship Id="rId158" Type="http://schemas.openxmlformats.org/officeDocument/2006/relationships/hyperlink" Target="../../&#49888;&#50557;PPT/60%20&#48288;&#46300;&#47196;&#51204;&#49436;/&#48288;&#46300;&#47196;&#51204;&#49436;.pptx" TargetMode="External"/><Relationship Id="rId20" Type="http://schemas.openxmlformats.org/officeDocument/2006/relationships/slide" Target="slide30.xml"/><Relationship Id="rId41" Type="http://schemas.openxmlformats.org/officeDocument/2006/relationships/image" Target="../media/image4.png"/><Relationship Id="rId62" Type="http://schemas.openxmlformats.org/officeDocument/2006/relationships/hyperlink" Target="../11&#50676;&#50773;&#44592;&#49345;/&#50676;&#50773;&#44592;&#49345;.pptx" TargetMode="External"/><Relationship Id="rId83" Type="http://schemas.openxmlformats.org/officeDocument/2006/relationships/image" Target="../media/image25.png"/><Relationship Id="rId179" Type="http://schemas.openxmlformats.org/officeDocument/2006/relationships/image" Target="../media/image73.png"/><Relationship Id="rId190" Type="http://schemas.openxmlformats.org/officeDocument/2006/relationships/hyperlink" Target="&#50640;&#49828;&#44180;09&#51109;.pptx" TargetMode="External"/><Relationship Id="rId204" Type="http://schemas.openxmlformats.org/officeDocument/2006/relationships/hyperlink" Target="&#50640;&#49828;&#44180;16&#51109;.pptx" TargetMode="External"/><Relationship Id="rId225" Type="http://schemas.openxmlformats.org/officeDocument/2006/relationships/image" Target="../media/image96.png"/><Relationship Id="rId246" Type="http://schemas.openxmlformats.org/officeDocument/2006/relationships/hyperlink" Target="&#50640;&#49828;&#44180;38&#51109;.pptx" TargetMode="External"/><Relationship Id="rId267" Type="http://schemas.openxmlformats.org/officeDocument/2006/relationships/image" Target="../media/image117.png"/><Relationship Id="rId106" Type="http://schemas.openxmlformats.org/officeDocument/2006/relationships/hyperlink" Target="../34&#45208;&#54996;/&#45208;&#54996;.pptx" TargetMode="External"/><Relationship Id="rId127" Type="http://schemas.openxmlformats.org/officeDocument/2006/relationships/image" Target="../media/image47.png"/><Relationship Id="rId10" Type="http://schemas.openxmlformats.org/officeDocument/2006/relationships/slide" Target="slide5.xml"/><Relationship Id="rId31" Type="http://schemas.openxmlformats.org/officeDocument/2006/relationships/slide" Target="slide16.xml"/><Relationship Id="rId52" Type="http://schemas.openxmlformats.org/officeDocument/2006/relationships/hyperlink" Target="../07&#49324;&#49324;&#44592;/&#49324;&#49324;&#44592;.pptx" TargetMode="External"/><Relationship Id="rId73" Type="http://schemas.openxmlformats.org/officeDocument/2006/relationships/image" Target="../media/image20.png"/><Relationship Id="rId94" Type="http://schemas.openxmlformats.org/officeDocument/2006/relationships/hyperlink" Target="../28&#54840;&#49464;&#50500;/&#54840;&#49464;&#50500;.pptx" TargetMode="External"/><Relationship Id="rId148" Type="http://schemas.openxmlformats.org/officeDocument/2006/relationships/hyperlink" Target="../../&#49888;&#50557;PPT/55%20&#46356;&#47784;&#45936;&#54980;&#49436;/&#46356;&#47784;&#45936;&#54980;&#49436;.pptx" TargetMode="External"/><Relationship Id="rId169" Type="http://schemas.openxmlformats.org/officeDocument/2006/relationships/image" Target="../media/image68.png"/><Relationship Id="rId4" Type="http://schemas.openxmlformats.org/officeDocument/2006/relationships/slide" Target="slide2.xml"/><Relationship Id="rId180" Type="http://schemas.openxmlformats.org/officeDocument/2006/relationships/hyperlink" Target="&#50640;&#49828;&#44180;04&#51109;.pptx" TargetMode="External"/><Relationship Id="rId215" Type="http://schemas.openxmlformats.org/officeDocument/2006/relationships/image" Target="../media/image91.png"/><Relationship Id="rId236" Type="http://schemas.openxmlformats.org/officeDocument/2006/relationships/hyperlink" Target="&#50640;&#49828;&#44180;33&#51109;.pptx" TargetMode="External"/><Relationship Id="rId257" Type="http://schemas.openxmlformats.org/officeDocument/2006/relationships/image" Target="../media/image112.png"/><Relationship Id="rId42" Type="http://schemas.openxmlformats.org/officeDocument/2006/relationships/hyperlink" Target="&#52285;&#49464;&#44592;.pptx" TargetMode="External"/><Relationship Id="rId84" Type="http://schemas.openxmlformats.org/officeDocument/2006/relationships/hyperlink" Target="../23&#51060;&#49324;&#50556;/&#51060;&#49324;&#50556;.pptx" TargetMode="External"/><Relationship Id="rId138" Type="http://schemas.openxmlformats.org/officeDocument/2006/relationships/hyperlink" Target="../../&#49888;&#50557;PPT/50%20&#48716;&#47549;&#48372;&#49436;/&#48716;&#47549;&#48372;&#49436;.pptx" TargetMode="External"/><Relationship Id="rId191" Type="http://schemas.openxmlformats.org/officeDocument/2006/relationships/image" Target="../media/image79.png"/><Relationship Id="rId205" Type="http://schemas.openxmlformats.org/officeDocument/2006/relationships/image" Target="../media/image86.png"/><Relationship Id="rId247" Type="http://schemas.openxmlformats.org/officeDocument/2006/relationships/image" Target="../media/image107.png"/></Relationships>
</file>

<file path=ppt/slides/_rels/slide12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2.png"/><Relationship Id="rId21" Type="http://schemas.openxmlformats.org/officeDocument/2006/relationships/slide" Target="slide11.xml"/><Relationship Id="rId63" Type="http://schemas.openxmlformats.org/officeDocument/2006/relationships/image" Target="../media/image15.png"/><Relationship Id="rId159" Type="http://schemas.openxmlformats.org/officeDocument/2006/relationships/image" Target="../media/image63.png"/><Relationship Id="rId170" Type="http://schemas.openxmlformats.org/officeDocument/2006/relationships/hyperlink" Target="../../&#49888;&#50557;PPT/66%20&#50836;&#54620;&#44228;&#49884;&#47197;/&#50836;&#54620;&#44228;&#49884;&#47197;.pptx" TargetMode="External"/><Relationship Id="rId226" Type="http://schemas.openxmlformats.org/officeDocument/2006/relationships/hyperlink" Target="&#50640;&#49828;&#44180;28&#51109;.pptx" TargetMode="External"/><Relationship Id="rId107" Type="http://schemas.openxmlformats.org/officeDocument/2006/relationships/image" Target="../media/image37.png"/><Relationship Id="rId268" Type="http://schemas.openxmlformats.org/officeDocument/2006/relationships/image" Target="../media/image129.png"/><Relationship Id="rId11" Type="http://schemas.openxmlformats.org/officeDocument/2006/relationships/slide" Target="slide25.xml"/><Relationship Id="rId32" Type="http://schemas.openxmlformats.org/officeDocument/2006/relationships/slide" Target="slide17.xml"/><Relationship Id="rId53" Type="http://schemas.openxmlformats.org/officeDocument/2006/relationships/image" Target="../media/image10.png"/><Relationship Id="rId74" Type="http://schemas.openxmlformats.org/officeDocument/2006/relationships/hyperlink" Target="../18&#50853;&#44592;/&#50853;&#44592;.pptx" TargetMode="External"/><Relationship Id="rId128" Type="http://schemas.openxmlformats.org/officeDocument/2006/relationships/hyperlink" Target="../../&#49888;&#50557;PPT/45%20&#47196;&#47560;&#49436;/&#47196;&#47560;&#49436;.pptx" TargetMode="External"/><Relationship Id="rId149" Type="http://schemas.openxmlformats.org/officeDocument/2006/relationships/image" Target="../media/image58.png"/><Relationship Id="rId5" Type="http://schemas.openxmlformats.org/officeDocument/2006/relationships/slide" Target="slide22.xml"/><Relationship Id="rId95" Type="http://schemas.openxmlformats.org/officeDocument/2006/relationships/image" Target="../media/image31.png"/><Relationship Id="rId160" Type="http://schemas.openxmlformats.org/officeDocument/2006/relationships/hyperlink" Target="../../&#49888;&#50557;PPT/61%20&#48288;&#46300;&#47196;&#54980;&#49436;/&#48288;&#46300;&#47196;&#54980;&#49436;.pptx" TargetMode="External"/><Relationship Id="rId181" Type="http://schemas.openxmlformats.org/officeDocument/2006/relationships/image" Target="../media/image74.png"/><Relationship Id="rId216" Type="http://schemas.openxmlformats.org/officeDocument/2006/relationships/hyperlink" Target="&#50640;&#49828;&#44180;22&#51109;.pptx" TargetMode="External"/><Relationship Id="rId237" Type="http://schemas.openxmlformats.org/officeDocument/2006/relationships/image" Target="../media/image102.png"/><Relationship Id="rId258" Type="http://schemas.openxmlformats.org/officeDocument/2006/relationships/hyperlink" Target="&#50640;&#49828;&#44180;44&#51109;.pptx" TargetMode="External"/><Relationship Id="rId22" Type="http://schemas.openxmlformats.org/officeDocument/2006/relationships/slide" Target="slide31.xml"/><Relationship Id="rId43" Type="http://schemas.openxmlformats.org/officeDocument/2006/relationships/image" Target="../media/image5.png"/><Relationship Id="rId64" Type="http://schemas.openxmlformats.org/officeDocument/2006/relationships/hyperlink" Target="../13&#50669;&#45824;&#49345;/&#50669;&#45824;&#49345;.pptx" TargetMode="External"/><Relationship Id="rId118" Type="http://schemas.openxmlformats.org/officeDocument/2006/relationships/hyperlink" Target="../../&#49888;&#50557;PPT/40%20&#47560;&#53468;&#48373;&#51020;/&#47560;&#53468;&#48373;&#51020;.pptx" TargetMode="External"/><Relationship Id="rId139" Type="http://schemas.openxmlformats.org/officeDocument/2006/relationships/image" Target="../media/image53.png"/><Relationship Id="rId85" Type="http://schemas.openxmlformats.org/officeDocument/2006/relationships/image" Target="../media/image26.png"/><Relationship Id="rId150" Type="http://schemas.openxmlformats.org/officeDocument/2006/relationships/hyperlink" Target="../../&#49888;&#50557;PPT/56%20&#46356;&#46020;&#49436;/&#46356;&#46020;&#49436;.pptx" TargetMode="External"/><Relationship Id="rId171" Type="http://schemas.openxmlformats.org/officeDocument/2006/relationships/image" Target="../media/image69.png"/><Relationship Id="rId192" Type="http://schemas.openxmlformats.org/officeDocument/2006/relationships/hyperlink" Target="&#50640;&#49828;&#44180;10&#51109;.pptx" TargetMode="External"/><Relationship Id="rId206" Type="http://schemas.openxmlformats.org/officeDocument/2006/relationships/hyperlink" Target="&#50640;&#49828;&#44180;17&#51109;.pptx" TargetMode="External"/><Relationship Id="rId227" Type="http://schemas.openxmlformats.org/officeDocument/2006/relationships/image" Target="../media/image97.png"/><Relationship Id="rId248" Type="http://schemas.openxmlformats.org/officeDocument/2006/relationships/hyperlink" Target="&#50640;&#49828;&#44180;39&#51109;.pptx" TargetMode="External"/><Relationship Id="rId12" Type="http://schemas.openxmlformats.org/officeDocument/2006/relationships/slide" Target="slide6.xml"/><Relationship Id="rId33" Type="http://schemas.openxmlformats.org/officeDocument/2006/relationships/slide" Target="slide18.xml"/><Relationship Id="rId108" Type="http://schemas.openxmlformats.org/officeDocument/2006/relationships/hyperlink" Target="../35&#54616;&#48149;&#44397;/&#54616;&#48149;&#44397;.pptx" TargetMode="External"/><Relationship Id="rId129" Type="http://schemas.openxmlformats.org/officeDocument/2006/relationships/image" Target="../media/image48.png"/><Relationship Id="rId54" Type="http://schemas.openxmlformats.org/officeDocument/2006/relationships/hyperlink" Target="../08&#47355;&#44592;/&#47355;&#44592;.pptx" TargetMode="External"/><Relationship Id="rId75" Type="http://schemas.openxmlformats.org/officeDocument/2006/relationships/image" Target="../media/image21.png"/><Relationship Id="rId96" Type="http://schemas.openxmlformats.org/officeDocument/2006/relationships/hyperlink" Target="../29&#50836;&#50648;/&#50836;&#50648;.pptx" TargetMode="External"/><Relationship Id="rId140" Type="http://schemas.openxmlformats.org/officeDocument/2006/relationships/hyperlink" Target="../../&#49888;&#50557;PPT/51%20&#44264;&#47196;&#49352;&#49436;/&#44264;&#47196;&#49352;&#49436;.pptx" TargetMode="External"/><Relationship Id="rId161" Type="http://schemas.openxmlformats.org/officeDocument/2006/relationships/image" Target="../media/image64.png"/><Relationship Id="rId182" Type="http://schemas.openxmlformats.org/officeDocument/2006/relationships/hyperlink" Target="&#50640;&#49828;&#44180;05&#51109;.pptx" TargetMode="External"/><Relationship Id="rId217" Type="http://schemas.openxmlformats.org/officeDocument/2006/relationships/image" Target="../media/image92.png"/><Relationship Id="rId6" Type="http://schemas.openxmlformats.org/officeDocument/2006/relationships/slide" Target="slide3.xml"/><Relationship Id="rId238" Type="http://schemas.openxmlformats.org/officeDocument/2006/relationships/hyperlink" Target="&#50640;&#49828;&#44180;34&#51109;.pptx" TargetMode="External"/><Relationship Id="rId259" Type="http://schemas.openxmlformats.org/officeDocument/2006/relationships/image" Target="../media/image113.png"/><Relationship Id="rId23" Type="http://schemas.openxmlformats.org/officeDocument/2006/relationships/slide" Target="slide12.xml"/><Relationship Id="rId119" Type="http://schemas.openxmlformats.org/officeDocument/2006/relationships/image" Target="../media/image43.png"/><Relationship Id="rId44" Type="http://schemas.openxmlformats.org/officeDocument/2006/relationships/hyperlink" Target="../03&#47112;&#50948;&#44592;/&#47112;&#50948;&#44592;.pptx" TargetMode="External"/><Relationship Id="rId65" Type="http://schemas.openxmlformats.org/officeDocument/2006/relationships/image" Target="../media/image16.png"/><Relationship Id="rId86" Type="http://schemas.openxmlformats.org/officeDocument/2006/relationships/hyperlink" Target="../24&#50696;&#47112;&#48120;&#50556;/&#50696;&#47112;&#48120;&#50556;.pptx" TargetMode="External"/><Relationship Id="rId130" Type="http://schemas.openxmlformats.org/officeDocument/2006/relationships/hyperlink" Target="../../&#49888;&#50557;PPT/46%20&#44256;&#47536;&#46020;&#51204;&#49436;/&#44256;&#47536;&#46020;&#51204;&#49436;.pptx" TargetMode="External"/><Relationship Id="rId151" Type="http://schemas.openxmlformats.org/officeDocument/2006/relationships/image" Target="../media/image59.png"/><Relationship Id="rId172" Type="http://schemas.openxmlformats.org/officeDocument/2006/relationships/hyperlink" Target="&#50640;&#49828;&#44180;27&#51109;.pptx" TargetMode="External"/><Relationship Id="rId193" Type="http://schemas.openxmlformats.org/officeDocument/2006/relationships/image" Target="../media/image80.png"/><Relationship Id="rId207" Type="http://schemas.openxmlformats.org/officeDocument/2006/relationships/image" Target="../media/image87.png"/><Relationship Id="rId228" Type="http://schemas.openxmlformats.org/officeDocument/2006/relationships/hyperlink" Target="&#50640;&#49828;&#44180;29&#51109;.pptx" TargetMode="External"/><Relationship Id="rId249" Type="http://schemas.openxmlformats.org/officeDocument/2006/relationships/image" Target="../media/image108.png"/><Relationship Id="rId13" Type="http://schemas.openxmlformats.org/officeDocument/2006/relationships/slide" Target="slide26.xml"/><Relationship Id="rId109" Type="http://schemas.openxmlformats.org/officeDocument/2006/relationships/image" Target="../media/image38.png"/><Relationship Id="rId260" Type="http://schemas.openxmlformats.org/officeDocument/2006/relationships/hyperlink" Target="&#50640;&#49828;&#44180;43&#51109;.pptx" TargetMode="External"/><Relationship Id="rId34" Type="http://schemas.openxmlformats.org/officeDocument/2006/relationships/slide" Target="slide19.xml"/><Relationship Id="rId55" Type="http://schemas.openxmlformats.org/officeDocument/2006/relationships/image" Target="../media/image11.png"/><Relationship Id="rId76" Type="http://schemas.openxmlformats.org/officeDocument/2006/relationships/hyperlink" Target="../19&#49884;&#54200;/&#49884;&#54200;.pptx" TargetMode="External"/><Relationship Id="rId97" Type="http://schemas.openxmlformats.org/officeDocument/2006/relationships/image" Target="../media/image32.png"/><Relationship Id="rId120" Type="http://schemas.openxmlformats.org/officeDocument/2006/relationships/hyperlink" Target="../../&#49888;&#50557;PPT/41%20&#47560;&#44032;&#48373;&#51020;/&#47560;&#44032;&#48373;&#51020;.pptx" TargetMode="External"/><Relationship Id="rId141" Type="http://schemas.openxmlformats.org/officeDocument/2006/relationships/image" Target="../media/image54.png"/><Relationship Id="rId7" Type="http://schemas.openxmlformats.org/officeDocument/2006/relationships/slide" Target="slide23.xml"/><Relationship Id="rId162" Type="http://schemas.openxmlformats.org/officeDocument/2006/relationships/hyperlink" Target="../../&#49888;&#50557;PPT/62%20&#50836;&#54620;&#51068;&#49436;/&#50836;&#54620;&#51068;&#49436;.pptx" TargetMode="External"/><Relationship Id="rId183" Type="http://schemas.openxmlformats.org/officeDocument/2006/relationships/image" Target="../media/image75.png"/><Relationship Id="rId218" Type="http://schemas.openxmlformats.org/officeDocument/2006/relationships/hyperlink" Target="&#50640;&#49828;&#44180;23&#51109;.pptx" TargetMode="External"/><Relationship Id="rId239" Type="http://schemas.openxmlformats.org/officeDocument/2006/relationships/image" Target="../media/image103.png"/><Relationship Id="rId250" Type="http://schemas.openxmlformats.org/officeDocument/2006/relationships/hyperlink" Target="&#50640;&#49828;&#44180;48&#51109;.pptx" TargetMode="External"/><Relationship Id="rId24" Type="http://schemas.openxmlformats.org/officeDocument/2006/relationships/slide" Target="slide32.xml"/><Relationship Id="rId45" Type="http://schemas.openxmlformats.org/officeDocument/2006/relationships/image" Target="../media/image6.png"/><Relationship Id="rId66" Type="http://schemas.openxmlformats.org/officeDocument/2006/relationships/hyperlink" Target="../14&#50669;&#45824;&#54616;/&#50669;&#45824;&#54616;.pptx" TargetMode="External"/><Relationship Id="rId87" Type="http://schemas.openxmlformats.org/officeDocument/2006/relationships/image" Target="../media/image27.png"/><Relationship Id="rId110" Type="http://schemas.openxmlformats.org/officeDocument/2006/relationships/hyperlink" Target="../36&#49828;&#48148;&#45264;/&#49828;&#48148;&#45264;.pptx" TargetMode="External"/><Relationship Id="rId131" Type="http://schemas.openxmlformats.org/officeDocument/2006/relationships/image" Target="../media/image49.png"/><Relationship Id="rId152" Type="http://schemas.openxmlformats.org/officeDocument/2006/relationships/hyperlink" Target="../../&#49888;&#50557;PPT/57%20&#48716;&#47112;&#47788;&#49436;/&#48716;&#47112;&#47788;&#49436;1&#51109;.pptx" TargetMode="External"/><Relationship Id="rId173" Type="http://schemas.openxmlformats.org/officeDocument/2006/relationships/image" Target="../media/image70.png"/><Relationship Id="rId194" Type="http://schemas.openxmlformats.org/officeDocument/2006/relationships/hyperlink" Target="&#50640;&#49828;&#44180;11&#51109;.pptx" TargetMode="External"/><Relationship Id="rId208" Type="http://schemas.openxmlformats.org/officeDocument/2006/relationships/hyperlink" Target="&#50640;&#49828;&#44180;18&#51109;.pptx" TargetMode="External"/><Relationship Id="rId229" Type="http://schemas.openxmlformats.org/officeDocument/2006/relationships/image" Target="../media/image98.png"/><Relationship Id="rId240" Type="http://schemas.openxmlformats.org/officeDocument/2006/relationships/hyperlink" Target="&#50640;&#49828;&#44180;35&#51109;.pptx" TargetMode="External"/><Relationship Id="rId261" Type="http://schemas.openxmlformats.org/officeDocument/2006/relationships/image" Target="../media/image114.png"/><Relationship Id="rId14" Type="http://schemas.openxmlformats.org/officeDocument/2006/relationships/slide" Target="slide7.xml"/><Relationship Id="rId35" Type="http://schemas.openxmlformats.org/officeDocument/2006/relationships/slide" Target="slide20.xml"/><Relationship Id="rId56" Type="http://schemas.openxmlformats.org/officeDocument/2006/relationships/hyperlink" Target="../09&#49324;&#47924;&#50648;&#49345;/&#49324;&#47924;&#50648;&#49345;.pptx" TargetMode="External"/><Relationship Id="rId77" Type="http://schemas.openxmlformats.org/officeDocument/2006/relationships/image" Target="../media/image22.png"/><Relationship Id="rId100" Type="http://schemas.openxmlformats.org/officeDocument/2006/relationships/hyperlink" Target="../31&#50724;&#48148;&#45852;/&#50724;&#48148;&#45852;1&#51109;.pptx" TargetMode="External"/><Relationship Id="rId8" Type="http://schemas.openxmlformats.org/officeDocument/2006/relationships/slide" Target="slide4.xml"/><Relationship Id="rId98" Type="http://schemas.openxmlformats.org/officeDocument/2006/relationships/hyperlink" Target="../30&#50500;&#47784;&#49828;/&#50500;&#47784;&#49828;.pptx" TargetMode="External"/><Relationship Id="rId121" Type="http://schemas.openxmlformats.org/officeDocument/2006/relationships/image" Target="../media/image44.png"/><Relationship Id="rId142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63" Type="http://schemas.openxmlformats.org/officeDocument/2006/relationships/image" Target="../media/image65.png"/><Relationship Id="rId184" Type="http://schemas.openxmlformats.org/officeDocument/2006/relationships/hyperlink" Target="&#50640;&#49828;&#44180;06&#51109;.pptx" TargetMode="External"/><Relationship Id="rId219" Type="http://schemas.openxmlformats.org/officeDocument/2006/relationships/image" Target="../media/image93.png"/><Relationship Id="rId230" Type="http://schemas.openxmlformats.org/officeDocument/2006/relationships/hyperlink" Target="&#50640;&#49828;&#44180;30&#51109;.pptx" TargetMode="External"/><Relationship Id="rId251" Type="http://schemas.openxmlformats.org/officeDocument/2006/relationships/image" Target="../media/image109.png"/><Relationship Id="rId25" Type="http://schemas.openxmlformats.org/officeDocument/2006/relationships/slide" Target="slide13.xml"/><Relationship Id="rId46" Type="http://schemas.openxmlformats.org/officeDocument/2006/relationships/hyperlink" Target="../04&#48124;&#49688;&#44592;/&#48124;&#49688;&#44592;.pptx" TargetMode="External"/><Relationship Id="rId67" Type="http://schemas.openxmlformats.org/officeDocument/2006/relationships/image" Target="../media/image17.png"/><Relationship Id="rId88" Type="http://schemas.openxmlformats.org/officeDocument/2006/relationships/hyperlink" Target="../25&#50696;&#47112;&#48120;&#50556;&#50528;&#44032;/&#50696;&#47112;&#48120;&#50556;&#50528;&#44032;.pptx" TargetMode="External"/><Relationship Id="rId111" Type="http://schemas.openxmlformats.org/officeDocument/2006/relationships/image" Target="../media/image39.png"/><Relationship Id="rId132" Type="http://schemas.openxmlformats.org/officeDocument/2006/relationships/hyperlink" Target="../../&#49888;&#50557;PPT/47%20&#44256;&#47536;&#46020;&#54980;&#49436;/&#44256;&#47536;&#46020;&#54980;&#49436;.pptx" TargetMode="External"/><Relationship Id="rId153" Type="http://schemas.openxmlformats.org/officeDocument/2006/relationships/image" Target="../media/image60.png"/><Relationship Id="rId174" Type="http://schemas.openxmlformats.org/officeDocument/2006/relationships/hyperlink" Target="&#50640;&#49828;&#44180;01&#51109;.pptx" TargetMode="External"/><Relationship Id="rId195" Type="http://schemas.openxmlformats.org/officeDocument/2006/relationships/image" Target="../media/image81.png"/><Relationship Id="rId209" Type="http://schemas.openxmlformats.org/officeDocument/2006/relationships/image" Target="../media/image88.png"/><Relationship Id="rId220" Type="http://schemas.openxmlformats.org/officeDocument/2006/relationships/hyperlink" Target="&#50640;&#49828;&#44180;24&#51109;.pptx" TargetMode="External"/><Relationship Id="rId241" Type="http://schemas.openxmlformats.org/officeDocument/2006/relationships/image" Target="../media/image104.png"/><Relationship Id="rId15" Type="http://schemas.openxmlformats.org/officeDocument/2006/relationships/slide" Target="slide27.xml"/><Relationship Id="rId36" Type="http://schemas.openxmlformats.org/officeDocument/2006/relationships/slide" Target="slide8.xml"/><Relationship Id="rId57" Type="http://schemas.openxmlformats.org/officeDocument/2006/relationships/image" Target="../media/image12.png"/><Relationship Id="rId262" Type="http://schemas.openxmlformats.org/officeDocument/2006/relationships/hyperlink" Target="&#50640;&#49828;&#44180;42&#51109;.pptx" TargetMode="External"/><Relationship Id="rId78" Type="http://schemas.openxmlformats.org/officeDocument/2006/relationships/hyperlink" Target="../20&#51104;&#50616;/&#51104;&#50616;.pptx" TargetMode="External"/><Relationship Id="rId99" Type="http://schemas.openxmlformats.org/officeDocument/2006/relationships/image" Target="../media/image33.png"/><Relationship Id="rId101" Type="http://schemas.openxmlformats.org/officeDocument/2006/relationships/image" Target="../media/image34.png"/><Relationship Id="rId122" Type="http://schemas.openxmlformats.org/officeDocument/2006/relationships/hyperlink" Target="../../&#49888;&#50557;PPT/42%20&#45572;&#44032;&#48373;&#51020;/&#45572;&#44032;&#48373;&#51020;.pptx" TargetMode="External"/><Relationship Id="rId143" Type="http://schemas.openxmlformats.org/officeDocument/2006/relationships/image" Target="../media/image55.png"/><Relationship Id="rId164" Type="http://schemas.openxmlformats.org/officeDocument/2006/relationships/hyperlink" Target="../../&#49888;&#50557;PPT/63%20&#50836;&#54620;&#51060;&#49436;/&#50836;&#54620;&#51060;&#49436;1&#51109;.pptx" TargetMode="External"/><Relationship Id="rId185" Type="http://schemas.openxmlformats.org/officeDocument/2006/relationships/image" Target="../media/image76.png"/><Relationship Id="rId9" Type="http://schemas.openxmlformats.org/officeDocument/2006/relationships/slide" Target="slide24.xml"/><Relationship Id="rId210" Type="http://schemas.openxmlformats.org/officeDocument/2006/relationships/hyperlink" Target="&#50640;&#49828;&#44180;19&#51109;.pptx" TargetMode="External"/><Relationship Id="rId26" Type="http://schemas.openxmlformats.org/officeDocument/2006/relationships/slide" Target="slide33.xml"/><Relationship Id="rId231" Type="http://schemas.openxmlformats.org/officeDocument/2006/relationships/image" Target="../media/image99.png"/><Relationship Id="rId252" Type="http://schemas.openxmlformats.org/officeDocument/2006/relationships/hyperlink" Target="&#50640;&#49828;&#44180;47&#51109;.pptx" TargetMode="External"/><Relationship Id="rId47" Type="http://schemas.openxmlformats.org/officeDocument/2006/relationships/image" Target="../media/image7.png"/><Relationship Id="rId68" Type="http://schemas.openxmlformats.org/officeDocument/2006/relationships/hyperlink" Target="../15&#50640;&#49828;&#46972;/&#50640;&#49828;&#46972;.pptx" TargetMode="External"/><Relationship Id="rId89" Type="http://schemas.openxmlformats.org/officeDocument/2006/relationships/image" Target="../media/image28.png"/><Relationship Id="rId112" Type="http://schemas.openxmlformats.org/officeDocument/2006/relationships/hyperlink" Target="../37&#54617;&#44060;/&#54617;&#44060;.pptx" TargetMode="External"/><Relationship Id="rId133" Type="http://schemas.openxmlformats.org/officeDocument/2006/relationships/image" Target="../media/image50.png"/><Relationship Id="rId154" Type="http://schemas.openxmlformats.org/officeDocument/2006/relationships/hyperlink" Target="../../&#49888;&#50557;PPT/58%20&#55176;&#48652;&#47532;&#49436;/&#55176;&#48652;&#47532;&#49436;.pptx" TargetMode="External"/><Relationship Id="rId175" Type="http://schemas.openxmlformats.org/officeDocument/2006/relationships/image" Target="../media/image71.png"/><Relationship Id="rId196" Type="http://schemas.openxmlformats.org/officeDocument/2006/relationships/hyperlink" Target="&#50640;&#49828;&#44180;12&#51109;.pptx" TargetMode="External"/><Relationship Id="rId200" Type="http://schemas.openxmlformats.org/officeDocument/2006/relationships/hyperlink" Target="&#50640;&#49828;&#44180;14&#51109;.pptx" TargetMode="External"/><Relationship Id="rId16" Type="http://schemas.openxmlformats.org/officeDocument/2006/relationships/slide" Target="slide28.xml"/><Relationship Id="rId221" Type="http://schemas.openxmlformats.org/officeDocument/2006/relationships/image" Target="../media/image94.png"/><Relationship Id="rId242" Type="http://schemas.openxmlformats.org/officeDocument/2006/relationships/hyperlink" Target="&#50640;&#49828;&#44180;36&#51109;.pptx" TargetMode="External"/><Relationship Id="rId263" Type="http://schemas.openxmlformats.org/officeDocument/2006/relationships/image" Target="../media/image115.png"/><Relationship Id="rId37" Type="http://schemas.openxmlformats.org/officeDocument/2006/relationships/image" Target="../media/image2.png"/><Relationship Id="rId58" Type="http://schemas.openxmlformats.org/officeDocument/2006/relationships/hyperlink" Target="../10&#49324;&#47924;&#50648;&#54616;/&#49324;&#47924;&#50648;&#54616;.pptx" TargetMode="External"/><Relationship Id="rId79" Type="http://schemas.openxmlformats.org/officeDocument/2006/relationships/image" Target="../media/image23.png"/><Relationship Id="rId102" Type="http://schemas.openxmlformats.org/officeDocument/2006/relationships/hyperlink" Target="../32&#50836;&#45208;/&#50836;&#45208;.pptx" TargetMode="External"/><Relationship Id="rId123" Type="http://schemas.openxmlformats.org/officeDocument/2006/relationships/image" Target="../media/image45.png"/><Relationship Id="rId144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90" Type="http://schemas.openxmlformats.org/officeDocument/2006/relationships/hyperlink" Target="../26&#50640;&#49828;&#44180;/&#50640;&#49828;&#44180;.pptx" TargetMode="External"/><Relationship Id="rId165" Type="http://schemas.openxmlformats.org/officeDocument/2006/relationships/image" Target="../media/image66.png"/><Relationship Id="rId186" Type="http://schemas.openxmlformats.org/officeDocument/2006/relationships/hyperlink" Target="&#50640;&#49828;&#44180;07&#51109;.pptx" TargetMode="External"/><Relationship Id="rId211" Type="http://schemas.openxmlformats.org/officeDocument/2006/relationships/image" Target="../media/image89.png"/><Relationship Id="rId232" Type="http://schemas.openxmlformats.org/officeDocument/2006/relationships/hyperlink" Target="&#50640;&#49828;&#44180;31&#51109;.pptx" TargetMode="External"/><Relationship Id="rId253" Type="http://schemas.openxmlformats.org/officeDocument/2006/relationships/image" Target="../media/image110.png"/><Relationship Id="rId27" Type="http://schemas.openxmlformats.org/officeDocument/2006/relationships/slide" Target="slide14.xml"/><Relationship Id="rId48" Type="http://schemas.openxmlformats.org/officeDocument/2006/relationships/hyperlink" Target="../05&#49888;&#47749;&#44592;/&#49888;&#47749;&#44592;.pptx" TargetMode="External"/><Relationship Id="rId69" Type="http://schemas.openxmlformats.org/officeDocument/2006/relationships/image" Target="../media/image18.png"/><Relationship Id="rId113" Type="http://schemas.openxmlformats.org/officeDocument/2006/relationships/image" Target="../media/image40.png"/><Relationship Id="rId134" Type="http://schemas.openxmlformats.org/officeDocument/2006/relationships/hyperlink" Target="../../&#49888;&#50557;PPT/48%20&#44040;&#46972;&#46356;&#50500;&#49436;/&#44040;&#46972;&#46356;&#50500;&#49436;.pptx" TargetMode="External"/><Relationship Id="rId80" Type="http://schemas.openxmlformats.org/officeDocument/2006/relationships/hyperlink" Target="../21&#51204;&#46020;&#49436;/&#51204;&#46020;&#49436;.pptx" TargetMode="External"/><Relationship Id="rId155" Type="http://schemas.openxmlformats.org/officeDocument/2006/relationships/image" Target="../media/image61.png"/><Relationship Id="rId176" Type="http://schemas.openxmlformats.org/officeDocument/2006/relationships/hyperlink" Target="&#50640;&#49828;&#44180;02&#51109;.pptx" TargetMode="External"/><Relationship Id="rId197" Type="http://schemas.openxmlformats.org/officeDocument/2006/relationships/image" Target="../media/image82.png"/><Relationship Id="rId201" Type="http://schemas.openxmlformats.org/officeDocument/2006/relationships/image" Target="../media/image84.png"/><Relationship Id="rId222" Type="http://schemas.openxmlformats.org/officeDocument/2006/relationships/hyperlink" Target="&#50640;&#49828;&#44180;25&#51109;.pptx" TargetMode="External"/><Relationship Id="rId243" Type="http://schemas.openxmlformats.org/officeDocument/2006/relationships/image" Target="../media/image105.png"/><Relationship Id="rId264" Type="http://schemas.openxmlformats.org/officeDocument/2006/relationships/hyperlink" Target="&#50640;&#49828;&#44180;41&#51109;.pptx" TargetMode="External"/><Relationship Id="rId17" Type="http://schemas.openxmlformats.org/officeDocument/2006/relationships/slide" Target="slide9.xml"/><Relationship Id="rId38" Type="http://schemas.openxmlformats.org/officeDocument/2006/relationships/hyperlink" Target="../../&#44396;-&#49888;&#50557;%20&#49457;&#44221;&#47785;&#47197;.pptx" TargetMode="External"/><Relationship Id="rId59" Type="http://schemas.openxmlformats.org/officeDocument/2006/relationships/image" Target="../media/image13.png"/><Relationship Id="rId103" Type="http://schemas.openxmlformats.org/officeDocument/2006/relationships/image" Target="../media/image35.png"/><Relationship Id="rId124" Type="http://schemas.openxmlformats.org/officeDocument/2006/relationships/hyperlink" Target="../../&#49888;&#50557;PPT/43%20&#50836;&#54620;&#48373;&#51020;/&#50836;&#54620;&#48373;&#51020;.pptx" TargetMode="External"/><Relationship Id="rId70" Type="http://schemas.openxmlformats.org/officeDocument/2006/relationships/hyperlink" Target="../16&#45712;&#54756;&#48120;&#50556;/&#45712;&#54756;&#48120;&#50556;.pptx" TargetMode="External"/><Relationship Id="rId91" Type="http://schemas.openxmlformats.org/officeDocument/2006/relationships/image" Target="../media/image29.png"/><Relationship Id="rId145" Type="http://schemas.openxmlformats.org/officeDocument/2006/relationships/image" Target="../media/image56.png"/><Relationship Id="rId166" Type="http://schemas.openxmlformats.org/officeDocument/2006/relationships/hyperlink" Target="../../&#49888;&#50557;PPT/64%20&#50836;&#54620;&#49340;&#49436;/&#50836;&#54620;&#49340;&#49436;1&#51109;.pptx" TargetMode="External"/><Relationship Id="rId187" Type="http://schemas.openxmlformats.org/officeDocument/2006/relationships/image" Target="../media/image77.png"/><Relationship Id="rId1" Type="http://schemas.openxmlformats.org/officeDocument/2006/relationships/slideLayout" Target="../slideLayouts/slideLayout6.xml"/><Relationship Id="rId212" Type="http://schemas.openxmlformats.org/officeDocument/2006/relationships/hyperlink" Target="&#50640;&#49828;&#44180;20&#51109;.pptx" TargetMode="External"/><Relationship Id="rId233" Type="http://schemas.openxmlformats.org/officeDocument/2006/relationships/image" Target="../media/image100.png"/><Relationship Id="rId254" Type="http://schemas.openxmlformats.org/officeDocument/2006/relationships/hyperlink" Target="&#50640;&#49828;&#44180;46&#51109;.pptx" TargetMode="External"/><Relationship Id="rId28" Type="http://schemas.openxmlformats.org/officeDocument/2006/relationships/slide" Target="slide34.xml"/><Relationship Id="rId49" Type="http://schemas.openxmlformats.org/officeDocument/2006/relationships/image" Target="../media/image8.png"/><Relationship Id="rId114" Type="http://schemas.openxmlformats.org/officeDocument/2006/relationships/hyperlink" Target="../38&#49828;&#44032;&#47028;/&#49828;&#44032;&#47028;.pptx" TargetMode="External"/><Relationship Id="rId60" Type="http://schemas.openxmlformats.org/officeDocument/2006/relationships/hyperlink" Target="../12&#50676;&#50773;&#44592;&#54616;/&#50676;&#50773;&#44592;&#54616;.pptx" TargetMode="External"/><Relationship Id="rId81" Type="http://schemas.openxmlformats.org/officeDocument/2006/relationships/image" Target="../media/image24.png"/><Relationship Id="rId135" Type="http://schemas.openxmlformats.org/officeDocument/2006/relationships/image" Target="../media/image51.png"/><Relationship Id="rId156" Type="http://schemas.openxmlformats.org/officeDocument/2006/relationships/hyperlink" Target="../../&#49888;&#50557;PPT/59%20&#50556;&#44256;&#48372;&#49436;/&#50556;&#44256;&#48372;&#49436;.pptx" TargetMode="External"/><Relationship Id="rId177" Type="http://schemas.openxmlformats.org/officeDocument/2006/relationships/image" Target="../media/image72.png"/><Relationship Id="rId198" Type="http://schemas.openxmlformats.org/officeDocument/2006/relationships/hyperlink" Target="&#50640;&#49828;&#44180;13&#51109;.pptx" TargetMode="External"/><Relationship Id="rId202" Type="http://schemas.openxmlformats.org/officeDocument/2006/relationships/hyperlink" Target="&#50640;&#49828;&#44180;15&#51109;.pptx" TargetMode="External"/><Relationship Id="rId223" Type="http://schemas.openxmlformats.org/officeDocument/2006/relationships/image" Target="../media/image95.png"/><Relationship Id="rId244" Type="http://schemas.openxmlformats.org/officeDocument/2006/relationships/hyperlink" Target="&#50640;&#49828;&#44180;37&#51109;.pptx" TargetMode="External"/><Relationship Id="rId18" Type="http://schemas.openxmlformats.org/officeDocument/2006/relationships/slide" Target="slide29.xml"/><Relationship Id="rId39" Type="http://schemas.openxmlformats.org/officeDocument/2006/relationships/image" Target="../media/image3.png"/><Relationship Id="rId265" Type="http://schemas.openxmlformats.org/officeDocument/2006/relationships/image" Target="../media/image116.png"/><Relationship Id="rId50" Type="http://schemas.openxmlformats.org/officeDocument/2006/relationships/hyperlink" Target="../06&#50668;&#54840;&#49688;&#50500;/&#50668;&#54840;&#49688;&#50500;.pptx" TargetMode="External"/><Relationship Id="rId104" Type="http://schemas.openxmlformats.org/officeDocument/2006/relationships/hyperlink" Target="../33&#48120;&#44032;/&#48120;&#44032;.pptx" TargetMode="External"/><Relationship Id="rId125" Type="http://schemas.openxmlformats.org/officeDocument/2006/relationships/image" Target="../media/image46.png"/><Relationship Id="rId146" Type="http://schemas.openxmlformats.org/officeDocument/2006/relationships/hyperlink" Target="../../&#49888;&#50557;PPT/54%20&#46356;&#47784;&#45936;&#51204;&#49436;/&#46356;&#47784;&#45936;&#51204;&#49436;.pptx" TargetMode="External"/><Relationship Id="rId167" Type="http://schemas.openxmlformats.org/officeDocument/2006/relationships/image" Target="../media/image67.png"/><Relationship Id="rId188" Type="http://schemas.openxmlformats.org/officeDocument/2006/relationships/hyperlink" Target="&#50640;&#49828;&#44180;08&#51109;.pptx" TargetMode="External"/><Relationship Id="rId71" Type="http://schemas.openxmlformats.org/officeDocument/2006/relationships/image" Target="../media/image19.png"/><Relationship Id="rId92" Type="http://schemas.openxmlformats.org/officeDocument/2006/relationships/hyperlink" Target="../27&#45796;&#45768;&#50648;/&#45796;&#45768;&#50648;.pptx" TargetMode="External"/><Relationship Id="rId213" Type="http://schemas.openxmlformats.org/officeDocument/2006/relationships/image" Target="../media/image90.png"/><Relationship Id="rId234" Type="http://schemas.openxmlformats.org/officeDocument/2006/relationships/hyperlink" Target="&#50640;&#49828;&#44180;32&#51109;.pptx" TargetMode="External"/><Relationship Id="rId2" Type="http://schemas.openxmlformats.org/officeDocument/2006/relationships/slide" Target="slide1.xml"/><Relationship Id="rId29" Type="http://schemas.openxmlformats.org/officeDocument/2006/relationships/slide" Target="slide15.xml"/><Relationship Id="rId255" Type="http://schemas.openxmlformats.org/officeDocument/2006/relationships/image" Target="../media/image111.png"/><Relationship Id="rId40" Type="http://schemas.openxmlformats.org/officeDocument/2006/relationships/hyperlink" Target="../02&#52636;&#50528;&#44413;&#44592;/&#52636;&#50528;&#44413;&#44592;.pptx" TargetMode="External"/><Relationship Id="rId115" Type="http://schemas.openxmlformats.org/officeDocument/2006/relationships/image" Target="../media/image41.png"/><Relationship Id="rId136" Type="http://schemas.openxmlformats.org/officeDocument/2006/relationships/hyperlink" Target="../../&#49888;&#50557;PPT/49%20&#50640;&#48288;&#49548;&#49436;/&#50640;&#48288;&#49548;&#49436;.pptx" TargetMode="External"/><Relationship Id="rId157" Type="http://schemas.openxmlformats.org/officeDocument/2006/relationships/image" Target="../media/image62.png"/><Relationship Id="rId178" Type="http://schemas.openxmlformats.org/officeDocument/2006/relationships/hyperlink" Target="&#50640;&#49828;&#44180;03&#51109;.pptx" TargetMode="External"/><Relationship Id="rId61" Type="http://schemas.openxmlformats.org/officeDocument/2006/relationships/image" Target="../media/image14.png"/><Relationship Id="rId82" Type="http://schemas.openxmlformats.org/officeDocument/2006/relationships/hyperlink" Target="../22&#50500;&#44032;/&#50500;&#44032;.pptx" TargetMode="External"/><Relationship Id="rId199" Type="http://schemas.openxmlformats.org/officeDocument/2006/relationships/image" Target="../media/image83.png"/><Relationship Id="rId203" Type="http://schemas.openxmlformats.org/officeDocument/2006/relationships/image" Target="../media/image85.png"/><Relationship Id="rId19" Type="http://schemas.openxmlformats.org/officeDocument/2006/relationships/slide" Target="slide10.xml"/><Relationship Id="rId224" Type="http://schemas.openxmlformats.org/officeDocument/2006/relationships/hyperlink" Target="&#50640;&#49828;&#44180;26&#51109;.pptx" TargetMode="External"/><Relationship Id="rId245" Type="http://schemas.openxmlformats.org/officeDocument/2006/relationships/image" Target="../media/image106.png"/><Relationship Id="rId266" Type="http://schemas.openxmlformats.org/officeDocument/2006/relationships/hyperlink" Target="&#50640;&#49828;&#44180;40&#51109;.pptx" TargetMode="External"/><Relationship Id="rId30" Type="http://schemas.openxmlformats.org/officeDocument/2006/relationships/slide" Target="slide35.xml"/><Relationship Id="rId105" Type="http://schemas.openxmlformats.org/officeDocument/2006/relationships/image" Target="../media/image36.png"/><Relationship Id="rId126" Type="http://schemas.openxmlformats.org/officeDocument/2006/relationships/hyperlink" Target="../../&#49888;&#50557;PPT/44%20&#49324;&#46020;&#54665;&#51204;/&#49324;&#46020;&#54665;&#51204;.pptx" TargetMode="External"/><Relationship Id="rId147" Type="http://schemas.openxmlformats.org/officeDocument/2006/relationships/image" Target="../media/image57.png"/><Relationship Id="rId168" Type="http://schemas.openxmlformats.org/officeDocument/2006/relationships/hyperlink" Target="../../&#49888;&#50557;PPT/65%20&#50976;&#45796;&#49436;/&#50976;&#45796;&#49436;1&#51109;.pptx" TargetMode="External"/><Relationship Id="rId51" Type="http://schemas.openxmlformats.org/officeDocument/2006/relationships/image" Target="../media/image9.png"/><Relationship Id="rId72" Type="http://schemas.openxmlformats.org/officeDocument/2006/relationships/hyperlink" Target="../17&#50640;&#49828;&#45908;/&#50640;&#49828;&#45908;.pptx" TargetMode="External"/><Relationship Id="rId93" Type="http://schemas.openxmlformats.org/officeDocument/2006/relationships/image" Target="../media/image30.png"/><Relationship Id="rId189" Type="http://schemas.openxmlformats.org/officeDocument/2006/relationships/image" Target="../media/image78.png"/><Relationship Id="rId3" Type="http://schemas.openxmlformats.org/officeDocument/2006/relationships/slide" Target="slide21.xml"/><Relationship Id="rId214" Type="http://schemas.openxmlformats.org/officeDocument/2006/relationships/hyperlink" Target="&#50640;&#49828;&#44180;21&#51109;.pptx" TargetMode="External"/><Relationship Id="rId235" Type="http://schemas.openxmlformats.org/officeDocument/2006/relationships/image" Target="../media/image101.png"/><Relationship Id="rId256" Type="http://schemas.openxmlformats.org/officeDocument/2006/relationships/hyperlink" Target="&#50640;&#49828;&#44180;45&#51109;.pptx" TargetMode="External"/><Relationship Id="rId116" Type="http://schemas.openxmlformats.org/officeDocument/2006/relationships/hyperlink" Target="../39&#47568;&#46972;&#44592;/&#47568;&#46972;&#44592;.pptx" TargetMode="External"/><Relationship Id="rId137" Type="http://schemas.openxmlformats.org/officeDocument/2006/relationships/image" Target="../media/image52.png"/><Relationship Id="rId158" Type="http://schemas.openxmlformats.org/officeDocument/2006/relationships/hyperlink" Target="../../&#49888;&#50557;PPT/60%20&#48288;&#46300;&#47196;&#51204;&#49436;/&#48288;&#46300;&#47196;&#51204;&#49436;.pptx" TargetMode="External"/><Relationship Id="rId20" Type="http://schemas.openxmlformats.org/officeDocument/2006/relationships/slide" Target="slide30.xml"/><Relationship Id="rId41" Type="http://schemas.openxmlformats.org/officeDocument/2006/relationships/image" Target="../media/image4.png"/><Relationship Id="rId62" Type="http://schemas.openxmlformats.org/officeDocument/2006/relationships/hyperlink" Target="../11&#50676;&#50773;&#44592;&#49345;/&#50676;&#50773;&#44592;&#49345;.pptx" TargetMode="External"/><Relationship Id="rId83" Type="http://schemas.openxmlformats.org/officeDocument/2006/relationships/image" Target="../media/image25.png"/><Relationship Id="rId179" Type="http://schemas.openxmlformats.org/officeDocument/2006/relationships/image" Target="../media/image73.png"/><Relationship Id="rId190" Type="http://schemas.openxmlformats.org/officeDocument/2006/relationships/hyperlink" Target="&#50640;&#49828;&#44180;09&#51109;.pptx" TargetMode="External"/><Relationship Id="rId204" Type="http://schemas.openxmlformats.org/officeDocument/2006/relationships/hyperlink" Target="&#50640;&#49828;&#44180;16&#51109;.pptx" TargetMode="External"/><Relationship Id="rId225" Type="http://schemas.openxmlformats.org/officeDocument/2006/relationships/image" Target="../media/image96.png"/><Relationship Id="rId246" Type="http://schemas.openxmlformats.org/officeDocument/2006/relationships/hyperlink" Target="&#50640;&#49828;&#44180;38&#51109;.pptx" TargetMode="External"/><Relationship Id="rId267" Type="http://schemas.openxmlformats.org/officeDocument/2006/relationships/image" Target="../media/image117.png"/><Relationship Id="rId106" Type="http://schemas.openxmlformats.org/officeDocument/2006/relationships/hyperlink" Target="../34&#45208;&#54996;/&#45208;&#54996;.pptx" TargetMode="External"/><Relationship Id="rId127" Type="http://schemas.openxmlformats.org/officeDocument/2006/relationships/image" Target="../media/image47.png"/><Relationship Id="rId10" Type="http://schemas.openxmlformats.org/officeDocument/2006/relationships/slide" Target="slide5.xml"/><Relationship Id="rId31" Type="http://schemas.openxmlformats.org/officeDocument/2006/relationships/slide" Target="slide16.xml"/><Relationship Id="rId52" Type="http://schemas.openxmlformats.org/officeDocument/2006/relationships/hyperlink" Target="../07&#49324;&#49324;&#44592;/&#49324;&#49324;&#44592;.pptx" TargetMode="External"/><Relationship Id="rId73" Type="http://schemas.openxmlformats.org/officeDocument/2006/relationships/image" Target="../media/image20.png"/><Relationship Id="rId94" Type="http://schemas.openxmlformats.org/officeDocument/2006/relationships/hyperlink" Target="../28&#54840;&#49464;&#50500;/&#54840;&#49464;&#50500;.pptx" TargetMode="External"/><Relationship Id="rId148" Type="http://schemas.openxmlformats.org/officeDocument/2006/relationships/hyperlink" Target="../../&#49888;&#50557;PPT/55%20&#46356;&#47784;&#45936;&#54980;&#49436;/&#46356;&#47784;&#45936;&#54980;&#49436;.pptx" TargetMode="External"/><Relationship Id="rId169" Type="http://schemas.openxmlformats.org/officeDocument/2006/relationships/image" Target="../media/image68.png"/><Relationship Id="rId4" Type="http://schemas.openxmlformats.org/officeDocument/2006/relationships/slide" Target="slide2.xml"/><Relationship Id="rId180" Type="http://schemas.openxmlformats.org/officeDocument/2006/relationships/hyperlink" Target="&#50640;&#49828;&#44180;04&#51109;.pptx" TargetMode="External"/><Relationship Id="rId215" Type="http://schemas.openxmlformats.org/officeDocument/2006/relationships/image" Target="../media/image91.png"/><Relationship Id="rId236" Type="http://schemas.openxmlformats.org/officeDocument/2006/relationships/hyperlink" Target="&#50640;&#49828;&#44180;33&#51109;.pptx" TargetMode="External"/><Relationship Id="rId257" Type="http://schemas.openxmlformats.org/officeDocument/2006/relationships/image" Target="../media/image112.png"/><Relationship Id="rId42" Type="http://schemas.openxmlformats.org/officeDocument/2006/relationships/hyperlink" Target="&#52285;&#49464;&#44592;.pptx" TargetMode="External"/><Relationship Id="rId84" Type="http://schemas.openxmlformats.org/officeDocument/2006/relationships/hyperlink" Target="../23&#51060;&#49324;&#50556;/&#51060;&#49324;&#50556;.pptx" TargetMode="External"/><Relationship Id="rId138" Type="http://schemas.openxmlformats.org/officeDocument/2006/relationships/hyperlink" Target="../../&#49888;&#50557;PPT/50%20&#48716;&#47549;&#48372;&#49436;/&#48716;&#47549;&#48372;&#49436;.pptx" TargetMode="External"/><Relationship Id="rId191" Type="http://schemas.openxmlformats.org/officeDocument/2006/relationships/image" Target="../media/image79.png"/><Relationship Id="rId205" Type="http://schemas.openxmlformats.org/officeDocument/2006/relationships/image" Target="../media/image86.png"/><Relationship Id="rId247" Type="http://schemas.openxmlformats.org/officeDocument/2006/relationships/image" Target="../media/image107.png"/></Relationships>
</file>

<file path=ppt/slides/_rels/slide13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2.png"/><Relationship Id="rId21" Type="http://schemas.openxmlformats.org/officeDocument/2006/relationships/slide" Target="slide11.xml"/><Relationship Id="rId63" Type="http://schemas.openxmlformats.org/officeDocument/2006/relationships/image" Target="../media/image15.png"/><Relationship Id="rId159" Type="http://schemas.openxmlformats.org/officeDocument/2006/relationships/image" Target="../media/image63.png"/><Relationship Id="rId170" Type="http://schemas.openxmlformats.org/officeDocument/2006/relationships/hyperlink" Target="../../&#49888;&#50557;PPT/66%20&#50836;&#54620;&#44228;&#49884;&#47197;/&#50836;&#54620;&#44228;&#49884;&#47197;.pptx" TargetMode="External"/><Relationship Id="rId226" Type="http://schemas.openxmlformats.org/officeDocument/2006/relationships/hyperlink" Target="&#50640;&#49828;&#44180;28&#51109;.pptx" TargetMode="External"/><Relationship Id="rId107" Type="http://schemas.openxmlformats.org/officeDocument/2006/relationships/image" Target="../media/image37.png"/><Relationship Id="rId268" Type="http://schemas.openxmlformats.org/officeDocument/2006/relationships/image" Target="../media/image130.png"/><Relationship Id="rId11" Type="http://schemas.openxmlformats.org/officeDocument/2006/relationships/slide" Target="slide25.xml"/><Relationship Id="rId32" Type="http://schemas.openxmlformats.org/officeDocument/2006/relationships/slide" Target="slide17.xml"/><Relationship Id="rId53" Type="http://schemas.openxmlformats.org/officeDocument/2006/relationships/image" Target="../media/image10.png"/><Relationship Id="rId74" Type="http://schemas.openxmlformats.org/officeDocument/2006/relationships/hyperlink" Target="../18&#50853;&#44592;/&#50853;&#44592;.pptx" TargetMode="External"/><Relationship Id="rId128" Type="http://schemas.openxmlformats.org/officeDocument/2006/relationships/hyperlink" Target="../../&#49888;&#50557;PPT/45%20&#47196;&#47560;&#49436;/&#47196;&#47560;&#49436;.pptx" TargetMode="External"/><Relationship Id="rId149" Type="http://schemas.openxmlformats.org/officeDocument/2006/relationships/image" Target="../media/image58.png"/><Relationship Id="rId5" Type="http://schemas.openxmlformats.org/officeDocument/2006/relationships/slide" Target="slide22.xml"/><Relationship Id="rId95" Type="http://schemas.openxmlformats.org/officeDocument/2006/relationships/image" Target="../media/image31.png"/><Relationship Id="rId160" Type="http://schemas.openxmlformats.org/officeDocument/2006/relationships/hyperlink" Target="../../&#49888;&#50557;PPT/61%20&#48288;&#46300;&#47196;&#54980;&#49436;/&#48288;&#46300;&#47196;&#54980;&#49436;.pptx" TargetMode="External"/><Relationship Id="rId181" Type="http://schemas.openxmlformats.org/officeDocument/2006/relationships/image" Target="../media/image74.png"/><Relationship Id="rId216" Type="http://schemas.openxmlformats.org/officeDocument/2006/relationships/hyperlink" Target="&#50640;&#49828;&#44180;22&#51109;.pptx" TargetMode="External"/><Relationship Id="rId237" Type="http://schemas.openxmlformats.org/officeDocument/2006/relationships/image" Target="../media/image102.png"/><Relationship Id="rId258" Type="http://schemas.openxmlformats.org/officeDocument/2006/relationships/hyperlink" Target="&#50640;&#49828;&#44180;44&#51109;.pptx" TargetMode="External"/><Relationship Id="rId22" Type="http://schemas.openxmlformats.org/officeDocument/2006/relationships/slide" Target="slide31.xml"/><Relationship Id="rId43" Type="http://schemas.openxmlformats.org/officeDocument/2006/relationships/image" Target="../media/image5.png"/><Relationship Id="rId64" Type="http://schemas.openxmlformats.org/officeDocument/2006/relationships/hyperlink" Target="../13&#50669;&#45824;&#49345;/&#50669;&#45824;&#49345;.pptx" TargetMode="External"/><Relationship Id="rId118" Type="http://schemas.openxmlformats.org/officeDocument/2006/relationships/hyperlink" Target="../../&#49888;&#50557;PPT/40%20&#47560;&#53468;&#48373;&#51020;/&#47560;&#53468;&#48373;&#51020;.pptx" TargetMode="External"/><Relationship Id="rId139" Type="http://schemas.openxmlformats.org/officeDocument/2006/relationships/image" Target="../media/image53.png"/><Relationship Id="rId85" Type="http://schemas.openxmlformats.org/officeDocument/2006/relationships/image" Target="../media/image26.png"/><Relationship Id="rId150" Type="http://schemas.openxmlformats.org/officeDocument/2006/relationships/hyperlink" Target="../../&#49888;&#50557;PPT/56%20&#46356;&#46020;&#49436;/&#46356;&#46020;&#49436;.pptx" TargetMode="External"/><Relationship Id="rId171" Type="http://schemas.openxmlformats.org/officeDocument/2006/relationships/image" Target="../media/image69.png"/><Relationship Id="rId192" Type="http://schemas.openxmlformats.org/officeDocument/2006/relationships/hyperlink" Target="&#50640;&#49828;&#44180;10&#51109;.pptx" TargetMode="External"/><Relationship Id="rId206" Type="http://schemas.openxmlformats.org/officeDocument/2006/relationships/hyperlink" Target="&#50640;&#49828;&#44180;17&#51109;.pptx" TargetMode="External"/><Relationship Id="rId227" Type="http://schemas.openxmlformats.org/officeDocument/2006/relationships/image" Target="../media/image97.png"/><Relationship Id="rId248" Type="http://schemas.openxmlformats.org/officeDocument/2006/relationships/hyperlink" Target="&#50640;&#49828;&#44180;39&#51109;.pptx" TargetMode="External"/><Relationship Id="rId12" Type="http://schemas.openxmlformats.org/officeDocument/2006/relationships/slide" Target="slide6.xml"/><Relationship Id="rId33" Type="http://schemas.openxmlformats.org/officeDocument/2006/relationships/slide" Target="slide18.xml"/><Relationship Id="rId108" Type="http://schemas.openxmlformats.org/officeDocument/2006/relationships/hyperlink" Target="../35&#54616;&#48149;&#44397;/&#54616;&#48149;&#44397;.pptx" TargetMode="External"/><Relationship Id="rId129" Type="http://schemas.openxmlformats.org/officeDocument/2006/relationships/image" Target="../media/image48.png"/><Relationship Id="rId54" Type="http://schemas.openxmlformats.org/officeDocument/2006/relationships/hyperlink" Target="../08&#47355;&#44592;/&#47355;&#44592;.pptx" TargetMode="External"/><Relationship Id="rId75" Type="http://schemas.openxmlformats.org/officeDocument/2006/relationships/image" Target="../media/image21.png"/><Relationship Id="rId96" Type="http://schemas.openxmlformats.org/officeDocument/2006/relationships/hyperlink" Target="../29&#50836;&#50648;/&#50836;&#50648;.pptx" TargetMode="External"/><Relationship Id="rId140" Type="http://schemas.openxmlformats.org/officeDocument/2006/relationships/hyperlink" Target="../../&#49888;&#50557;PPT/51%20&#44264;&#47196;&#49352;&#49436;/&#44264;&#47196;&#49352;&#49436;.pptx" TargetMode="External"/><Relationship Id="rId161" Type="http://schemas.openxmlformats.org/officeDocument/2006/relationships/image" Target="../media/image64.png"/><Relationship Id="rId182" Type="http://schemas.openxmlformats.org/officeDocument/2006/relationships/hyperlink" Target="&#50640;&#49828;&#44180;05&#51109;.pptx" TargetMode="External"/><Relationship Id="rId217" Type="http://schemas.openxmlformats.org/officeDocument/2006/relationships/image" Target="../media/image92.png"/><Relationship Id="rId6" Type="http://schemas.openxmlformats.org/officeDocument/2006/relationships/slide" Target="slide3.xml"/><Relationship Id="rId238" Type="http://schemas.openxmlformats.org/officeDocument/2006/relationships/hyperlink" Target="&#50640;&#49828;&#44180;34&#51109;.pptx" TargetMode="External"/><Relationship Id="rId259" Type="http://schemas.openxmlformats.org/officeDocument/2006/relationships/image" Target="../media/image113.png"/><Relationship Id="rId23" Type="http://schemas.openxmlformats.org/officeDocument/2006/relationships/slide" Target="slide12.xml"/><Relationship Id="rId119" Type="http://schemas.openxmlformats.org/officeDocument/2006/relationships/image" Target="../media/image43.png"/><Relationship Id="rId44" Type="http://schemas.openxmlformats.org/officeDocument/2006/relationships/hyperlink" Target="../03&#47112;&#50948;&#44592;/&#47112;&#50948;&#44592;.pptx" TargetMode="External"/><Relationship Id="rId65" Type="http://schemas.openxmlformats.org/officeDocument/2006/relationships/image" Target="../media/image16.png"/><Relationship Id="rId86" Type="http://schemas.openxmlformats.org/officeDocument/2006/relationships/hyperlink" Target="../24&#50696;&#47112;&#48120;&#50556;/&#50696;&#47112;&#48120;&#50556;.pptx" TargetMode="External"/><Relationship Id="rId130" Type="http://schemas.openxmlformats.org/officeDocument/2006/relationships/hyperlink" Target="../../&#49888;&#50557;PPT/46%20&#44256;&#47536;&#46020;&#51204;&#49436;/&#44256;&#47536;&#46020;&#51204;&#49436;.pptx" TargetMode="External"/><Relationship Id="rId151" Type="http://schemas.openxmlformats.org/officeDocument/2006/relationships/image" Target="../media/image59.png"/><Relationship Id="rId172" Type="http://schemas.openxmlformats.org/officeDocument/2006/relationships/hyperlink" Target="&#50640;&#49828;&#44180;27&#51109;.pptx" TargetMode="External"/><Relationship Id="rId193" Type="http://schemas.openxmlformats.org/officeDocument/2006/relationships/image" Target="../media/image80.png"/><Relationship Id="rId207" Type="http://schemas.openxmlformats.org/officeDocument/2006/relationships/image" Target="../media/image87.png"/><Relationship Id="rId228" Type="http://schemas.openxmlformats.org/officeDocument/2006/relationships/hyperlink" Target="&#50640;&#49828;&#44180;29&#51109;.pptx" TargetMode="External"/><Relationship Id="rId249" Type="http://schemas.openxmlformats.org/officeDocument/2006/relationships/image" Target="../media/image108.png"/><Relationship Id="rId13" Type="http://schemas.openxmlformats.org/officeDocument/2006/relationships/slide" Target="slide26.xml"/><Relationship Id="rId109" Type="http://schemas.openxmlformats.org/officeDocument/2006/relationships/image" Target="../media/image38.png"/><Relationship Id="rId260" Type="http://schemas.openxmlformats.org/officeDocument/2006/relationships/hyperlink" Target="&#50640;&#49828;&#44180;43&#51109;.pptx" TargetMode="External"/><Relationship Id="rId34" Type="http://schemas.openxmlformats.org/officeDocument/2006/relationships/slide" Target="slide19.xml"/><Relationship Id="rId55" Type="http://schemas.openxmlformats.org/officeDocument/2006/relationships/image" Target="../media/image11.png"/><Relationship Id="rId76" Type="http://schemas.openxmlformats.org/officeDocument/2006/relationships/hyperlink" Target="../19&#49884;&#54200;/&#49884;&#54200;.pptx" TargetMode="External"/><Relationship Id="rId97" Type="http://schemas.openxmlformats.org/officeDocument/2006/relationships/image" Target="../media/image32.png"/><Relationship Id="rId120" Type="http://schemas.openxmlformats.org/officeDocument/2006/relationships/hyperlink" Target="../../&#49888;&#50557;PPT/41%20&#47560;&#44032;&#48373;&#51020;/&#47560;&#44032;&#48373;&#51020;.pptx" TargetMode="External"/><Relationship Id="rId141" Type="http://schemas.openxmlformats.org/officeDocument/2006/relationships/image" Target="../media/image54.png"/><Relationship Id="rId7" Type="http://schemas.openxmlformats.org/officeDocument/2006/relationships/slide" Target="slide23.xml"/><Relationship Id="rId162" Type="http://schemas.openxmlformats.org/officeDocument/2006/relationships/hyperlink" Target="../../&#49888;&#50557;PPT/62%20&#50836;&#54620;&#51068;&#49436;/&#50836;&#54620;&#51068;&#49436;.pptx" TargetMode="External"/><Relationship Id="rId183" Type="http://schemas.openxmlformats.org/officeDocument/2006/relationships/image" Target="../media/image75.png"/><Relationship Id="rId218" Type="http://schemas.openxmlformats.org/officeDocument/2006/relationships/hyperlink" Target="&#50640;&#49828;&#44180;23&#51109;.pptx" TargetMode="External"/><Relationship Id="rId239" Type="http://schemas.openxmlformats.org/officeDocument/2006/relationships/image" Target="../media/image103.png"/><Relationship Id="rId250" Type="http://schemas.openxmlformats.org/officeDocument/2006/relationships/hyperlink" Target="&#50640;&#49828;&#44180;48&#51109;.pptx" TargetMode="External"/><Relationship Id="rId24" Type="http://schemas.openxmlformats.org/officeDocument/2006/relationships/slide" Target="slide32.xml"/><Relationship Id="rId45" Type="http://schemas.openxmlformats.org/officeDocument/2006/relationships/image" Target="../media/image6.png"/><Relationship Id="rId66" Type="http://schemas.openxmlformats.org/officeDocument/2006/relationships/hyperlink" Target="../14&#50669;&#45824;&#54616;/&#50669;&#45824;&#54616;.pptx" TargetMode="External"/><Relationship Id="rId87" Type="http://schemas.openxmlformats.org/officeDocument/2006/relationships/image" Target="../media/image27.png"/><Relationship Id="rId110" Type="http://schemas.openxmlformats.org/officeDocument/2006/relationships/hyperlink" Target="../36&#49828;&#48148;&#45264;/&#49828;&#48148;&#45264;.pptx" TargetMode="External"/><Relationship Id="rId131" Type="http://schemas.openxmlformats.org/officeDocument/2006/relationships/image" Target="../media/image49.png"/><Relationship Id="rId152" Type="http://schemas.openxmlformats.org/officeDocument/2006/relationships/hyperlink" Target="../../&#49888;&#50557;PPT/57%20&#48716;&#47112;&#47788;&#49436;/&#48716;&#47112;&#47788;&#49436;1&#51109;.pptx" TargetMode="External"/><Relationship Id="rId173" Type="http://schemas.openxmlformats.org/officeDocument/2006/relationships/image" Target="../media/image70.png"/><Relationship Id="rId194" Type="http://schemas.openxmlformats.org/officeDocument/2006/relationships/hyperlink" Target="&#50640;&#49828;&#44180;11&#51109;.pptx" TargetMode="External"/><Relationship Id="rId208" Type="http://schemas.openxmlformats.org/officeDocument/2006/relationships/hyperlink" Target="&#50640;&#49828;&#44180;18&#51109;.pptx" TargetMode="External"/><Relationship Id="rId229" Type="http://schemas.openxmlformats.org/officeDocument/2006/relationships/image" Target="../media/image98.png"/><Relationship Id="rId240" Type="http://schemas.openxmlformats.org/officeDocument/2006/relationships/hyperlink" Target="&#50640;&#49828;&#44180;35&#51109;.pptx" TargetMode="External"/><Relationship Id="rId261" Type="http://schemas.openxmlformats.org/officeDocument/2006/relationships/image" Target="../media/image114.png"/><Relationship Id="rId14" Type="http://schemas.openxmlformats.org/officeDocument/2006/relationships/slide" Target="slide7.xml"/><Relationship Id="rId35" Type="http://schemas.openxmlformats.org/officeDocument/2006/relationships/slide" Target="slide20.xml"/><Relationship Id="rId56" Type="http://schemas.openxmlformats.org/officeDocument/2006/relationships/hyperlink" Target="../09&#49324;&#47924;&#50648;&#49345;/&#49324;&#47924;&#50648;&#49345;.pptx" TargetMode="External"/><Relationship Id="rId77" Type="http://schemas.openxmlformats.org/officeDocument/2006/relationships/image" Target="../media/image22.png"/><Relationship Id="rId100" Type="http://schemas.openxmlformats.org/officeDocument/2006/relationships/hyperlink" Target="../31&#50724;&#48148;&#45852;/&#50724;&#48148;&#45852;1&#51109;.pptx" TargetMode="External"/><Relationship Id="rId8" Type="http://schemas.openxmlformats.org/officeDocument/2006/relationships/slide" Target="slide4.xml"/><Relationship Id="rId98" Type="http://schemas.openxmlformats.org/officeDocument/2006/relationships/hyperlink" Target="../30&#50500;&#47784;&#49828;/&#50500;&#47784;&#49828;.pptx" TargetMode="External"/><Relationship Id="rId121" Type="http://schemas.openxmlformats.org/officeDocument/2006/relationships/image" Target="../media/image44.png"/><Relationship Id="rId142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63" Type="http://schemas.openxmlformats.org/officeDocument/2006/relationships/image" Target="../media/image65.png"/><Relationship Id="rId184" Type="http://schemas.openxmlformats.org/officeDocument/2006/relationships/hyperlink" Target="&#50640;&#49828;&#44180;06&#51109;.pptx" TargetMode="External"/><Relationship Id="rId219" Type="http://schemas.openxmlformats.org/officeDocument/2006/relationships/image" Target="../media/image93.png"/><Relationship Id="rId230" Type="http://schemas.openxmlformats.org/officeDocument/2006/relationships/hyperlink" Target="&#50640;&#49828;&#44180;30&#51109;.pptx" TargetMode="External"/><Relationship Id="rId251" Type="http://schemas.openxmlformats.org/officeDocument/2006/relationships/image" Target="../media/image109.png"/><Relationship Id="rId25" Type="http://schemas.openxmlformats.org/officeDocument/2006/relationships/slide" Target="slide13.xml"/><Relationship Id="rId46" Type="http://schemas.openxmlformats.org/officeDocument/2006/relationships/hyperlink" Target="../04&#48124;&#49688;&#44592;/&#48124;&#49688;&#44592;.pptx" TargetMode="External"/><Relationship Id="rId67" Type="http://schemas.openxmlformats.org/officeDocument/2006/relationships/image" Target="../media/image17.png"/><Relationship Id="rId88" Type="http://schemas.openxmlformats.org/officeDocument/2006/relationships/hyperlink" Target="../25&#50696;&#47112;&#48120;&#50556;&#50528;&#44032;/&#50696;&#47112;&#48120;&#50556;&#50528;&#44032;.pptx" TargetMode="External"/><Relationship Id="rId111" Type="http://schemas.openxmlformats.org/officeDocument/2006/relationships/image" Target="../media/image39.png"/><Relationship Id="rId132" Type="http://schemas.openxmlformats.org/officeDocument/2006/relationships/hyperlink" Target="../../&#49888;&#50557;PPT/47%20&#44256;&#47536;&#46020;&#54980;&#49436;/&#44256;&#47536;&#46020;&#54980;&#49436;.pptx" TargetMode="External"/><Relationship Id="rId153" Type="http://schemas.openxmlformats.org/officeDocument/2006/relationships/image" Target="../media/image60.png"/><Relationship Id="rId174" Type="http://schemas.openxmlformats.org/officeDocument/2006/relationships/hyperlink" Target="&#50640;&#49828;&#44180;01&#51109;.pptx" TargetMode="External"/><Relationship Id="rId195" Type="http://schemas.openxmlformats.org/officeDocument/2006/relationships/image" Target="../media/image81.png"/><Relationship Id="rId209" Type="http://schemas.openxmlformats.org/officeDocument/2006/relationships/image" Target="../media/image88.png"/><Relationship Id="rId220" Type="http://schemas.openxmlformats.org/officeDocument/2006/relationships/hyperlink" Target="&#50640;&#49828;&#44180;24&#51109;.pptx" TargetMode="External"/><Relationship Id="rId241" Type="http://schemas.openxmlformats.org/officeDocument/2006/relationships/image" Target="../media/image104.png"/><Relationship Id="rId15" Type="http://schemas.openxmlformats.org/officeDocument/2006/relationships/slide" Target="slide27.xml"/><Relationship Id="rId36" Type="http://schemas.openxmlformats.org/officeDocument/2006/relationships/slide" Target="slide8.xml"/><Relationship Id="rId57" Type="http://schemas.openxmlformats.org/officeDocument/2006/relationships/image" Target="../media/image12.png"/><Relationship Id="rId262" Type="http://schemas.openxmlformats.org/officeDocument/2006/relationships/hyperlink" Target="&#50640;&#49828;&#44180;42&#51109;.pptx" TargetMode="External"/><Relationship Id="rId78" Type="http://schemas.openxmlformats.org/officeDocument/2006/relationships/hyperlink" Target="../20&#51104;&#50616;/&#51104;&#50616;.pptx" TargetMode="External"/><Relationship Id="rId99" Type="http://schemas.openxmlformats.org/officeDocument/2006/relationships/image" Target="../media/image33.png"/><Relationship Id="rId101" Type="http://schemas.openxmlformats.org/officeDocument/2006/relationships/image" Target="../media/image34.png"/><Relationship Id="rId122" Type="http://schemas.openxmlformats.org/officeDocument/2006/relationships/hyperlink" Target="../../&#49888;&#50557;PPT/42%20&#45572;&#44032;&#48373;&#51020;/&#45572;&#44032;&#48373;&#51020;.pptx" TargetMode="External"/><Relationship Id="rId143" Type="http://schemas.openxmlformats.org/officeDocument/2006/relationships/image" Target="../media/image55.png"/><Relationship Id="rId164" Type="http://schemas.openxmlformats.org/officeDocument/2006/relationships/hyperlink" Target="../../&#49888;&#50557;PPT/63%20&#50836;&#54620;&#51060;&#49436;/&#50836;&#54620;&#51060;&#49436;1&#51109;.pptx" TargetMode="External"/><Relationship Id="rId185" Type="http://schemas.openxmlformats.org/officeDocument/2006/relationships/image" Target="../media/image76.png"/><Relationship Id="rId9" Type="http://schemas.openxmlformats.org/officeDocument/2006/relationships/slide" Target="slide24.xml"/><Relationship Id="rId210" Type="http://schemas.openxmlformats.org/officeDocument/2006/relationships/hyperlink" Target="&#50640;&#49828;&#44180;19&#51109;.pptx" TargetMode="External"/><Relationship Id="rId26" Type="http://schemas.openxmlformats.org/officeDocument/2006/relationships/slide" Target="slide33.xml"/><Relationship Id="rId231" Type="http://schemas.openxmlformats.org/officeDocument/2006/relationships/image" Target="../media/image99.png"/><Relationship Id="rId252" Type="http://schemas.openxmlformats.org/officeDocument/2006/relationships/hyperlink" Target="&#50640;&#49828;&#44180;47&#51109;.pptx" TargetMode="External"/><Relationship Id="rId47" Type="http://schemas.openxmlformats.org/officeDocument/2006/relationships/image" Target="../media/image7.png"/><Relationship Id="rId68" Type="http://schemas.openxmlformats.org/officeDocument/2006/relationships/hyperlink" Target="../15&#50640;&#49828;&#46972;/&#50640;&#49828;&#46972;.pptx" TargetMode="External"/><Relationship Id="rId89" Type="http://schemas.openxmlformats.org/officeDocument/2006/relationships/image" Target="../media/image28.png"/><Relationship Id="rId112" Type="http://schemas.openxmlformats.org/officeDocument/2006/relationships/hyperlink" Target="../37&#54617;&#44060;/&#54617;&#44060;.pptx" TargetMode="External"/><Relationship Id="rId133" Type="http://schemas.openxmlformats.org/officeDocument/2006/relationships/image" Target="../media/image50.png"/><Relationship Id="rId154" Type="http://schemas.openxmlformats.org/officeDocument/2006/relationships/hyperlink" Target="../../&#49888;&#50557;PPT/58%20&#55176;&#48652;&#47532;&#49436;/&#55176;&#48652;&#47532;&#49436;.pptx" TargetMode="External"/><Relationship Id="rId175" Type="http://schemas.openxmlformats.org/officeDocument/2006/relationships/image" Target="../media/image71.png"/><Relationship Id="rId196" Type="http://schemas.openxmlformats.org/officeDocument/2006/relationships/hyperlink" Target="&#50640;&#49828;&#44180;12&#51109;.pptx" TargetMode="External"/><Relationship Id="rId200" Type="http://schemas.openxmlformats.org/officeDocument/2006/relationships/hyperlink" Target="&#50640;&#49828;&#44180;14&#51109;.pptx" TargetMode="External"/><Relationship Id="rId16" Type="http://schemas.openxmlformats.org/officeDocument/2006/relationships/slide" Target="slide28.xml"/><Relationship Id="rId221" Type="http://schemas.openxmlformats.org/officeDocument/2006/relationships/image" Target="../media/image94.png"/><Relationship Id="rId242" Type="http://schemas.openxmlformats.org/officeDocument/2006/relationships/hyperlink" Target="&#50640;&#49828;&#44180;36&#51109;.pptx" TargetMode="External"/><Relationship Id="rId263" Type="http://schemas.openxmlformats.org/officeDocument/2006/relationships/image" Target="../media/image115.png"/><Relationship Id="rId37" Type="http://schemas.openxmlformats.org/officeDocument/2006/relationships/image" Target="../media/image2.png"/><Relationship Id="rId58" Type="http://schemas.openxmlformats.org/officeDocument/2006/relationships/hyperlink" Target="../10&#49324;&#47924;&#50648;&#54616;/&#49324;&#47924;&#50648;&#54616;.pptx" TargetMode="External"/><Relationship Id="rId79" Type="http://schemas.openxmlformats.org/officeDocument/2006/relationships/image" Target="../media/image23.png"/><Relationship Id="rId102" Type="http://schemas.openxmlformats.org/officeDocument/2006/relationships/hyperlink" Target="../32&#50836;&#45208;/&#50836;&#45208;.pptx" TargetMode="External"/><Relationship Id="rId123" Type="http://schemas.openxmlformats.org/officeDocument/2006/relationships/image" Target="../media/image45.png"/><Relationship Id="rId144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90" Type="http://schemas.openxmlformats.org/officeDocument/2006/relationships/hyperlink" Target="../26&#50640;&#49828;&#44180;/&#50640;&#49828;&#44180;.pptx" TargetMode="External"/><Relationship Id="rId165" Type="http://schemas.openxmlformats.org/officeDocument/2006/relationships/image" Target="../media/image66.png"/><Relationship Id="rId186" Type="http://schemas.openxmlformats.org/officeDocument/2006/relationships/hyperlink" Target="&#50640;&#49828;&#44180;07&#51109;.pptx" TargetMode="External"/><Relationship Id="rId211" Type="http://schemas.openxmlformats.org/officeDocument/2006/relationships/image" Target="../media/image89.png"/><Relationship Id="rId232" Type="http://schemas.openxmlformats.org/officeDocument/2006/relationships/hyperlink" Target="&#50640;&#49828;&#44180;31&#51109;.pptx" TargetMode="External"/><Relationship Id="rId253" Type="http://schemas.openxmlformats.org/officeDocument/2006/relationships/image" Target="../media/image110.png"/><Relationship Id="rId27" Type="http://schemas.openxmlformats.org/officeDocument/2006/relationships/slide" Target="slide14.xml"/><Relationship Id="rId48" Type="http://schemas.openxmlformats.org/officeDocument/2006/relationships/hyperlink" Target="../05&#49888;&#47749;&#44592;/&#49888;&#47749;&#44592;.pptx" TargetMode="External"/><Relationship Id="rId69" Type="http://schemas.openxmlformats.org/officeDocument/2006/relationships/image" Target="../media/image18.png"/><Relationship Id="rId113" Type="http://schemas.openxmlformats.org/officeDocument/2006/relationships/image" Target="../media/image40.png"/><Relationship Id="rId134" Type="http://schemas.openxmlformats.org/officeDocument/2006/relationships/hyperlink" Target="../../&#49888;&#50557;PPT/48%20&#44040;&#46972;&#46356;&#50500;&#49436;/&#44040;&#46972;&#46356;&#50500;&#49436;.pptx" TargetMode="External"/><Relationship Id="rId80" Type="http://schemas.openxmlformats.org/officeDocument/2006/relationships/hyperlink" Target="../21&#51204;&#46020;&#49436;/&#51204;&#46020;&#49436;.pptx" TargetMode="External"/><Relationship Id="rId155" Type="http://schemas.openxmlformats.org/officeDocument/2006/relationships/image" Target="../media/image61.png"/><Relationship Id="rId176" Type="http://schemas.openxmlformats.org/officeDocument/2006/relationships/hyperlink" Target="&#50640;&#49828;&#44180;02&#51109;.pptx" TargetMode="External"/><Relationship Id="rId197" Type="http://schemas.openxmlformats.org/officeDocument/2006/relationships/image" Target="../media/image82.png"/><Relationship Id="rId201" Type="http://schemas.openxmlformats.org/officeDocument/2006/relationships/image" Target="../media/image84.png"/><Relationship Id="rId222" Type="http://schemas.openxmlformats.org/officeDocument/2006/relationships/hyperlink" Target="&#50640;&#49828;&#44180;25&#51109;.pptx" TargetMode="External"/><Relationship Id="rId243" Type="http://schemas.openxmlformats.org/officeDocument/2006/relationships/image" Target="../media/image105.png"/><Relationship Id="rId264" Type="http://schemas.openxmlformats.org/officeDocument/2006/relationships/hyperlink" Target="&#50640;&#49828;&#44180;41&#51109;.pptx" TargetMode="External"/><Relationship Id="rId17" Type="http://schemas.openxmlformats.org/officeDocument/2006/relationships/slide" Target="slide9.xml"/><Relationship Id="rId38" Type="http://schemas.openxmlformats.org/officeDocument/2006/relationships/hyperlink" Target="../../&#44396;-&#49888;&#50557;%20&#49457;&#44221;&#47785;&#47197;.pptx" TargetMode="External"/><Relationship Id="rId59" Type="http://schemas.openxmlformats.org/officeDocument/2006/relationships/image" Target="../media/image13.png"/><Relationship Id="rId103" Type="http://schemas.openxmlformats.org/officeDocument/2006/relationships/image" Target="../media/image35.png"/><Relationship Id="rId124" Type="http://schemas.openxmlformats.org/officeDocument/2006/relationships/hyperlink" Target="../../&#49888;&#50557;PPT/43%20&#50836;&#54620;&#48373;&#51020;/&#50836;&#54620;&#48373;&#51020;.pptx" TargetMode="External"/><Relationship Id="rId70" Type="http://schemas.openxmlformats.org/officeDocument/2006/relationships/hyperlink" Target="../16&#45712;&#54756;&#48120;&#50556;/&#45712;&#54756;&#48120;&#50556;.pptx" TargetMode="External"/><Relationship Id="rId91" Type="http://schemas.openxmlformats.org/officeDocument/2006/relationships/image" Target="../media/image29.png"/><Relationship Id="rId145" Type="http://schemas.openxmlformats.org/officeDocument/2006/relationships/image" Target="../media/image56.png"/><Relationship Id="rId166" Type="http://schemas.openxmlformats.org/officeDocument/2006/relationships/hyperlink" Target="../../&#49888;&#50557;PPT/64%20&#50836;&#54620;&#49340;&#49436;/&#50836;&#54620;&#49340;&#49436;1&#51109;.pptx" TargetMode="External"/><Relationship Id="rId187" Type="http://schemas.openxmlformats.org/officeDocument/2006/relationships/image" Target="../media/image77.png"/><Relationship Id="rId1" Type="http://schemas.openxmlformats.org/officeDocument/2006/relationships/slideLayout" Target="../slideLayouts/slideLayout6.xml"/><Relationship Id="rId212" Type="http://schemas.openxmlformats.org/officeDocument/2006/relationships/hyperlink" Target="&#50640;&#49828;&#44180;20&#51109;.pptx" TargetMode="External"/><Relationship Id="rId233" Type="http://schemas.openxmlformats.org/officeDocument/2006/relationships/image" Target="../media/image100.png"/><Relationship Id="rId254" Type="http://schemas.openxmlformats.org/officeDocument/2006/relationships/hyperlink" Target="&#50640;&#49828;&#44180;46&#51109;.pptx" TargetMode="External"/><Relationship Id="rId28" Type="http://schemas.openxmlformats.org/officeDocument/2006/relationships/slide" Target="slide34.xml"/><Relationship Id="rId49" Type="http://schemas.openxmlformats.org/officeDocument/2006/relationships/image" Target="../media/image8.png"/><Relationship Id="rId114" Type="http://schemas.openxmlformats.org/officeDocument/2006/relationships/hyperlink" Target="../38&#49828;&#44032;&#47028;/&#49828;&#44032;&#47028;.pptx" TargetMode="External"/><Relationship Id="rId60" Type="http://schemas.openxmlformats.org/officeDocument/2006/relationships/hyperlink" Target="../12&#50676;&#50773;&#44592;&#54616;/&#50676;&#50773;&#44592;&#54616;.pptx" TargetMode="External"/><Relationship Id="rId81" Type="http://schemas.openxmlformats.org/officeDocument/2006/relationships/image" Target="../media/image24.png"/><Relationship Id="rId135" Type="http://schemas.openxmlformats.org/officeDocument/2006/relationships/image" Target="../media/image51.png"/><Relationship Id="rId156" Type="http://schemas.openxmlformats.org/officeDocument/2006/relationships/hyperlink" Target="../../&#49888;&#50557;PPT/59%20&#50556;&#44256;&#48372;&#49436;/&#50556;&#44256;&#48372;&#49436;.pptx" TargetMode="External"/><Relationship Id="rId177" Type="http://schemas.openxmlformats.org/officeDocument/2006/relationships/image" Target="../media/image72.png"/><Relationship Id="rId198" Type="http://schemas.openxmlformats.org/officeDocument/2006/relationships/hyperlink" Target="&#50640;&#49828;&#44180;13&#51109;.pptx" TargetMode="External"/><Relationship Id="rId202" Type="http://schemas.openxmlformats.org/officeDocument/2006/relationships/hyperlink" Target="&#50640;&#49828;&#44180;15&#51109;.pptx" TargetMode="External"/><Relationship Id="rId223" Type="http://schemas.openxmlformats.org/officeDocument/2006/relationships/image" Target="../media/image95.png"/><Relationship Id="rId244" Type="http://schemas.openxmlformats.org/officeDocument/2006/relationships/hyperlink" Target="&#50640;&#49828;&#44180;37&#51109;.pptx" TargetMode="External"/><Relationship Id="rId18" Type="http://schemas.openxmlformats.org/officeDocument/2006/relationships/slide" Target="slide29.xml"/><Relationship Id="rId39" Type="http://schemas.openxmlformats.org/officeDocument/2006/relationships/image" Target="../media/image3.png"/><Relationship Id="rId265" Type="http://schemas.openxmlformats.org/officeDocument/2006/relationships/image" Target="../media/image116.png"/><Relationship Id="rId50" Type="http://schemas.openxmlformats.org/officeDocument/2006/relationships/hyperlink" Target="../06&#50668;&#54840;&#49688;&#50500;/&#50668;&#54840;&#49688;&#50500;.pptx" TargetMode="External"/><Relationship Id="rId104" Type="http://schemas.openxmlformats.org/officeDocument/2006/relationships/hyperlink" Target="../33&#48120;&#44032;/&#48120;&#44032;.pptx" TargetMode="External"/><Relationship Id="rId125" Type="http://schemas.openxmlformats.org/officeDocument/2006/relationships/image" Target="../media/image46.png"/><Relationship Id="rId146" Type="http://schemas.openxmlformats.org/officeDocument/2006/relationships/hyperlink" Target="../../&#49888;&#50557;PPT/54%20&#46356;&#47784;&#45936;&#51204;&#49436;/&#46356;&#47784;&#45936;&#51204;&#49436;.pptx" TargetMode="External"/><Relationship Id="rId167" Type="http://schemas.openxmlformats.org/officeDocument/2006/relationships/image" Target="../media/image67.png"/><Relationship Id="rId188" Type="http://schemas.openxmlformats.org/officeDocument/2006/relationships/hyperlink" Target="&#50640;&#49828;&#44180;08&#51109;.pptx" TargetMode="External"/><Relationship Id="rId71" Type="http://schemas.openxmlformats.org/officeDocument/2006/relationships/image" Target="../media/image19.png"/><Relationship Id="rId92" Type="http://schemas.openxmlformats.org/officeDocument/2006/relationships/hyperlink" Target="../27&#45796;&#45768;&#50648;/&#45796;&#45768;&#50648;.pptx" TargetMode="External"/><Relationship Id="rId213" Type="http://schemas.openxmlformats.org/officeDocument/2006/relationships/image" Target="../media/image90.png"/><Relationship Id="rId234" Type="http://schemas.openxmlformats.org/officeDocument/2006/relationships/hyperlink" Target="&#50640;&#49828;&#44180;32&#51109;.pptx" TargetMode="External"/><Relationship Id="rId2" Type="http://schemas.openxmlformats.org/officeDocument/2006/relationships/slide" Target="slide1.xml"/><Relationship Id="rId29" Type="http://schemas.openxmlformats.org/officeDocument/2006/relationships/slide" Target="slide15.xml"/><Relationship Id="rId255" Type="http://schemas.openxmlformats.org/officeDocument/2006/relationships/image" Target="../media/image111.png"/><Relationship Id="rId40" Type="http://schemas.openxmlformats.org/officeDocument/2006/relationships/hyperlink" Target="../02&#52636;&#50528;&#44413;&#44592;/&#52636;&#50528;&#44413;&#44592;.pptx" TargetMode="External"/><Relationship Id="rId115" Type="http://schemas.openxmlformats.org/officeDocument/2006/relationships/image" Target="../media/image41.png"/><Relationship Id="rId136" Type="http://schemas.openxmlformats.org/officeDocument/2006/relationships/hyperlink" Target="../../&#49888;&#50557;PPT/49%20&#50640;&#48288;&#49548;&#49436;/&#50640;&#48288;&#49548;&#49436;.pptx" TargetMode="External"/><Relationship Id="rId157" Type="http://schemas.openxmlformats.org/officeDocument/2006/relationships/image" Target="../media/image62.png"/><Relationship Id="rId178" Type="http://schemas.openxmlformats.org/officeDocument/2006/relationships/hyperlink" Target="&#50640;&#49828;&#44180;03&#51109;.pptx" TargetMode="External"/><Relationship Id="rId61" Type="http://schemas.openxmlformats.org/officeDocument/2006/relationships/image" Target="../media/image14.png"/><Relationship Id="rId82" Type="http://schemas.openxmlformats.org/officeDocument/2006/relationships/hyperlink" Target="../22&#50500;&#44032;/&#50500;&#44032;.pptx" TargetMode="External"/><Relationship Id="rId199" Type="http://schemas.openxmlformats.org/officeDocument/2006/relationships/image" Target="../media/image83.png"/><Relationship Id="rId203" Type="http://schemas.openxmlformats.org/officeDocument/2006/relationships/image" Target="../media/image85.png"/><Relationship Id="rId19" Type="http://schemas.openxmlformats.org/officeDocument/2006/relationships/slide" Target="slide10.xml"/><Relationship Id="rId224" Type="http://schemas.openxmlformats.org/officeDocument/2006/relationships/hyperlink" Target="&#50640;&#49828;&#44180;26&#51109;.pptx" TargetMode="External"/><Relationship Id="rId245" Type="http://schemas.openxmlformats.org/officeDocument/2006/relationships/image" Target="../media/image106.png"/><Relationship Id="rId266" Type="http://schemas.openxmlformats.org/officeDocument/2006/relationships/hyperlink" Target="&#50640;&#49828;&#44180;40&#51109;.pptx" TargetMode="External"/><Relationship Id="rId30" Type="http://schemas.openxmlformats.org/officeDocument/2006/relationships/slide" Target="slide35.xml"/><Relationship Id="rId105" Type="http://schemas.openxmlformats.org/officeDocument/2006/relationships/image" Target="../media/image36.png"/><Relationship Id="rId126" Type="http://schemas.openxmlformats.org/officeDocument/2006/relationships/hyperlink" Target="../../&#49888;&#50557;PPT/44%20&#49324;&#46020;&#54665;&#51204;/&#49324;&#46020;&#54665;&#51204;.pptx" TargetMode="External"/><Relationship Id="rId147" Type="http://schemas.openxmlformats.org/officeDocument/2006/relationships/image" Target="../media/image57.png"/><Relationship Id="rId168" Type="http://schemas.openxmlformats.org/officeDocument/2006/relationships/hyperlink" Target="../../&#49888;&#50557;PPT/65%20&#50976;&#45796;&#49436;/&#50976;&#45796;&#49436;1&#51109;.pptx" TargetMode="External"/><Relationship Id="rId51" Type="http://schemas.openxmlformats.org/officeDocument/2006/relationships/image" Target="../media/image9.png"/><Relationship Id="rId72" Type="http://schemas.openxmlformats.org/officeDocument/2006/relationships/hyperlink" Target="../17&#50640;&#49828;&#45908;/&#50640;&#49828;&#45908;.pptx" TargetMode="External"/><Relationship Id="rId93" Type="http://schemas.openxmlformats.org/officeDocument/2006/relationships/image" Target="../media/image30.png"/><Relationship Id="rId189" Type="http://schemas.openxmlformats.org/officeDocument/2006/relationships/image" Target="../media/image78.png"/><Relationship Id="rId3" Type="http://schemas.openxmlformats.org/officeDocument/2006/relationships/slide" Target="slide21.xml"/><Relationship Id="rId214" Type="http://schemas.openxmlformats.org/officeDocument/2006/relationships/hyperlink" Target="&#50640;&#49828;&#44180;21&#51109;.pptx" TargetMode="External"/><Relationship Id="rId235" Type="http://schemas.openxmlformats.org/officeDocument/2006/relationships/image" Target="../media/image101.png"/><Relationship Id="rId256" Type="http://schemas.openxmlformats.org/officeDocument/2006/relationships/hyperlink" Target="&#50640;&#49828;&#44180;45&#51109;.pptx" TargetMode="External"/><Relationship Id="rId116" Type="http://schemas.openxmlformats.org/officeDocument/2006/relationships/hyperlink" Target="../39&#47568;&#46972;&#44592;/&#47568;&#46972;&#44592;.pptx" TargetMode="External"/><Relationship Id="rId137" Type="http://schemas.openxmlformats.org/officeDocument/2006/relationships/image" Target="../media/image52.png"/><Relationship Id="rId158" Type="http://schemas.openxmlformats.org/officeDocument/2006/relationships/hyperlink" Target="../../&#49888;&#50557;PPT/60%20&#48288;&#46300;&#47196;&#51204;&#49436;/&#48288;&#46300;&#47196;&#51204;&#49436;.pptx" TargetMode="External"/><Relationship Id="rId20" Type="http://schemas.openxmlformats.org/officeDocument/2006/relationships/slide" Target="slide30.xml"/><Relationship Id="rId41" Type="http://schemas.openxmlformats.org/officeDocument/2006/relationships/image" Target="../media/image4.png"/><Relationship Id="rId62" Type="http://schemas.openxmlformats.org/officeDocument/2006/relationships/hyperlink" Target="../11&#50676;&#50773;&#44592;&#49345;/&#50676;&#50773;&#44592;&#49345;.pptx" TargetMode="External"/><Relationship Id="rId83" Type="http://schemas.openxmlformats.org/officeDocument/2006/relationships/image" Target="../media/image25.png"/><Relationship Id="rId179" Type="http://schemas.openxmlformats.org/officeDocument/2006/relationships/image" Target="../media/image73.png"/><Relationship Id="rId190" Type="http://schemas.openxmlformats.org/officeDocument/2006/relationships/hyperlink" Target="&#50640;&#49828;&#44180;09&#51109;.pptx" TargetMode="External"/><Relationship Id="rId204" Type="http://schemas.openxmlformats.org/officeDocument/2006/relationships/hyperlink" Target="&#50640;&#49828;&#44180;16&#51109;.pptx" TargetMode="External"/><Relationship Id="rId225" Type="http://schemas.openxmlformats.org/officeDocument/2006/relationships/image" Target="../media/image96.png"/><Relationship Id="rId246" Type="http://schemas.openxmlformats.org/officeDocument/2006/relationships/hyperlink" Target="&#50640;&#49828;&#44180;38&#51109;.pptx" TargetMode="External"/><Relationship Id="rId267" Type="http://schemas.openxmlformats.org/officeDocument/2006/relationships/image" Target="../media/image117.png"/><Relationship Id="rId106" Type="http://schemas.openxmlformats.org/officeDocument/2006/relationships/hyperlink" Target="../34&#45208;&#54996;/&#45208;&#54996;.pptx" TargetMode="External"/><Relationship Id="rId127" Type="http://schemas.openxmlformats.org/officeDocument/2006/relationships/image" Target="../media/image47.png"/><Relationship Id="rId10" Type="http://schemas.openxmlformats.org/officeDocument/2006/relationships/slide" Target="slide5.xml"/><Relationship Id="rId31" Type="http://schemas.openxmlformats.org/officeDocument/2006/relationships/slide" Target="slide16.xml"/><Relationship Id="rId52" Type="http://schemas.openxmlformats.org/officeDocument/2006/relationships/hyperlink" Target="../07&#49324;&#49324;&#44592;/&#49324;&#49324;&#44592;.pptx" TargetMode="External"/><Relationship Id="rId73" Type="http://schemas.openxmlformats.org/officeDocument/2006/relationships/image" Target="../media/image20.png"/><Relationship Id="rId94" Type="http://schemas.openxmlformats.org/officeDocument/2006/relationships/hyperlink" Target="../28&#54840;&#49464;&#50500;/&#54840;&#49464;&#50500;.pptx" TargetMode="External"/><Relationship Id="rId148" Type="http://schemas.openxmlformats.org/officeDocument/2006/relationships/hyperlink" Target="../../&#49888;&#50557;PPT/55%20&#46356;&#47784;&#45936;&#54980;&#49436;/&#46356;&#47784;&#45936;&#54980;&#49436;.pptx" TargetMode="External"/><Relationship Id="rId169" Type="http://schemas.openxmlformats.org/officeDocument/2006/relationships/image" Target="../media/image68.png"/><Relationship Id="rId4" Type="http://schemas.openxmlformats.org/officeDocument/2006/relationships/slide" Target="slide2.xml"/><Relationship Id="rId180" Type="http://schemas.openxmlformats.org/officeDocument/2006/relationships/hyperlink" Target="&#50640;&#49828;&#44180;04&#51109;.pptx" TargetMode="External"/><Relationship Id="rId215" Type="http://schemas.openxmlformats.org/officeDocument/2006/relationships/image" Target="../media/image91.png"/><Relationship Id="rId236" Type="http://schemas.openxmlformats.org/officeDocument/2006/relationships/hyperlink" Target="&#50640;&#49828;&#44180;33&#51109;.pptx" TargetMode="External"/><Relationship Id="rId257" Type="http://schemas.openxmlformats.org/officeDocument/2006/relationships/image" Target="../media/image112.png"/><Relationship Id="rId42" Type="http://schemas.openxmlformats.org/officeDocument/2006/relationships/hyperlink" Target="&#52285;&#49464;&#44592;.pptx" TargetMode="External"/><Relationship Id="rId84" Type="http://schemas.openxmlformats.org/officeDocument/2006/relationships/hyperlink" Target="../23&#51060;&#49324;&#50556;/&#51060;&#49324;&#50556;.pptx" TargetMode="External"/><Relationship Id="rId138" Type="http://schemas.openxmlformats.org/officeDocument/2006/relationships/hyperlink" Target="../../&#49888;&#50557;PPT/50%20&#48716;&#47549;&#48372;&#49436;/&#48716;&#47549;&#48372;&#49436;.pptx" TargetMode="External"/><Relationship Id="rId191" Type="http://schemas.openxmlformats.org/officeDocument/2006/relationships/image" Target="../media/image79.png"/><Relationship Id="rId205" Type="http://schemas.openxmlformats.org/officeDocument/2006/relationships/image" Target="../media/image86.png"/><Relationship Id="rId247" Type="http://schemas.openxmlformats.org/officeDocument/2006/relationships/image" Target="../media/image107.png"/></Relationships>
</file>

<file path=ppt/slides/_rels/slide14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2.png"/><Relationship Id="rId21" Type="http://schemas.openxmlformats.org/officeDocument/2006/relationships/slide" Target="slide11.xml"/><Relationship Id="rId63" Type="http://schemas.openxmlformats.org/officeDocument/2006/relationships/image" Target="../media/image15.png"/><Relationship Id="rId159" Type="http://schemas.openxmlformats.org/officeDocument/2006/relationships/image" Target="../media/image63.png"/><Relationship Id="rId170" Type="http://schemas.openxmlformats.org/officeDocument/2006/relationships/hyperlink" Target="../../&#49888;&#50557;PPT/66%20&#50836;&#54620;&#44228;&#49884;&#47197;/&#50836;&#54620;&#44228;&#49884;&#47197;.pptx" TargetMode="External"/><Relationship Id="rId226" Type="http://schemas.openxmlformats.org/officeDocument/2006/relationships/hyperlink" Target="&#50640;&#49828;&#44180;28&#51109;.pptx" TargetMode="External"/><Relationship Id="rId107" Type="http://schemas.openxmlformats.org/officeDocument/2006/relationships/image" Target="../media/image37.png"/><Relationship Id="rId268" Type="http://schemas.openxmlformats.org/officeDocument/2006/relationships/image" Target="../media/image131.png"/><Relationship Id="rId11" Type="http://schemas.openxmlformats.org/officeDocument/2006/relationships/slide" Target="slide25.xml"/><Relationship Id="rId32" Type="http://schemas.openxmlformats.org/officeDocument/2006/relationships/slide" Target="slide17.xml"/><Relationship Id="rId53" Type="http://schemas.openxmlformats.org/officeDocument/2006/relationships/image" Target="../media/image10.png"/><Relationship Id="rId74" Type="http://schemas.openxmlformats.org/officeDocument/2006/relationships/hyperlink" Target="../18&#50853;&#44592;/&#50853;&#44592;.pptx" TargetMode="External"/><Relationship Id="rId128" Type="http://schemas.openxmlformats.org/officeDocument/2006/relationships/hyperlink" Target="../../&#49888;&#50557;PPT/45%20&#47196;&#47560;&#49436;/&#47196;&#47560;&#49436;.pptx" TargetMode="External"/><Relationship Id="rId149" Type="http://schemas.openxmlformats.org/officeDocument/2006/relationships/image" Target="../media/image58.png"/><Relationship Id="rId5" Type="http://schemas.openxmlformats.org/officeDocument/2006/relationships/slide" Target="slide22.xml"/><Relationship Id="rId95" Type="http://schemas.openxmlformats.org/officeDocument/2006/relationships/image" Target="../media/image31.png"/><Relationship Id="rId160" Type="http://schemas.openxmlformats.org/officeDocument/2006/relationships/hyperlink" Target="../../&#49888;&#50557;PPT/61%20&#48288;&#46300;&#47196;&#54980;&#49436;/&#48288;&#46300;&#47196;&#54980;&#49436;.pptx" TargetMode="External"/><Relationship Id="rId181" Type="http://schemas.openxmlformats.org/officeDocument/2006/relationships/image" Target="../media/image74.png"/><Relationship Id="rId216" Type="http://schemas.openxmlformats.org/officeDocument/2006/relationships/hyperlink" Target="&#50640;&#49828;&#44180;22&#51109;.pptx" TargetMode="External"/><Relationship Id="rId237" Type="http://schemas.openxmlformats.org/officeDocument/2006/relationships/image" Target="../media/image102.png"/><Relationship Id="rId258" Type="http://schemas.openxmlformats.org/officeDocument/2006/relationships/hyperlink" Target="&#50640;&#49828;&#44180;44&#51109;.pptx" TargetMode="External"/><Relationship Id="rId22" Type="http://schemas.openxmlformats.org/officeDocument/2006/relationships/slide" Target="slide31.xml"/><Relationship Id="rId43" Type="http://schemas.openxmlformats.org/officeDocument/2006/relationships/image" Target="../media/image5.png"/><Relationship Id="rId64" Type="http://schemas.openxmlformats.org/officeDocument/2006/relationships/hyperlink" Target="../13&#50669;&#45824;&#49345;/&#50669;&#45824;&#49345;.pptx" TargetMode="External"/><Relationship Id="rId118" Type="http://schemas.openxmlformats.org/officeDocument/2006/relationships/hyperlink" Target="../../&#49888;&#50557;PPT/40%20&#47560;&#53468;&#48373;&#51020;/&#47560;&#53468;&#48373;&#51020;.pptx" TargetMode="External"/><Relationship Id="rId139" Type="http://schemas.openxmlformats.org/officeDocument/2006/relationships/image" Target="../media/image53.png"/><Relationship Id="rId85" Type="http://schemas.openxmlformats.org/officeDocument/2006/relationships/image" Target="../media/image26.png"/><Relationship Id="rId150" Type="http://schemas.openxmlformats.org/officeDocument/2006/relationships/hyperlink" Target="../../&#49888;&#50557;PPT/56%20&#46356;&#46020;&#49436;/&#46356;&#46020;&#49436;.pptx" TargetMode="External"/><Relationship Id="rId171" Type="http://schemas.openxmlformats.org/officeDocument/2006/relationships/image" Target="../media/image69.png"/><Relationship Id="rId192" Type="http://schemas.openxmlformats.org/officeDocument/2006/relationships/hyperlink" Target="&#50640;&#49828;&#44180;10&#51109;.pptx" TargetMode="External"/><Relationship Id="rId206" Type="http://schemas.openxmlformats.org/officeDocument/2006/relationships/hyperlink" Target="&#50640;&#49828;&#44180;17&#51109;.pptx" TargetMode="External"/><Relationship Id="rId227" Type="http://schemas.openxmlformats.org/officeDocument/2006/relationships/image" Target="../media/image97.png"/><Relationship Id="rId248" Type="http://schemas.openxmlformats.org/officeDocument/2006/relationships/hyperlink" Target="&#50640;&#49828;&#44180;39&#51109;.pptx" TargetMode="External"/><Relationship Id="rId12" Type="http://schemas.openxmlformats.org/officeDocument/2006/relationships/slide" Target="slide6.xml"/><Relationship Id="rId33" Type="http://schemas.openxmlformats.org/officeDocument/2006/relationships/slide" Target="slide18.xml"/><Relationship Id="rId108" Type="http://schemas.openxmlformats.org/officeDocument/2006/relationships/hyperlink" Target="../35&#54616;&#48149;&#44397;/&#54616;&#48149;&#44397;.pptx" TargetMode="External"/><Relationship Id="rId129" Type="http://schemas.openxmlformats.org/officeDocument/2006/relationships/image" Target="../media/image48.png"/><Relationship Id="rId54" Type="http://schemas.openxmlformats.org/officeDocument/2006/relationships/hyperlink" Target="../08&#47355;&#44592;/&#47355;&#44592;.pptx" TargetMode="External"/><Relationship Id="rId75" Type="http://schemas.openxmlformats.org/officeDocument/2006/relationships/image" Target="../media/image21.png"/><Relationship Id="rId96" Type="http://schemas.openxmlformats.org/officeDocument/2006/relationships/hyperlink" Target="../29&#50836;&#50648;/&#50836;&#50648;.pptx" TargetMode="External"/><Relationship Id="rId140" Type="http://schemas.openxmlformats.org/officeDocument/2006/relationships/hyperlink" Target="../../&#49888;&#50557;PPT/51%20&#44264;&#47196;&#49352;&#49436;/&#44264;&#47196;&#49352;&#49436;.pptx" TargetMode="External"/><Relationship Id="rId161" Type="http://schemas.openxmlformats.org/officeDocument/2006/relationships/image" Target="../media/image64.png"/><Relationship Id="rId182" Type="http://schemas.openxmlformats.org/officeDocument/2006/relationships/hyperlink" Target="&#50640;&#49828;&#44180;05&#51109;.pptx" TargetMode="External"/><Relationship Id="rId217" Type="http://schemas.openxmlformats.org/officeDocument/2006/relationships/image" Target="../media/image92.png"/><Relationship Id="rId6" Type="http://schemas.openxmlformats.org/officeDocument/2006/relationships/slide" Target="slide3.xml"/><Relationship Id="rId238" Type="http://schemas.openxmlformats.org/officeDocument/2006/relationships/hyperlink" Target="&#50640;&#49828;&#44180;34&#51109;.pptx" TargetMode="External"/><Relationship Id="rId259" Type="http://schemas.openxmlformats.org/officeDocument/2006/relationships/image" Target="../media/image113.png"/><Relationship Id="rId23" Type="http://schemas.openxmlformats.org/officeDocument/2006/relationships/slide" Target="slide12.xml"/><Relationship Id="rId119" Type="http://schemas.openxmlformats.org/officeDocument/2006/relationships/image" Target="../media/image43.png"/><Relationship Id="rId44" Type="http://schemas.openxmlformats.org/officeDocument/2006/relationships/hyperlink" Target="../03&#47112;&#50948;&#44592;/&#47112;&#50948;&#44592;.pptx" TargetMode="External"/><Relationship Id="rId65" Type="http://schemas.openxmlformats.org/officeDocument/2006/relationships/image" Target="../media/image16.png"/><Relationship Id="rId86" Type="http://schemas.openxmlformats.org/officeDocument/2006/relationships/hyperlink" Target="../24&#50696;&#47112;&#48120;&#50556;/&#50696;&#47112;&#48120;&#50556;.pptx" TargetMode="External"/><Relationship Id="rId130" Type="http://schemas.openxmlformats.org/officeDocument/2006/relationships/hyperlink" Target="../../&#49888;&#50557;PPT/46%20&#44256;&#47536;&#46020;&#51204;&#49436;/&#44256;&#47536;&#46020;&#51204;&#49436;.pptx" TargetMode="External"/><Relationship Id="rId151" Type="http://schemas.openxmlformats.org/officeDocument/2006/relationships/image" Target="../media/image59.png"/><Relationship Id="rId172" Type="http://schemas.openxmlformats.org/officeDocument/2006/relationships/hyperlink" Target="&#50640;&#49828;&#44180;27&#51109;.pptx" TargetMode="External"/><Relationship Id="rId193" Type="http://schemas.openxmlformats.org/officeDocument/2006/relationships/image" Target="../media/image80.png"/><Relationship Id="rId207" Type="http://schemas.openxmlformats.org/officeDocument/2006/relationships/image" Target="../media/image87.png"/><Relationship Id="rId228" Type="http://schemas.openxmlformats.org/officeDocument/2006/relationships/hyperlink" Target="&#50640;&#49828;&#44180;29&#51109;.pptx" TargetMode="External"/><Relationship Id="rId249" Type="http://schemas.openxmlformats.org/officeDocument/2006/relationships/image" Target="../media/image108.png"/><Relationship Id="rId13" Type="http://schemas.openxmlformats.org/officeDocument/2006/relationships/slide" Target="slide26.xml"/><Relationship Id="rId109" Type="http://schemas.openxmlformats.org/officeDocument/2006/relationships/image" Target="../media/image38.png"/><Relationship Id="rId260" Type="http://schemas.openxmlformats.org/officeDocument/2006/relationships/hyperlink" Target="&#50640;&#49828;&#44180;43&#51109;.pptx" TargetMode="External"/><Relationship Id="rId34" Type="http://schemas.openxmlformats.org/officeDocument/2006/relationships/slide" Target="slide19.xml"/><Relationship Id="rId55" Type="http://schemas.openxmlformats.org/officeDocument/2006/relationships/image" Target="../media/image11.png"/><Relationship Id="rId76" Type="http://schemas.openxmlformats.org/officeDocument/2006/relationships/hyperlink" Target="../19&#49884;&#54200;/&#49884;&#54200;.pptx" TargetMode="External"/><Relationship Id="rId97" Type="http://schemas.openxmlformats.org/officeDocument/2006/relationships/image" Target="../media/image32.png"/><Relationship Id="rId120" Type="http://schemas.openxmlformats.org/officeDocument/2006/relationships/hyperlink" Target="../../&#49888;&#50557;PPT/41%20&#47560;&#44032;&#48373;&#51020;/&#47560;&#44032;&#48373;&#51020;.pptx" TargetMode="External"/><Relationship Id="rId141" Type="http://schemas.openxmlformats.org/officeDocument/2006/relationships/image" Target="../media/image54.png"/><Relationship Id="rId7" Type="http://schemas.openxmlformats.org/officeDocument/2006/relationships/slide" Target="slide23.xml"/><Relationship Id="rId162" Type="http://schemas.openxmlformats.org/officeDocument/2006/relationships/hyperlink" Target="../../&#49888;&#50557;PPT/62%20&#50836;&#54620;&#51068;&#49436;/&#50836;&#54620;&#51068;&#49436;.pptx" TargetMode="External"/><Relationship Id="rId183" Type="http://schemas.openxmlformats.org/officeDocument/2006/relationships/image" Target="../media/image75.png"/><Relationship Id="rId218" Type="http://schemas.openxmlformats.org/officeDocument/2006/relationships/hyperlink" Target="&#50640;&#49828;&#44180;23&#51109;.pptx" TargetMode="External"/><Relationship Id="rId239" Type="http://schemas.openxmlformats.org/officeDocument/2006/relationships/image" Target="../media/image103.png"/><Relationship Id="rId250" Type="http://schemas.openxmlformats.org/officeDocument/2006/relationships/hyperlink" Target="&#50640;&#49828;&#44180;48&#51109;.pptx" TargetMode="External"/><Relationship Id="rId24" Type="http://schemas.openxmlformats.org/officeDocument/2006/relationships/slide" Target="slide32.xml"/><Relationship Id="rId45" Type="http://schemas.openxmlformats.org/officeDocument/2006/relationships/image" Target="../media/image6.png"/><Relationship Id="rId66" Type="http://schemas.openxmlformats.org/officeDocument/2006/relationships/hyperlink" Target="../14&#50669;&#45824;&#54616;/&#50669;&#45824;&#54616;.pptx" TargetMode="External"/><Relationship Id="rId87" Type="http://schemas.openxmlformats.org/officeDocument/2006/relationships/image" Target="../media/image27.png"/><Relationship Id="rId110" Type="http://schemas.openxmlformats.org/officeDocument/2006/relationships/hyperlink" Target="../36&#49828;&#48148;&#45264;/&#49828;&#48148;&#45264;.pptx" TargetMode="External"/><Relationship Id="rId131" Type="http://schemas.openxmlformats.org/officeDocument/2006/relationships/image" Target="../media/image49.png"/><Relationship Id="rId152" Type="http://schemas.openxmlformats.org/officeDocument/2006/relationships/hyperlink" Target="../../&#49888;&#50557;PPT/57%20&#48716;&#47112;&#47788;&#49436;/&#48716;&#47112;&#47788;&#49436;1&#51109;.pptx" TargetMode="External"/><Relationship Id="rId173" Type="http://schemas.openxmlformats.org/officeDocument/2006/relationships/image" Target="../media/image70.png"/><Relationship Id="rId194" Type="http://schemas.openxmlformats.org/officeDocument/2006/relationships/hyperlink" Target="&#50640;&#49828;&#44180;11&#51109;.pptx" TargetMode="External"/><Relationship Id="rId208" Type="http://schemas.openxmlformats.org/officeDocument/2006/relationships/hyperlink" Target="&#50640;&#49828;&#44180;18&#51109;.pptx" TargetMode="External"/><Relationship Id="rId229" Type="http://schemas.openxmlformats.org/officeDocument/2006/relationships/image" Target="../media/image98.png"/><Relationship Id="rId240" Type="http://schemas.openxmlformats.org/officeDocument/2006/relationships/hyperlink" Target="&#50640;&#49828;&#44180;35&#51109;.pptx" TargetMode="External"/><Relationship Id="rId261" Type="http://schemas.openxmlformats.org/officeDocument/2006/relationships/image" Target="../media/image114.png"/><Relationship Id="rId14" Type="http://schemas.openxmlformats.org/officeDocument/2006/relationships/slide" Target="slide7.xml"/><Relationship Id="rId35" Type="http://schemas.openxmlformats.org/officeDocument/2006/relationships/slide" Target="slide20.xml"/><Relationship Id="rId56" Type="http://schemas.openxmlformats.org/officeDocument/2006/relationships/hyperlink" Target="../09&#49324;&#47924;&#50648;&#49345;/&#49324;&#47924;&#50648;&#49345;.pptx" TargetMode="External"/><Relationship Id="rId77" Type="http://schemas.openxmlformats.org/officeDocument/2006/relationships/image" Target="../media/image22.png"/><Relationship Id="rId100" Type="http://schemas.openxmlformats.org/officeDocument/2006/relationships/hyperlink" Target="../31&#50724;&#48148;&#45852;/&#50724;&#48148;&#45852;1&#51109;.pptx" TargetMode="External"/><Relationship Id="rId8" Type="http://schemas.openxmlformats.org/officeDocument/2006/relationships/slide" Target="slide4.xml"/><Relationship Id="rId98" Type="http://schemas.openxmlformats.org/officeDocument/2006/relationships/hyperlink" Target="../30&#50500;&#47784;&#49828;/&#50500;&#47784;&#49828;.pptx" TargetMode="External"/><Relationship Id="rId121" Type="http://schemas.openxmlformats.org/officeDocument/2006/relationships/image" Target="../media/image44.png"/><Relationship Id="rId142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63" Type="http://schemas.openxmlformats.org/officeDocument/2006/relationships/image" Target="../media/image65.png"/><Relationship Id="rId184" Type="http://schemas.openxmlformats.org/officeDocument/2006/relationships/hyperlink" Target="&#50640;&#49828;&#44180;06&#51109;.pptx" TargetMode="External"/><Relationship Id="rId219" Type="http://schemas.openxmlformats.org/officeDocument/2006/relationships/image" Target="../media/image93.png"/><Relationship Id="rId230" Type="http://schemas.openxmlformats.org/officeDocument/2006/relationships/hyperlink" Target="&#50640;&#49828;&#44180;30&#51109;.pptx" TargetMode="External"/><Relationship Id="rId251" Type="http://schemas.openxmlformats.org/officeDocument/2006/relationships/image" Target="../media/image109.png"/><Relationship Id="rId25" Type="http://schemas.openxmlformats.org/officeDocument/2006/relationships/slide" Target="slide13.xml"/><Relationship Id="rId46" Type="http://schemas.openxmlformats.org/officeDocument/2006/relationships/hyperlink" Target="../04&#48124;&#49688;&#44592;/&#48124;&#49688;&#44592;.pptx" TargetMode="External"/><Relationship Id="rId67" Type="http://schemas.openxmlformats.org/officeDocument/2006/relationships/image" Target="../media/image17.png"/><Relationship Id="rId88" Type="http://schemas.openxmlformats.org/officeDocument/2006/relationships/hyperlink" Target="../25&#50696;&#47112;&#48120;&#50556;&#50528;&#44032;/&#50696;&#47112;&#48120;&#50556;&#50528;&#44032;.pptx" TargetMode="External"/><Relationship Id="rId111" Type="http://schemas.openxmlformats.org/officeDocument/2006/relationships/image" Target="../media/image39.png"/><Relationship Id="rId132" Type="http://schemas.openxmlformats.org/officeDocument/2006/relationships/hyperlink" Target="../../&#49888;&#50557;PPT/47%20&#44256;&#47536;&#46020;&#54980;&#49436;/&#44256;&#47536;&#46020;&#54980;&#49436;.pptx" TargetMode="External"/><Relationship Id="rId153" Type="http://schemas.openxmlformats.org/officeDocument/2006/relationships/image" Target="../media/image60.png"/><Relationship Id="rId174" Type="http://schemas.openxmlformats.org/officeDocument/2006/relationships/hyperlink" Target="&#50640;&#49828;&#44180;01&#51109;.pptx" TargetMode="External"/><Relationship Id="rId195" Type="http://schemas.openxmlformats.org/officeDocument/2006/relationships/image" Target="../media/image81.png"/><Relationship Id="rId209" Type="http://schemas.openxmlformats.org/officeDocument/2006/relationships/image" Target="../media/image88.png"/><Relationship Id="rId220" Type="http://schemas.openxmlformats.org/officeDocument/2006/relationships/hyperlink" Target="&#50640;&#49828;&#44180;24&#51109;.pptx" TargetMode="External"/><Relationship Id="rId241" Type="http://schemas.openxmlformats.org/officeDocument/2006/relationships/image" Target="../media/image104.png"/><Relationship Id="rId15" Type="http://schemas.openxmlformats.org/officeDocument/2006/relationships/slide" Target="slide27.xml"/><Relationship Id="rId36" Type="http://schemas.openxmlformats.org/officeDocument/2006/relationships/slide" Target="slide8.xml"/><Relationship Id="rId57" Type="http://schemas.openxmlformats.org/officeDocument/2006/relationships/image" Target="../media/image12.png"/><Relationship Id="rId262" Type="http://schemas.openxmlformats.org/officeDocument/2006/relationships/hyperlink" Target="&#50640;&#49828;&#44180;42&#51109;.pptx" TargetMode="External"/><Relationship Id="rId78" Type="http://schemas.openxmlformats.org/officeDocument/2006/relationships/hyperlink" Target="../20&#51104;&#50616;/&#51104;&#50616;.pptx" TargetMode="External"/><Relationship Id="rId99" Type="http://schemas.openxmlformats.org/officeDocument/2006/relationships/image" Target="../media/image33.png"/><Relationship Id="rId101" Type="http://schemas.openxmlformats.org/officeDocument/2006/relationships/image" Target="../media/image34.png"/><Relationship Id="rId122" Type="http://schemas.openxmlformats.org/officeDocument/2006/relationships/hyperlink" Target="../../&#49888;&#50557;PPT/42%20&#45572;&#44032;&#48373;&#51020;/&#45572;&#44032;&#48373;&#51020;.pptx" TargetMode="External"/><Relationship Id="rId143" Type="http://schemas.openxmlformats.org/officeDocument/2006/relationships/image" Target="../media/image55.png"/><Relationship Id="rId164" Type="http://schemas.openxmlformats.org/officeDocument/2006/relationships/hyperlink" Target="../../&#49888;&#50557;PPT/63%20&#50836;&#54620;&#51060;&#49436;/&#50836;&#54620;&#51060;&#49436;1&#51109;.pptx" TargetMode="External"/><Relationship Id="rId185" Type="http://schemas.openxmlformats.org/officeDocument/2006/relationships/image" Target="../media/image76.png"/><Relationship Id="rId9" Type="http://schemas.openxmlformats.org/officeDocument/2006/relationships/slide" Target="slide24.xml"/><Relationship Id="rId210" Type="http://schemas.openxmlformats.org/officeDocument/2006/relationships/hyperlink" Target="&#50640;&#49828;&#44180;19&#51109;.pptx" TargetMode="External"/><Relationship Id="rId26" Type="http://schemas.openxmlformats.org/officeDocument/2006/relationships/slide" Target="slide33.xml"/><Relationship Id="rId231" Type="http://schemas.openxmlformats.org/officeDocument/2006/relationships/image" Target="../media/image99.png"/><Relationship Id="rId252" Type="http://schemas.openxmlformats.org/officeDocument/2006/relationships/hyperlink" Target="&#50640;&#49828;&#44180;47&#51109;.pptx" TargetMode="External"/><Relationship Id="rId47" Type="http://schemas.openxmlformats.org/officeDocument/2006/relationships/image" Target="../media/image7.png"/><Relationship Id="rId68" Type="http://schemas.openxmlformats.org/officeDocument/2006/relationships/hyperlink" Target="../15&#50640;&#49828;&#46972;/&#50640;&#49828;&#46972;.pptx" TargetMode="External"/><Relationship Id="rId89" Type="http://schemas.openxmlformats.org/officeDocument/2006/relationships/image" Target="../media/image28.png"/><Relationship Id="rId112" Type="http://schemas.openxmlformats.org/officeDocument/2006/relationships/hyperlink" Target="../37&#54617;&#44060;/&#54617;&#44060;.pptx" TargetMode="External"/><Relationship Id="rId133" Type="http://schemas.openxmlformats.org/officeDocument/2006/relationships/image" Target="../media/image50.png"/><Relationship Id="rId154" Type="http://schemas.openxmlformats.org/officeDocument/2006/relationships/hyperlink" Target="../../&#49888;&#50557;PPT/58%20&#55176;&#48652;&#47532;&#49436;/&#55176;&#48652;&#47532;&#49436;.pptx" TargetMode="External"/><Relationship Id="rId175" Type="http://schemas.openxmlformats.org/officeDocument/2006/relationships/image" Target="../media/image71.png"/><Relationship Id="rId196" Type="http://schemas.openxmlformats.org/officeDocument/2006/relationships/hyperlink" Target="&#50640;&#49828;&#44180;12&#51109;.pptx" TargetMode="External"/><Relationship Id="rId200" Type="http://schemas.openxmlformats.org/officeDocument/2006/relationships/hyperlink" Target="&#50640;&#49828;&#44180;14&#51109;.pptx" TargetMode="External"/><Relationship Id="rId16" Type="http://schemas.openxmlformats.org/officeDocument/2006/relationships/slide" Target="slide28.xml"/><Relationship Id="rId221" Type="http://schemas.openxmlformats.org/officeDocument/2006/relationships/image" Target="../media/image94.png"/><Relationship Id="rId242" Type="http://schemas.openxmlformats.org/officeDocument/2006/relationships/hyperlink" Target="&#50640;&#49828;&#44180;36&#51109;.pptx" TargetMode="External"/><Relationship Id="rId263" Type="http://schemas.openxmlformats.org/officeDocument/2006/relationships/image" Target="../media/image115.png"/><Relationship Id="rId37" Type="http://schemas.openxmlformats.org/officeDocument/2006/relationships/image" Target="../media/image2.png"/><Relationship Id="rId58" Type="http://schemas.openxmlformats.org/officeDocument/2006/relationships/hyperlink" Target="../10&#49324;&#47924;&#50648;&#54616;/&#49324;&#47924;&#50648;&#54616;.pptx" TargetMode="External"/><Relationship Id="rId79" Type="http://schemas.openxmlformats.org/officeDocument/2006/relationships/image" Target="../media/image23.png"/><Relationship Id="rId102" Type="http://schemas.openxmlformats.org/officeDocument/2006/relationships/hyperlink" Target="../32&#50836;&#45208;/&#50836;&#45208;.pptx" TargetMode="External"/><Relationship Id="rId123" Type="http://schemas.openxmlformats.org/officeDocument/2006/relationships/image" Target="../media/image45.png"/><Relationship Id="rId144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90" Type="http://schemas.openxmlformats.org/officeDocument/2006/relationships/hyperlink" Target="../26&#50640;&#49828;&#44180;/&#50640;&#49828;&#44180;.pptx" TargetMode="External"/><Relationship Id="rId165" Type="http://schemas.openxmlformats.org/officeDocument/2006/relationships/image" Target="../media/image66.png"/><Relationship Id="rId186" Type="http://schemas.openxmlformats.org/officeDocument/2006/relationships/hyperlink" Target="&#50640;&#49828;&#44180;07&#51109;.pptx" TargetMode="External"/><Relationship Id="rId211" Type="http://schemas.openxmlformats.org/officeDocument/2006/relationships/image" Target="../media/image89.png"/><Relationship Id="rId232" Type="http://schemas.openxmlformats.org/officeDocument/2006/relationships/hyperlink" Target="&#50640;&#49828;&#44180;31&#51109;.pptx" TargetMode="External"/><Relationship Id="rId253" Type="http://schemas.openxmlformats.org/officeDocument/2006/relationships/image" Target="../media/image110.png"/><Relationship Id="rId27" Type="http://schemas.openxmlformats.org/officeDocument/2006/relationships/slide" Target="slide14.xml"/><Relationship Id="rId48" Type="http://schemas.openxmlformats.org/officeDocument/2006/relationships/hyperlink" Target="../05&#49888;&#47749;&#44592;/&#49888;&#47749;&#44592;.pptx" TargetMode="External"/><Relationship Id="rId69" Type="http://schemas.openxmlformats.org/officeDocument/2006/relationships/image" Target="../media/image18.png"/><Relationship Id="rId113" Type="http://schemas.openxmlformats.org/officeDocument/2006/relationships/image" Target="../media/image40.png"/><Relationship Id="rId134" Type="http://schemas.openxmlformats.org/officeDocument/2006/relationships/hyperlink" Target="../../&#49888;&#50557;PPT/48%20&#44040;&#46972;&#46356;&#50500;&#49436;/&#44040;&#46972;&#46356;&#50500;&#49436;.pptx" TargetMode="External"/><Relationship Id="rId80" Type="http://schemas.openxmlformats.org/officeDocument/2006/relationships/hyperlink" Target="../21&#51204;&#46020;&#49436;/&#51204;&#46020;&#49436;.pptx" TargetMode="External"/><Relationship Id="rId155" Type="http://schemas.openxmlformats.org/officeDocument/2006/relationships/image" Target="../media/image61.png"/><Relationship Id="rId176" Type="http://schemas.openxmlformats.org/officeDocument/2006/relationships/hyperlink" Target="&#50640;&#49828;&#44180;02&#51109;.pptx" TargetMode="External"/><Relationship Id="rId197" Type="http://schemas.openxmlformats.org/officeDocument/2006/relationships/image" Target="../media/image82.png"/><Relationship Id="rId201" Type="http://schemas.openxmlformats.org/officeDocument/2006/relationships/image" Target="../media/image84.png"/><Relationship Id="rId222" Type="http://schemas.openxmlformats.org/officeDocument/2006/relationships/hyperlink" Target="&#50640;&#49828;&#44180;25&#51109;.pptx" TargetMode="External"/><Relationship Id="rId243" Type="http://schemas.openxmlformats.org/officeDocument/2006/relationships/image" Target="../media/image105.png"/><Relationship Id="rId264" Type="http://schemas.openxmlformats.org/officeDocument/2006/relationships/hyperlink" Target="&#50640;&#49828;&#44180;41&#51109;.pptx" TargetMode="External"/><Relationship Id="rId17" Type="http://schemas.openxmlformats.org/officeDocument/2006/relationships/slide" Target="slide9.xml"/><Relationship Id="rId38" Type="http://schemas.openxmlformats.org/officeDocument/2006/relationships/hyperlink" Target="../../&#44396;-&#49888;&#50557;%20&#49457;&#44221;&#47785;&#47197;.pptx" TargetMode="External"/><Relationship Id="rId59" Type="http://schemas.openxmlformats.org/officeDocument/2006/relationships/image" Target="../media/image13.png"/><Relationship Id="rId103" Type="http://schemas.openxmlformats.org/officeDocument/2006/relationships/image" Target="../media/image35.png"/><Relationship Id="rId124" Type="http://schemas.openxmlformats.org/officeDocument/2006/relationships/hyperlink" Target="../../&#49888;&#50557;PPT/43%20&#50836;&#54620;&#48373;&#51020;/&#50836;&#54620;&#48373;&#51020;.pptx" TargetMode="External"/><Relationship Id="rId70" Type="http://schemas.openxmlformats.org/officeDocument/2006/relationships/hyperlink" Target="../16&#45712;&#54756;&#48120;&#50556;/&#45712;&#54756;&#48120;&#50556;.pptx" TargetMode="External"/><Relationship Id="rId91" Type="http://schemas.openxmlformats.org/officeDocument/2006/relationships/image" Target="../media/image29.png"/><Relationship Id="rId145" Type="http://schemas.openxmlformats.org/officeDocument/2006/relationships/image" Target="../media/image56.png"/><Relationship Id="rId166" Type="http://schemas.openxmlformats.org/officeDocument/2006/relationships/hyperlink" Target="../../&#49888;&#50557;PPT/64%20&#50836;&#54620;&#49340;&#49436;/&#50836;&#54620;&#49340;&#49436;1&#51109;.pptx" TargetMode="External"/><Relationship Id="rId187" Type="http://schemas.openxmlformats.org/officeDocument/2006/relationships/image" Target="../media/image77.png"/><Relationship Id="rId1" Type="http://schemas.openxmlformats.org/officeDocument/2006/relationships/slideLayout" Target="../slideLayouts/slideLayout6.xml"/><Relationship Id="rId212" Type="http://schemas.openxmlformats.org/officeDocument/2006/relationships/hyperlink" Target="&#50640;&#49828;&#44180;20&#51109;.pptx" TargetMode="External"/><Relationship Id="rId233" Type="http://schemas.openxmlformats.org/officeDocument/2006/relationships/image" Target="../media/image100.png"/><Relationship Id="rId254" Type="http://schemas.openxmlformats.org/officeDocument/2006/relationships/hyperlink" Target="&#50640;&#49828;&#44180;46&#51109;.pptx" TargetMode="External"/><Relationship Id="rId28" Type="http://schemas.openxmlformats.org/officeDocument/2006/relationships/slide" Target="slide34.xml"/><Relationship Id="rId49" Type="http://schemas.openxmlformats.org/officeDocument/2006/relationships/image" Target="../media/image8.png"/><Relationship Id="rId114" Type="http://schemas.openxmlformats.org/officeDocument/2006/relationships/hyperlink" Target="../38&#49828;&#44032;&#47028;/&#49828;&#44032;&#47028;.pptx" TargetMode="External"/><Relationship Id="rId60" Type="http://schemas.openxmlformats.org/officeDocument/2006/relationships/hyperlink" Target="../12&#50676;&#50773;&#44592;&#54616;/&#50676;&#50773;&#44592;&#54616;.pptx" TargetMode="External"/><Relationship Id="rId81" Type="http://schemas.openxmlformats.org/officeDocument/2006/relationships/image" Target="../media/image24.png"/><Relationship Id="rId135" Type="http://schemas.openxmlformats.org/officeDocument/2006/relationships/image" Target="../media/image51.png"/><Relationship Id="rId156" Type="http://schemas.openxmlformats.org/officeDocument/2006/relationships/hyperlink" Target="../../&#49888;&#50557;PPT/59%20&#50556;&#44256;&#48372;&#49436;/&#50556;&#44256;&#48372;&#49436;.pptx" TargetMode="External"/><Relationship Id="rId177" Type="http://schemas.openxmlformats.org/officeDocument/2006/relationships/image" Target="../media/image72.png"/><Relationship Id="rId198" Type="http://schemas.openxmlformats.org/officeDocument/2006/relationships/hyperlink" Target="&#50640;&#49828;&#44180;13&#51109;.pptx" TargetMode="External"/><Relationship Id="rId202" Type="http://schemas.openxmlformats.org/officeDocument/2006/relationships/hyperlink" Target="&#50640;&#49828;&#44180;15&#51109;.pptx" TargetMode="External"/><Relationship Id="rId223" Type="http://schemas.openxmlformats.org/officeDocument/2006/relationships/image" Target="../media/image95.png"/><Relationship Id="rId244" Type="http://schemas.openxmlformats.org/officeDocument/2006/relationships/hyperlink" Target="&#50640;&#49828;&#44180;37&#51109;.pptx" TargetMode="External"/><Relationship Id="rId18" Type="http://schemas.openxmlformats.org/officeDocument/2006/relationships/slide" Target="slide29.xml"/><Relationship Id="rId39" Type="http://schemas.openxmlformats.org/officeDocument/2006/relationships/image" Target="../media/image3.png"/><Relationship Id="rId265" Type="http://schemas.openxmlformats.org/officeDocument/2006/relationships/image" Target="../media/image116.png"/><Relationship Id="rId50" Type="http://schemas.openxmlformats.org/officeDocument/2006/relationships/hyperlink" Target="../06&#50668;&#54840;&#49688;&#50500;/&#50668;&#54840;&#49688;&#50500;.pptx" TargetMode="External"/><Relationship Id="rId104" Type="http://schemas.openxmlformats.org/officeDocument/2006/relationships/hyperlink" Target="../33&#48120;&#44032;/&#48120;&#44032;.pptx" TargetMode="External"/><Relationship Id="rId125" Type="http://schemas.openxmlformats.org/officeDocument/2006/relationships/image" Target="../media/image46.png"/><Relationship Id="rId146" Type="http://schemas.openxmlformats.org/officeDocument/2006/relationships/hyperlink" Target="../../&#49888;&#50557;PPT/54%20&#46356;&#47784;&#45936;&#51204;&#49436;/&#46356;&#47784;&#45936;&#51204;&#49436;.pptx" TargetMode="External"/><Relationship Id="rId167" Type="http://schemas.openxmlformats.org/officeDocument/2006/relationships/image" Target="../media/image67.png"/><Relationship Id="rId188" Type="http://schemas.openxmlformats.org/officeDocument/2006/relationships/hyperlink" Target="&#50640;&#49828;&#44180;08&#51109;.pptx" TargetMode="External"/><Relationship Id="rId71" Type="http://schemas.openxmlformats.org/officeDocument/2006/relationships/image" Target="../media/image19.png"/><Relationship Id="rId92" Type="http://schemas.openxmlformats.org/officeDocument/2006/relationships/hyperlink" Target="../27&#45796;&#45768;&#50648;/&#45796;&#45768;&#50648;.pptx" TargetMode="External"/><Relationship Id="rId213" Type="http://schemas.openxmlformats.org/officeDocument/2006/relationships/image" Target="../media/image90.png"/><Relationship Id="rId234" Type="http://schemas.openxmlformats.org/officeDocument/2006/relationships/hyperlink" Target="&#50640;&#49828;&#44180;32&#51109;.pptx" TargetMode="External"/><Relationship Id="rId2" Type="http://schemas.openxmlformats.org/officeDocument/2006/relationships/slide" Target="slide1.xml"/><Relationship Id="rId29" Type="http://schemas.openxmlformats.org/officeDocument/2006/relationships/slide" Target="slide15.xml"/><Relationship Id="rId255" Type="http://schemas.openxmlformats.org/officeDocument/2006/relationships/image" Target="../media/image111.png"/><Relationship Id="rId40" Type="http://schemas.openxmlformats.org/officeDocument/2006/relationships/hyperlink" Target="../02&#52636;&#50528;&#44413;&#44592;/&#52636;&#50528;&#44413;&#44592;.pptx" TargetMode="External"/><Relationship Id="rId115" Type="http://schemas.openxmlformats.org/officeDocument/2006/relationships/image" Target="../media/image41.png"/><Relationship Id="rId136" Type="http://schemas.openxmlformats.org/officeDocument/2006/relationships/hyperlink" Target="../../&#49888;&#50557;PPT/49%20&#50640;&#48288;&#49548;&#49436;/&#50640;&#48288;&#49548;&#49436;.pptx" TargetMode="External"/><Relationship Id="rId157" Type="http://schemas.openxmlformats.org/officeDocument/2006/relationships/image" Target="../media/image62.png"/><Relationship Id="rId178" Type="http://schemas.openxmlformats.org/officeDocument/2006/relationships/hyperlink" Target="&#50640;&#49828;&#44180;03&#51109;.pptx" TargetMode="External"/><Relationship Id="rId61" Type="http://schemas.openxmlformats.org/officeDocument/2006/relationships/image" Target="../media/image14.png"/><Relationship Id="rId82" Type="http://schemas.openxmlformats.org/officeDocument/2006/relationships/hyperlink" Target="../22&#50500;&#44032;/&#50500;&#44032;.pptx" TargetMode="External"/><Relationship Id="rId199" Type="http://schemas.openxmlformats.org/officeDocument/2006/relationships/image" Target="../media/image83.png"/><Relationship Id="rId203" Type="http://schemas.openxmlformats.org/officeDocument/2006/relationships/image" Target="../media/image85.png"/><Relationship Id="rId19" Type="http://schemas.openxmlformats.org/officeDocument/2006/relationships/slide" Target="slide10.xml"/><Relationship Id="rId224" Type="http://schemas.openxmlformats.org/officeDocument/2006/relationships/hyperlink" Target="&#50640;&#49828;&#44180;26&#51109;.pptx" TargetMode="External"/><Relationship Id="rId245" Type="http://schemas.openxmlformats.org/officeDocument/2006/relationships/image" Target="../media/image106.png"/><Relationship Id="rId266" Type="http://schemas.openxmlformats.org/officeDocument/2006/relationships/hyperlink" Target="&#50640;&#49828;&#44180;40&#51109;.pptx" TargetMode="External"/><Relationship Id="rId30" Type="http://schemas.openxmlformats.org/officeDocument/2006/relationships/slide" Target="slide35.xml"/><Relationship Id="rId105" Type="http://schemas.openxmlformats.org/officeDocument/2006/relationships/image" Target="../media/image36.png"/><Relationship Id="rId126" Type="http://schemas.openxmlformats.org/officeDocument/2006/relationships/hyperlink" Target="../../&#49888;&#50557;PPT/44%20&#49324;&#46020;&#54665;&#51204;/&#49324;&#46020;&#54665;&#51204;.pptx" TargetMode="External"/><Relationship Id="rId147" Type="http://schemas.openxmlformats.org/officeDocument/2006/relationships/image" Target="../media/image57.png"/><Relationship Id="rId168" Type="http://schemas.openxmlformats.org/officeDocument/2006/relationships/hyperlink" Target="../../&#49888;&#50557;PPT/65%20&#50976;&#45796;&#49436;/&#50976;&#45796;&#49436;1&#51109;.pptx" TargetMode="External"/><Relationship Id="rId51" Type="http://schemas.openxmlformats.org/officeDocument/2006/relationships/image" Target="../media/image9.png"/><Relationship Id="rId72" Type="http://schemas.openxmlformats.org/officeDocument/2006/relationships/hyperlink" Target="../17&#50640;&#49828;&#45908;/&#50640;&#49828;&#45908;.pptx" TargetMode="External"/><Relationship Id="rId93" Type="http://schemas.openxmlformats.org/officeDocument/2006/relationships/image" Target="../media/image30.png"/><Relationship Id="rId189" Type="http://schemas.openxmlformats.org/officeDocument/2006/relationships/image" Target="../media/image78.png"/><Relationship Id="rId3" Type="http://schemas.openxmlformats.org/officeDocument/2006/relationships/slide" Target="slide21.xml"/><Relationship Id="rId214" Type="http://schemas.openxmlformats.org/officeDocument/2006/relationships/hyperlink" Target="&#50640;&#49828;&#44180;21&#51109;.pptx" TargetMode="External"/><Relationship Id="rId235" Type="http://schemas.openxmlformats.org/officeDocument/2006/relationships/image" Target="../media/image101.png"/><Relationship Id="rId256" Type="http://schemas.openxmlformats.org/officeDocument/2006/relationships/hyperlink" Target="&#50640;&#49828;&#44180;45&#51109;.pptx" TargetMode="External"/><Relationship Id="rId116" Type="http://schemas.openxmlformats.org/officeDocument/2006/relationships/hyperlink" Target="../39&#47568;&#46972;&#44592;/&#47568;&#46972;&#44592;.pptx" TargetMode="External"/><Relationship Id="rId137" Type="http://schemas.openxmlformats.org/officeDocument/2006/relationships/image" Target="../media/image52.png"/><Relationship Id="rId158" Type="http://schemas.openxmlformats.org/officeDocument/2006/relationships/hyperlink" Target="../../&#49888;&#50557;PPT/60%20&#48288;&#46300;&#47196;&#51204;&#49436;/&#48288;&#46300;&#47196;&#51204;&#49436;.pptx" TargetMode="External"/><Relationship Id="rId20" Type="http://schemas.openxmlformats.org/officeDocument/2006/relationships/slide" Target="slide30.xml"/><Relationship Id="rId41" Type="http://schemas.openxmlformats.org/officeDocument/2006/relationships/image" Target="../media/image4.png"/><Relationship Id="rId62" Type="http://schemas.openxmlformats.org/officeDocument/2006/relationships/hyperlink" Target="../11&#50676;&#50773;&#44592;&#49345;/&#50676;&#50773;&#44592;&#49345;.pptx" TargetMode="External"/><Relationship Id="rId83" Type="http://schemas.openxmlformats.org/officeDocument/2006/relationships/image" Target="../media/image25.png"/><Relationship Id="rId179" Type="http://schemas.openxmlformats.org/officeDocument/2006/relationships/image" Target="../media/image73.png"/><Relationship Id="rId190" Type="http://schemas.openxmlformats.org/officeDocument/2006/relationships/hyperlink" Target="&#50640;&#49828;&#44180;09&#51109;.pptx" TargetMode="External"/><Relationship Id="rId204" Type="http://schemas.openxmlformats.org/officeDocument/2006/relationships/hyperlink" Target="&#50640;&#49828;&#44180;16&#51109;.pptx" TargetMode="External"/><Relationship Id="rId225" Type="http://schemas.openxmlformats.org/officeDocument/2006/relationships/image" Target="../media/image96.png"/><Relationship Id="rId246" Type="http://schemas.openxmlformats.org/officeDocument/2006/relationships/hyperlink" Target="&#50640;&#49828;&#44180;38&#51109;.pptx" TargetMode="External"/><Relationship Id="rId267" Type="http://schemas.openxmlformats.org/officeDocument/2006/relationships/image" Target="../media/image117.png"/><Relationship Id="rId106" Type="http://schemas.openxmlformats.org/officeDocument/2006/relationships/hyperlink" Target="../34&#45208;&#54996;/&#45208;&#54996;.pptx" TargetMode="External"/><Relationship Id="rId127" Type="http://schemas.openxmlformats.org/officeDocument/2006/relationships/image" Target="../media/image47.png"/><Relationship Id="rId10" Type="http://schemas.openxmlformats.org/officeDocument/2006/relationships/slide" Target="slide5.xml"/><Relationship Id="rId31" Type="http://schemas.openxmlformats.org/officeDocument/2006/relationships/slide" Target="slide16.xml"/><Relationship Id="rId52" Type="http://schemas.openxmlformats.org/officeDocument/2006/relationships/hyperlink" Target="../07&#49324;&#49324;&#44592;/&#49324;&#49324;&#44592;.pptx" TargetMode="External"/><Relationship Id="rId73" Type="http://schemas.openxmlformats.org/officeDocument/2006/relationships/image" Target="../media/image20.png"/><Relationship Id="rId94" Type="http://schemas.openxmlformats.org/officeDocument/2006/relationships/hyperlink" Target="../28&#54840;&#49464;&#50500;/&#54840;&#49464;&#50500;.pptx" TargetMode="External"/><Relationship Id="rId148" Type="http://schemas.openxmlformats.org/officeDocument/2006/relationships/hyperlink" Target="../../&#49888;&#50557;PPT/55%20&#46356;&#47784;&#45936;&#54980;&#49436;/&#46356;&#47784;&#45936;&#54980;&#49436;.pptx" TargetMode="External"/><Relationship Id="rId169" Type="http://schemas.openxmlformats.org/officeDocument/2006/relationships/image" Target="../media/image68.png"/><Relationship Id="rId4" Type="http://schemas.openxmlformats.org/officeDocument/2006/relationships/slide" Target="slide2.xml"/><Relationship Id="rId180" Type="http://schemas.openxmlformats.org/officeDocument/2006/relationships/hyperlink" Target="&#50640;&#49828;&#44180;04&#51109;.pptx" TargetMode="External"/><Relationship Id="rId215" Type="http://schemas.openxmlformats.org/officeDocument/2006/relationships/image" Target="../media/image91.png"/><Relationship Id="rId236" Type="http://schemas.openxmlformats.org/officeDocument/2006/relationships/hyperlink" Target="&#50640;&#49828;&#44180;33&#51109;.pptx" TargetMode="External"/><Relationship Id="rId257" Type="http://schemas.openxmlformats.org/officeDocument/2006/relationships/image" Target="../media/image112.png"/><Relationship Id="rId42" Type="http://schemas.openxmlformats.org/officeDocument/2006/relationships/hyperlink" Target="&#52285;&#49464;&#44592;.pptx" TargetMode="External"/><Relationship Id="rId84" Type="http://schemas.openxmlformats.org/officeDocument/2006/relationships/hyperlink" Target="../23&#51060;&#49324;&#50556;/&#51060;&#49324;&#50556;.pptx" TargetMode="External"/><Relationship Id="rId138" Type="http://schemas.openxmlformats.org/officeDocument/2006/relationships/hyperlink" Target="../../&#49888;&#50557;PPT/50%20&#48716;&#47549;&#48372;&#49436;/&#48716;&#47549;&#48372;&#49436;.pptx" TargetMode="External"/><Relationship Id="rId191" Type="http://schemas.openxmlformats.org/officeDocument/2006/relationships/image" Target="../media/image79.png"/><Relationship Id="rId205" Type="http://schemas.openxmlformats.org/officeDocument/2006/relationships/image" Target="../media/image86.png"/><Relationship Id="rId247" Type="http://schemas.openxmlformats.org/officeDocument/2006/relationships/image" Target="../media/image107.png"/></Relationships>
</file>

<file path=ppt/slides/_rels/slide15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2.png"/><Relationship Id="rId21" Type="http://schemas.openxmlformats.org/officeDocument/2006/relationships/slide" Target="slide11.xml"/><Relationship Id="rId63" Type="http://schemas.openxmlformats.org/officeDocument/2006/relationships/image" Target="../media/image15.png"/><Relationship Id="rId159" Type="http://schemas.openxmlformats.org/officeDocument/2006/relationships/image" Target="../media/image63.png"/><Relationship Id="rId170" Type="http://schemas.openxmlformats.org/officeDocument/2006/relationships/hyperlink" Target="../../&#49888;&#50557;PPT/66%20&#50836;&#54620;&#44228;&#49884;&#47197;/&#50836;&#54620;&#44228;&#49884;&#47197;.pptx" TargetMode="External"/><Relationship Id="rId226" Type="http://schemas.openxmlformats.org/officeDocument/2006/relationships/hyperlink" Target="&#50640;&#49828;&#44180;28&#51109;.pptx" TargetMode="External"/><Relationship Id="rId107" Type="http://schemas.openxmlformats.org/officeDocument/2006/relationships/image" Target="../media/image37.png"/><Relationship Id="rId268" Type="http://schemas.openxmlformats.org/officeDocument/2006/relationships/image" Target="../media/image132.png"/><Relationship Id="rId11" Type="http://schemas.openxmlformats.org/officeDocument/2006/relationships/slide" Target="slide25.xml"/><Relationship Id="rId32" Type="http://schemas.openxmlformats.org/officeDocument/2006/relationships/slide" Target="slide17.xml"/><Relationship Id="rId53" Type="http://schemas.openxmlformats.org/officeDocument/2006/relationships/image" Target="../media/image10.png"/><Relationship Id="rId74" Type="http://schemas.openxmlformats.org/officeDocument/2006/relationships/hyperlink" Target="../18&#50853;&#44592;/&#50853;&#44592;.pptx" TargetMode="External"/><Relationship Id="rId128" Type="http://schemas.openxmlformats.org/officeDocument/2006/relationships/hyperlink" Target="../../&#49888;&#50557;PPT/45%20&#47196;&#47560;&#49436;/&#47196;&#47560;&#49436;.pptx" TargetMode="External"/><Relationship Id="rId149" Type="http://schemas.openxmlformats.org/officeDocument/2006/relationships/image" Target="../media/image58.png"/><Relationship Id="rId5" Type="http://schemas.openxmlformats.org/officeDocument/2006/relationships/slide" Target="slide22.xml"/><Relationship Id="rId95" Type="http://schemas.openxmlformats.org/officeDocument/2006/relationships/image" Target="../media/image31.png"/><Relationship Id="rId160" Type="http://schemas.openxmlformats.org/officeDocument/2006/relationships/hyperlink" Target="../../&#49888;&#50557;PPT/61%20&#48288;&#46300;&#47196;&#54980;&#49436;/&#48288;&#46300;&#47196;&#54980;&#49436;.pptx" TargetMode="External"/><Relationship Id="rId181" Type="http://schemas.openxmlformats.org/officeDocument/2006/relationships/image" Target="../media/image74.png"/><Relationship Id="rId216" Type="http://schemas.openxmlformats.org/officeDocument/2006/relationships/hyperlink" Target="&#50640;&#49828;&#44180;22&#51109;.pptx" TargetMode="External"/><Relationship Id="rId237" Type="http://schemas.openxmlformats.org/officeDocument/2006/relationships/image" Target="../media/image102.png"/><Relationship Id="rId258" Type="http://schemas.openxmlformats.org/officeDocument/2006/relationships/hyperlink" Target="&#50640;&#49828;&#44180;44&#51109;.pptx" TargetMode="External"/><Relationship Id="rId22" Type="http://schemas.openxmlformats.org/officeDocument/2006/relationships/slide" Target="slide31.xml"/><Relationship Id="rId43" Type="http://schemas.openxmlformats.org/officeDocument/2006/relationships/image" Target="../media/image5.png"/><Relationship Id="rId64" Type="http://schemas.openxmlformats.org/officeDocument/2006/relationships/hyperlink" Target="../13&#50669;&#45824;&#49345;/&#50669;&#45824;&#49345;.pptx" TargetMode="External"/><Relationship Id="rId118" Type="http://schemas.openxmlformats.org/officeDocument/2006/relationships/hyperlink" Target="../../&#49888;&#50557;PPT/40%20&#47560;&#53468;&#48373;&#51020;/&#47560;&#53468;&#48373;&#51020;.pptx" TargetMode="External"/><Relationship Id="rId139" Type="http://schemas.openxmlformats.org/officeDocument/2006/relationships/image" Target="../media/image53.png"/><Relationship Id="rId85" Type="http://schemas.openxmlformats.org/officeDocument/2006/relationships/image" Target="../media/image26.png"/><Relationship Id="rId150" Type="http://schemas.openxmlformats.org/officeDocument/2006/relationships/hyperlink" Target="../../&#49888;&#50557;PPT/56%20&#46356;&#46020;&#49436;/&#46356;&#46020;&#49436;.pptx" TargetMode="External"/><Relationship Id="rId171" Type="http://schemas.openxmlformats.org/officeDocument/2006/relationships/image" Target="../media/image69.png"/><Relationship Id="rId192" Type="http://schemas.openxmlformats.org/officeDocument/2006/relationships/hyperlink" Target="&#50640;&#49828;&#44180;10&#51109;.pptx" TargetMode="External"/><Relationship Id="rId206" Type="http://schemas.openxmlformats.org/officeDocument/2006/relationships/hyperlink" Target="&#50640;&#49828;&#44180;17&#51109;.pptx" TargetMode="External"/><Relationship Id="rId227" Type="http://schemas.openxmlformats.org/officeDocument/2006/relationships/image" Target="../media/image97.png"/><Relationship Id="rId248" Type="http://schemas.openxmlformats.org/officeDocument/2006/relationships/hyperlink" Target="&#50640;&#49828;&#44180;39&#51109;.pptx" TargetMode="External"/><Relationship Id="rId12" Type="http://schemas.openxmlformats.org/officeDocument/2006/relationships/slide" Target="slide6.xml"/><Relationship Id="rId33" Type="http://schemas.openxmlformats.org/officeDocument/2006/relationships/slide" Target="slide18.xml"/><Relationship Id="rId108" Type="http://schemas.openxmlformats.org/officeDocument/2006/relationships/hyperlink" Target="../35&#54616;&#48149;&#44397;/&#54616;&#48149;&#44397;.pptx" TargetMode="External"/><Relationship Id="rId129" Type="http://schemas.openxmlformats.org/officeDocument/2006/relationships/image" Target="../media/image48.png"/><Relationship Id="rId54" Type="http://schemas.openxmlformats.org/officeDocument/2006/relationships/hyperlink" Target="../08&#47355;&#44592;/&#47355;&#44592;.pptx" TargetMode="External"/><Relationship Id="rId75" Type="http://schemas.openxmlformats.org/officeDocument/2006/relationships/image" Target="../media/image21.png"/><Relationship Id="rId96" Type="http://schemas.openxmlformats.org/officeDocument/2006/relationships/hyperlink" Target="../29&#50836;&#50648;/&#50836;&#50648;.pptx" TargetMode="External"/><Relationship Id="rId140" Type="http://schemas.openxmlformats.org/officeDocument/2006/relationships/hyperlink" Target="../../&#49888;&#50557;PPT/51%20&#44264;&#47196;&#49352;&#49436;/&#44264;&#47196;&#49352;&#49436;.pptx" TargetMode="External"/><Relationship Id="rId161" Type="http://schemas.openxmlformats.org/officeDocument/2006/relationships/image" Target="../media/image64.png"/><Relationship Id="rId182" Type="http://schemas.openxmlformats.org/officeDocument/2006/relationships/hyperlink" Target="&#50640;&#49828;&#44180;05&#51109;.pptx" TargetMode="External"/><Relationship Id="rId217" Type="http://schemas.openxmlformats.org/officeDocument/2006/relationships/image" Target="../media/image92.png"/><Relationship Id="rId6" Type="http://schemas.openxmlformats.org/officeDocument/2006/relationships/slide" Target="slide3.xml"/><Relationship Id="rId238" Type="http://schemas.openxmlformats.org/officeDocument/2006/relationships/hyperlink" Target="&#50640;&#49828;&#44180;34&#51109;.pptx" TargetMode="External"/><Relationship Id="rId259" Type="http://schemas.openxmlformats.org/officeDocument/2006/relationships/image" Target="../media/image113.png"/><Relationship Id="rId23" Type="http://schemas.openxmlformats.org/officeDocument/2006/relationships/slide" Target="slide12.xml"/><Relationship Id="rId119" Type="http://schemas.openxmlformats.org/officeDocument/2006/relationships/image" Target="../media/image43.png"/><Relationship Id="rId44" Type="http://schemas.openxmlformats.org/officeDocument/2006/relationships/hyperlink" Target="../03&#47112;&#50948;&#44592;/&#47112;&#50948;&#44592;.pptx" TargetMode="External"/><Relationship Id="rId65" Type="http://schemas.openxmlformats.org/officeDocument/2006/relationships/image" Target="../media/image16.png"/><Relationship Id="rId86" Type="http://schemas.openxmlformats.org/officeDocument/2006/relationships/hyperlink" Target="../24&#50696;&#47112;&#48120;&#50556;/&#50696;&#47112;&#48120;&#50556;.pptx" TargetMode="External"/><Relationship Id="rId130" Type="http://schemas.openxmlformats.org/officeDocument/2006/relationships/hyperlink" Target="../../&#49888;&#50557;PPT/46%20&#44256;&#47536;&#46020;&#51204;&#49436;/&#44256;&#47536;&#46020;&#51204;&#49436;.pptx" TargetMode="External"/><Relationship Id="rId151" Type="http://schemas.openxmlformats.org/officeDocument/2006/relationships/image" Target="../media/image59.png"/><Relationship Id="rId172" Type="http://schemas.openxmlformats.org/officeDocument/2006/relationships/hyperlink" Target="&#50640;&#49828;&#44180;27&#51109;.pptx" TargetMode="External"/><Relationship Id="rId193" Type="http://schemas.openxmlformats.org/officeDocument/2006/relationships/image" Target="../media/image80.png"/><Relationship Id="rId207" Type="http://schemas.openxmlformats.org/officeDocument/2006/relationships/image" Target="../media/image87.png"/><Relationship Id="rId228" Type="http://schemas.openxmlformats.org/officeDocument/2006/relationships/hyperlink" Target="&#50640;&#49828;&#44180;29&#51109;.pptx" TargetMode="External"/><Relationship Id="rId249" Type="http://schemas.openxmlformats.org/officeDocument/2006/relationships/image" Target="../media/image108.png"/><Relationship Id="rId13" Type="http://schemas.openxmlformats.org/officeDocument/2006/relationships/slide" Target="slide26.xml"/><Relationship Id="rId109" Type="http://schemas.openxmlformats.org/officeDocument/2006/relationships/image" Target="../media/image38.png"/><Relationship Id="rId260" Type="http://schemas.openxmlformats.org/officeDocument/2006/relationships/hyperlink" Target="&#50640;&#49828;&#44180;43&#51109;.pptx" TargetMode="External"/><Relationship Id="rId34" Type="http://schemas.openxmlformats.org/officeDocument/2006/relationships/slide" Target="slide19.xml"/><Relationship Id="rId55" Type="http://schemas.openxmlformats.org/officeDocument/2006/relationships/image" Target="../media/image11.png"/><Relationship Id="rId76" Type="http://schemas.openxmlformats.org/officeDocument/2006/relationships/hyperlink" Target="../19&#49884;&#54200;/&#49884;&#54200;.pptx" TargetMode="External"/><Relationship Id="rId97" Type="http://schemas.openxmlformats.org/officeDocument/2006/relationships/image" Target="../media/image32.png"/><Relationship Id="rId120" Type="http://schemas.openxmlformats.org/officeDocument/2006/relationships/hyperlink" Target="../../&#49888;&#50557;PPT/41%20&#47560;&#44032;&#48373;&#51020;/&#47560;&#44032;&#48373;&#51020;.pptx" TargetMode="External"/><Relationship Id="rId141" Type="http://schemas.openxmlformats.org/officeDocument/2006/relationships/image" Target="../media/image54.png"/><Relationship Id="rId7" Type="http://schemas.openxmlformats.org/officeDocument/2006/relationships/slide" Target="slide23.xml"/><Relationship Id="rId162" Type="http://schemas.openxmlformats.org/officeDocument/2006/relationships/hyperlink" Target="../../&#49888;&#50557;PPT/62%20&#50836;&#54620;&#51068;&#49436;/&#50836;&#54620;&#51068;&#49436;.pptx" TargetMode="External"/><Relationship Id="rId183" Type="http://schemas.openxmlformats.org/officeDocument/2006/relationships/image" Target="../media/image75.png"/><Relationship Id="rId218" Type="http://schemas.openxmlformats.org/officeDocument/2006/relationships/hyperlink" Target="&#50640;&#49828;&#44180;23&#51109;.pptx" TargetMode="External"/><Relationship Id="rId239" Type="http://schemas.openxmlformats.org/officeDocument/2006/relationships/image" Target="../media/image103.png"/><Relationship Id="rId250" Type="http://schemas.openxmlformats.org/officeDocument/2006/relationships/hyperlink" Target="&#50640;&#49828;&#44180;48&#51109;.pptx" TargetMode="External"/><Relationship Id="rId24" Type="http://schemas.openxmlformats.org/officeDocument/2006/relationships/slide" Target="slide32.xml"/><Relationship Id="rId45" Type="http://schemas.openxmlformats.org/officeDocument/2006/relationships/image" Target="../media/image6.png"/><Relationship Id="rId66" Type="http://schemas.openxmlformats.org/officeDocument/2006/relationships/hyperlink" Target="../14&#50669;&#45824;&#54616;/&#50669;&#45824;&#54616;.pptx" TargetMode="External"/><Relationship Id="rId87" Type="http://schemas.openxmlformats.org/officeDocument/2006/relationships/image" Target="../media/image27.png"/><Relationship Id="rId110" Type="http://schemas.openxmlformats.org/officeDocument/2006/relationships/hyperlink" Target="../36&#49828;&#48148;&#45264;/&#49828;&#48148;&#45264;.pptx" TargetMode="External"/><Relationship Id="rId131" Type="http://schemas.openxmlformats.org/officeDocument/2006/relationships/image" Target="../media/image49.png"/><Relationship Id="rId152" Type="http://schemas.openxmlformats.org/officeDocument/2006/relationships/hyperlink" Target="../../&#49888;&#50557;PPT/57%20&#48716;&#47112;&#47788;&#49436;/&#48716;&#47112;&#47788;&#49436;1&#51109;.pptx" TargetMode="External"/><Relationship Id="rId173" Type="http://schemas.openxmlformats.org/officeDocument/2006/relationships/image" Target="../media/image70.png"/><Relationship Id="rId194" Type="http://schemas.openxmlformats.org/officeDocument/2006/relationships/hyperlink" Target="&#50640;&#49828;&#44180;11&#51109;.pptx" TargetMode="External"/><Relationship Id="rId208" Type="http://schemas.openxmlformats.org/officeDocument/2006/relationships/hyperlink" Target="&#50640;&#49828;&#44180;18&#51109;.pptx" TargetMode="External"/><Relationship Id="rId229" Type="http://schemas.openxmlformats.org/officeDocument/2006/relationships/image" Target="../media/image98.png"/><Relationship Id="rId240" Type="http://schemas.openxmlformats.org/officeDocument/2006/relationships/hyperlink" Target="&#50640;&#49828;&#44180;35&#51109;.pptx" TargetMode="External"/><Relationship Id="rId261" Type="http://schemas.openxmlformats.org/officeDocument/2006/relationships/image" Target="../media/image114.png"/><Relationship Id="rId14" Type="http://schemas.openxmlformats.org/officeDocument/2006/relationships/slide" Target="slide7.xml"/><Relationship Id="rId35" Type="http://schemas.openxmlformats.org/officeDocument/2006/relationships/slide" Target="slide20.xml"/><Relationship Id="rId56" Type="http://schemas.openxmlformats.org/officeDocument/2006/relationships/hyperlink" Target="../09&#49324;&#47924;&#50648;&#49345;/&#49324;&#47924;&#50648;&#49345;.pptx" TargetMode="External"/><Relationship Id="rId77" Type="http://schemas.openxmlformats.org/officeDocument/2006/relationships/image" Target="../media/image22.png"/><Relationship Id="rId100" Type="http://schemas.openxmlformats.org/officeDocument/2006/relationships/hyperlink" Target="../31&#50724;&#48148;&#45852;/&#50724;&#48148;&#45852;1&#51109;.pptx" TargetMode="External"/><Relationship Id="rId8" Type="http://schemas.openxmlformats.org/officeDocument/2006/relationships/slide" Target="slide4.xml"/><Relationship Id="rId98" Type="http://schemas.openxmlformats.org/officeDocument/2006/relationships/hyperlink" Target="../30&#50500;&#47784;&#49828;/&#50500;&#47784;&#49828;.pptx" TargetMode="External"/><Relationship Id="rId121" Type="http://schemas.openxmlformats.org/officeDocument/2006/relationships/image" Target="../media/image44.png"/><Relationship Id="rId142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63" Type="http://schemas.openxmlformats.org/officeDocument/2006/relationships/image" Target="../media/image65.png"/><Relationship Id="rId184" Type="http://schemas.openxmlformats.org/officeDocument/2006/relationships/hyperlink" Target="&#50640;&#49828;&#44180;06&#51109;.pptx" TargetMode="External"/><Relationship Id="rId219" Type="http://schemas.openxmlformats.org/officeDocument/2006/relationships/image" Target="../media/image93.png"/><Relationship Id="rId230" Type="http://schemas.openxmlformats.org/officeDocument/2006/relationships/hyperlink" Target="&#50640;&#49828;&#44180;30&#51109;.pptx" TargetMode="External"/><Relationship Id="rId251" Type="http://schemas.openxmlformats.org/officeDocument/2006/relationships/image" Target="../media/image109.png"/><Relationship Id="rId25" Type="http://schemas.openxmlformats.org/officeDocument/2006/relationships/slide" Target="slide13.xml"/><Relationship Id="rId46" Type="http://schemas.openxmlformats.org/officeDocument/2006/relationships/hyperlink" Target="../04&#48124;&#49688;&#44592;/&#48124;&#49688;&#44592;.pptx" TargetMode="External"/><Relationship Id="rId67" Type="http://schemas.openxmlformats.org/officeDocument/2006/relationships/image" Target="../media/image17.png"/><Relationship Id="rId88" Type="http://schemas.openxmlformats.org/officeDocument/2006/relationships/hyperlink" Target="../25&#50696;&#47112;&#48120;&#50556;&#50528;&#44032;/&#50696;&#47112;&#48120;&#50556;&#50528;&#44032;.pptx" TargetMode="External"/><Relationship Id="rId111" Type="http://schemas.openxmlformats.org/officeDocument/2006/relationships/image" Target="../media/image39.png"/><Relationship Id="rId132" Type="http://schemas.openxmlformats.org/officeDocument/2006/relationships/hyperlink" Target="../../&#49888;&#50557;PPT/47%20&#44256;&#47536;&#46020;&#54980;&#49436;/&#44256;&#47536;&#46020;&#54980;&#49436;.pptx" TargetMode="External"/><Relationship Id="rId153" Type="http://schemas.openxmlformats.org/officeDocument/2006/relationships/image" Target="../media/image60.png"/><Relationship Id="rId174" Type="http://schemas.openxmlformats.org/officeDocument/2006/relationships/hyperlink" Target="&#50640;&#49828;&#44180;01&#51109;.pptx" TargetMode="External"/><Relationship Id="rId195" Type="http://schemas.openxmlformats.org/officeDocument/2006/relationships/image" Target="../media/image81.png"/><Relationship Id="rId209" Type="http://schemas.openxmlformats.org/officeDocument/2006/relationships/image" Target="../media/image88.png"/><Relationship Id="rId220" Type="http://schemas.openxmlformats.org/officeDocument/2006/relationships/hyperlink" Target="&#50640;&#49828;&#44180;24&#51109;.pptx" TargetMode="External"/><Relationship Id="rId241" Type="http://schemas.openxmlformats.org/officeDocument/2006/relationships/image" Target="../media/image104.png"/><Relationship Id="rId15" Type="http://schemas.openxmlformats.org/officeDocument/2006/relationships/slide" Target="slide27.xml"/><Relationship Id="rId36" Type="http://schemas.openxmlformats.org/officeDocument/2006/relationships/slide" Target="slide8.xml"/><Relationship Id="rId57" Type="http://schemas.openxmlformats.org/officeDocument/2006/relationships/image" Target="../media/image12.png"/><Relationship Id="rId262" Type="http://schemas.openxmlformats.org/officeDocument/2006/relationships/hyperlink" Target="&#50640;&#49828;&#44180;42&#51109;.pptx" TargetMode="External"/><Relationship Id="rId78" Type="http://schemas.openxmlformats.org/officeDocument/2006/relationships/hyperlink" Target="../20&#51104;&#50616;/&#51104;&#50616;.pptx" TargetMode="External"/><Relationship Id="rId99" Type="http://schemas.openxmlformats.org/officeDocument/2006/relationships/image" Target="../media/image33.png"/><Relationship Id="rId101" Type="http://schemas.openxmlformats.org/officeDocument/2006/relationships/image" Target="../media/image34.png"/><Relationship Id="rId122" Type="http://schemas.openxmlformats.org/officeDocument/2006/relationships/hyperlink" Target="../../&#49888;&#50557;PPT/42%20&#45572;&#44032;&#48373;&#51020;/&#45572;&#44032;&#48373;&#51020;.pptx" TargetMode="External"/><Relationship Id="rId143" Type="http://schemas.openxmlformats.org/officeDocument/2006/relationships/image" Target="../media/image55.png"/><Relationship Id="rId164" Type="http://schemas.openxmlformats.org/officeDocument/2006/relationships/hyperlink" Target="../../&#49888;&#50557;PPT/63%20&#50836;&#54620;&#51060;&#49436;/&#50836;&#54620;&#51060;&#49436;1&#51109;.pptx" TargetMode="External"/><Relationship Id="rId185" Type="http://schemas.openxmlformats.org/officeDocument/2006/relationships/image" Target="../media/image76.png"/><Relationship Id="rId9" Type="http://schemas.openxmlformats.org/officeDocument/2006/relationships/slide" Target="slide24.xml"/><Relationship Id="rId210" Type="http://schemas.openxmlformats.org/officeDocument/2006/relationships/hyperlink" Target="&#50640;&#49828;&#44180;19&#51109;.pptx" TargetMode="External"/><Relationship Id="rId26" Type="http://schemas.openxmlformats.org/officeDocument/2006/relationships/slide" Target="slide33.xml"/><Relationship Id="rId231" Type="http://schemas.openxmlformats.org/officeDocument/2006/relationships/image" Target="../media/image99.png"/><Relationship Id="rId252" Type="http://schemas.openxmlformats.org/officeDocument/2006/relationships/hyperlink" Target="&#50640;&#49828;&#44180;47&#51109;.pptx" TargetMode="External"/><Relationship Id="rId47" Type="http://schemas.openxmlformats.org/officeDocument/2006/relationships/image" Target="../media/image7.png"/><Relationship Id="rId68" Type="http://schemas.openxmlformats.org/officeDocument/2006/relationships/hyperlink" Target="../15&#50640;&#49828;&#46972;/&#50640;&#49828;&#46972;.pptx" TargetMode="External"/><Relationship Id="rId89" Type="http://schemas.openxmlformats.org/officeDocument/2006/relationships/image" Target="../media/image28.png"/><Relationship Id="rId112" Type="http://schemas.openxmlformats.org/officeDocument/2006/relationships/hyperlink" Target="../37&#54617;&#44060;/&#54617;&#44060;.pptx" TargetMode="External"/><Relationship Id="rId133" Type="http://schemas.openxmlformats.org/officeDocument/2006/relationships/image" Target="../media/image50.png"/><Relationship Id="rId154" Type="http://schemas.openxmlformats.org/officeDocument/2006/relationships/hyperlink" Target="../../&#49888;&#50557;PPT/58%20&#55176;&#48652;&#47532;&#49436;/&#55176;&#48652;&#47532;&#49436;.pptx" TargetMode="External"/><Relationship Id="rId175" Type="http://schemas.openxmlformats.org/officeDocument/2006/relationships/image" Target="../media/image71.png"/><Relationship Id="rId196" Type="http://schemas.openxmlformats.org/officeDocument/2006/relationships/hyperlink" Target="&#50640;&#49828;&#44180;12&#51109;.pptx" TargetMode="External"/><Relationship Id="rId200" Type="http://schemas.openxmlformats.org/officeDocument/2006/relationships/hyperlink" Target="&#50640;&#49828;&#44180;14&#51109;.pptx" TargetMode="External"/><Relationship Id="rId16" Type="http://schemas.openxmlformats.org/officeDocument/2006/relationships/slide" Target="slide28.xml"/><Relationship Id="rId221" Type="http://schemas.openxmlformats.org/officeDocument/2006/relationships/image" Target="../media/image94.png"/><Relationship Id="rId242" Type="http://schemas.openxmlformats.org/officeDocument/2006/relationships/hyperlink" Target="&#50640;&#49828;&#44180;36&#51109;.pptx" TargetMode="External"/><Relationship Id="rId263" Type="http://schemas.openxmlformats.org/officeDocument/2006/relationships/image" Target="../media/image115.png"/><Relationship Id="rId37" Type="http://schemas.openxmlformats.org/officeDocument/2006/relationships/image" Target="../media/image2.png"/><Relationship Id="rId58" Type="http://schemas.openxmlformats.org/officeDocument/2006/relationships/hyperlink" Target="../10&#49324;&#47924;&#50648;&#54616;/&#49324;&#47924;&#50648;&#54616;.pptx" TargetMode="External"/><Relationship Id="rId79" Type="http://schemas.openxmlformats.org/officeDocument/2006/relationships/image" Target="../media/image23.png"/><Relationship Id="rId102" Type="http://schemas.openxmlformats.org/officeDocument/2006/relationships/hyperlink" Target="../32&#50836;&#45208;/&#50836;&#45208;.pptx" TargetMode="External"/><Relationship Id="rId123" Type="http://schemas.openxmlformats.org/officeDocument/2006/relationships/image" Target="../media/image45.png"/><Relationship Id="rId144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90" Type="http://schemas.openxmlformats.org/officeDocument/2006/relationships/hyperlink" Target="../26&#50640;&#49828;&#44180;/&#50640;&#49828;&#44180;.pptx" TargetMode="External"/><Relationship Id="rId165" Type="http://schemas.openxmlformats.org/officeDocument/2006/relationships/image" Target="../media/image66.png"/><Relationship Id="rId186" Type="http://schemas.openxmlformats.org/officeDocument/2006/relationships/hyperlink" Target="&#50640;&#49828;&#44180;07&#51109;.pptx" TargetMode="External"/><Relationship Id="rId211" Type="http://schemas.openxmlformats.org/officeDocument/2006/relationships/image" Target="../media/image89.png"/><Relationship Id="rId232" Type="http://schemas.openxmlformats.org/officeDocument/2006/relationships/hyperlink" Target="&#50640;&#49828;&#44180;31&#51109;.pptx" TargetMode="External"/><Relationship Id="rId253" Type="http://schemas.openxmlformats.org/officeDocument/2006/relationships/image" Target="../media/image110.png"/><Relationship Id="rId27" Type="http://schemas.openxmlformats.org/officeDocument/2006/relationships/slide" Target="slide14.xml"/><Relationship Id="rId48" Type="http://schemas.openxmlformats.org/officeDocument/2006/relationships/hyperlink" Target="../05&#49888;&#47749;&#44592;/&#49888;&#47749;&#44592;.pptx" TargetMode="External"/><Relationship Id="rId69" Type="http://schemas.openxmlformats.org/officeDocument/2006/relationships/image" Target="../media/image18.png"/><Relationship Id="rId113" Type="http://schemas.openxmlformats.org/officeDocument/2006/relationships/image" Target="../media/image40.png"/><Relationship Id="rId134" Type="http://schemas.openxmlformats.org/officeDocument/2006/relationships/hyperlink" Target="../../&#49888;&#50557;PPT/48%20&#44040;&#46972;&#46356;&#50500;&#49436;/&#44040;&#46972;&#46356;&#50500;&#49436;.pptx" TargetMode="External"/><Relationship Id="rId80" Type="http://schemas.openxmlformats.org/officeDocument/2006/relationships/hyperlink" Target="../21&#51204;&#46020;&#49436;/&#51204;&#46020;&#49436;.pptx" TargetMode="External"/><Relationship Id="rId155" Type="http://schemas.openxmlformats.org/officeDocument/2006/relationships/image" Target="../media/image61.png"/><Relationship Id="rId176" Type="http://schemas.openxmlformats.org/officeDocument/2006/relationships/hyperlink" Target="&#50640;&#49828;&#44180;02&#51109;.pptx" TargetMode="External"/><Relationship Id="rId197" Type="http://schemas.openxmlformats.org/officeDocument/2006/relationships/image" Target="../media/image82.png"/><Relationship Id="rId201" Type="http://schemas.openxmlformats.org/officeDocument/2006/relationships/image" Target="../media/image84.png"/><Relationship Id="rId222" Type="http://schemas.openxmlformats.org/officeDocument/2006/relationships/hyperlink" Target="&#50640;&#49828;&#44180;25&#51109;.pptx" TargetMode="External"/><Relationship Id="rId243" Type="http://schemas.openxmlformats.org/officeDocument/2006/relationships/image" Target="../media/image105.png"/><Relationship Id="rId264" Type="http://schemas.openxmlformats.org/officeDocument/2006/relationships/hyperlink" Target="&#50640;&#49828;&#44180;41&#51109;.pptx" TargetMode="External"/><Relationship Id="rId17" Type="http://schemas.openxmlformats.org/officeDocument/2006/relationships/slide" Target="slide9.xml"/><Relationship Id="rId38" Type="http://schemas.openxmlformats.org/officeDocument/2006/relationships/hyperlink" Target="../../&#44396;-&#49888;&#50557;%20&#49457;&#44221;&#47785;&#47197;.pptx" TargetMode="External"/><Relationship Id="rId59" Type="http://schemas.openxmlformats.org/officeDocument/2006/relationships/image" Target="../media/image13.png"/><Relationship Id="rId103" Type="http://schemas.openxmlformats.org/officeDocument/2006/relationships/image" Target="../media/image35.png"/><Relationship Id="rId124" Type="http://schemas.openxmlformats.org/officeDocument/2006/relationships/hyperlink" Target="../../&#49888;&#50557;PPT/43%20&#50836;&#54620;&#48373;&#51020;/&#50836;&#54620;&#48373;&#51020;.pptx" TargetMode="External"/><Relationship Id="rId70" Type="http://schemas.openxmlformats.org/officeDocument/2006/relationships/hyperlink" Target="../16&#45712;&#54756;&#48120;&#50556;/&#45712;&#54756;&#48120;&#50556;.pptx" TargetMode="External"/><Relationship Id="rId91" Type="http://schemas.openxmlformats.org/officeDocument/2006/relationships/image" Target="../media/image29.png"/><Relationship Id="rId145" Type="http://schemas.openxmlformats.org/officeDocument/2006/relationships/image" Target="../media/image56.png"/><Relationship Id="rId166" Type="http://schemas.openxmlformats.org/officeDocument/2006/relationships/hyperlink" Target="../../&#49888;&#50557;PPT/64%20&#50836;&#54620;&#49340;&#49436;/&#50836;&#54620;&#49340;&#49436;1&#51109;.pptx" TargetMode="External"/><Relationship Id="rId187" Type="http://schemas.openxmlformats.org/officeDocument/2006/relationships/image" Target="../media/image77.png"/><Relationship Id="rId1" Type="http://schemas.openxmlformats.org/officeDocument/2006/relationships/slideLayout" Target="../slideLayouts/slideLayout6.xml"/><Relationship Id="rId212" Type="http://schemas.openxmlformats.org/officeDocument/2006/relationships/hyperlink" Target="&#50640;&#49828;&#44180;20&#51109;.pptx" TargetMode="External"/><Relationship Id="rId233" Type="http://schemas.openxmlformats.org/officeDocument/2006/relationships/image" Target="../media/image100.png"/><Relationship Id="rId254" Type="http://schemas.openxmlformats.org/officeDocument/2006/relationships/hyperlink" Target="&#50640;&#49828;&#44180;46&#51109;.pptx" TargetMode="External"/><Relationship Id="rId28" Type="http://schemas.openxmlformats.org/officeDocument/2006/relationships/slide" Target="slide34.xml"/><Relationship Id="rId49" Type="http://schemas.openxmlformats.org/officeDocument/2006/relationships/image" Target="../media/image8.png"/><Relationship Id="rId114" Type="http://schemas.openxmlformats.org/officeDocument/2006/relationships/hyperlink" Target="../38&#49828;&#44032;&#47028;/&#49828;&#44032;&#47028;.pptx" TargetMode="External"/><Relationship Id="rId60" Type="http://schemas.openxmlformats.org/officeDocument/2006/relationships/hyperlink" Target="../12&#50676;&#50773;&#44592;&#54616;/&#50676;&#50773;&#44592;&#54616;.pptx" TargetMode="External"/><Relationship Id="rId81" Type="http://schemas.openxmlformats.org/officeDocument/2006/relationships/image" Target="../media/image24.png"/><Relationship Id="rId135" Type="http://schemas.openxmlformats.org/officeDocument/2006/relationships/image" Target="../media/image51.png"/><Relationship Id="rId156" Type="http://schemas.openxmlformats.org/officeDocument/2006/relationships/hyperlink" Target="../../&#49888;&#50557;PPT/59%20&#50556;&#44256;&#48372;&#49436;/&#50556;&#44256;&#48372;&#49436;.pptx" TargetMode="External"/><Relationship Id="rId177" Type="http://schemas.openxmlformats.org/officeDocument/2006/relationships/image" Target="../media/image72.png"/><Relationship Id="rId198" Type="http://schemas.openxmlformats.org/officeDocument/2006/relationships/hyperlink" Target="&#50640;&#49828;&#44180;13&#51109;.pptx" TargetMode="External"/><Relationship Id="rId202" Type="http://schemas.openxmlformats.org/officeDocument/2006/relationships/hyperlink" Target="&#50640;&#49828;&#44180;15&#51109;.pptx" TargetMode="External"/><Relationship Id="rId223" Type="http://schemas.openxmlformats.org/officeDocument/2006/relationships/image" Target="../media/image95.png"/><Relationship Id="rId244" Type="http://schemas.openxmlformats.org/officeDocument/2006/relationships/hyperlink" Target="&#50640;&#49828;&#44180;37&#51109;.pptx" TargetMode="External"/><Relationship Id="rId18" Type="http://schemas.openxmlformats.org/officeDocument/2006/relationships/slide" Target="slide29.xml"/><Relationship Id="rId39" Type="http://schemas.openxmlformats.org/officeDocument/2006/relationships/image" Target="../media/image3.png"/><Relationship Id="rId265" Type="http://schemas.openxmlformats.org/officeDocument/2006/relationships/image" Target="../media/image116.png"/><Relationship Id="rId50" Type="http://schemas.openxmlformats.org/officeDocument/2006/relationships/hyperlink" Target="../06&#50668;&#54840;&#49688;&#50500;/&#50668;&#54840;&#49688;&#50500;.pptx" TargetMode="External"/><Relationship Id="rId104" Type="http://schemas.openxmlformats.org/officeDocument/2006/relationships/hyperlink" Target="../33&#48120;&#44032;/&#48120;&#44032;.pptx" TargetMode="External"/><Relationship Id="rId125" Type="http://schemas.openxmlformats.org/officeDocument/2006/relationships/image" Target="../media/image46.png"/><Relationship Id="rId146" Type="http://schemas.openxmlformats.org/officeDocument/2006/relationships/hyperlink" Target="../../&#49888;&#50557;PPT/54%20&#46356;&#47784;&#45936;&#51204;&#49436;/&#46356;&#47784;&#45936;&#51204;&#49436;.pptx" TargetMode="External"/><Relationship Id="rId167" Type="http://schemas.openxmlformats.org/officeDocument/2006/relationships/image" Target="../media/image67.png"/><Relationship Id="rId188" Type="http://schemas.openxmlformats.org/officeDocument/2006/relationships/hyperlink" Target="&#50640;&#49828;&#44180;08&#51109;.pptx" TargetMode="External"/><Relationship Id="rId71" Type="http://schemas.openxmlformats.org/officeDocument/2006/relationships/image" Target="../media/image19.png"/><Relationship Id="rId92" Type="http://schemas.openxmlformats.org/officeDocument/2006/relationships/hyperlink" Target="../27&#45796;&#45768;&#50648;/&#45796;&#45768;&#50648;.pptx" TargetMode="External"/><Relationship Id="rId213" Type="http://schemas.openxmlformats.org/officeDocument/2006/relationships/image" Target="../media/image90.png"/><Relationship Id="rId234" Type="http://schemas.openxmlformats.org/officeDocument/2006/relationships/hyperlink" Target="&#50640;&#49828;&#44180;32&#51109;.pptx" TargetMode="External"/><Relationship Id="rId2" Type="http://schemas.openxmlformats.org/officeDocument/2006/relationships/slide" Target="slide1.xml"/><Relationship Id="rId29" Type="http://schemas.openxmlformats.org/officeDocument/2006/relationships/slide" Target="slide15.xml"/><Relationship Id="rId255" Type="http://schemas.openxmlformats.org/officeDocument/2006/relationships/image" Target="../media/image111.png"/><Relationship Id="rId40" Type="http://schemas.openxmlformats.org/officeDocument/2006/relationships/hyperlink" Target="../02&#52636;&#50528;&#44413;&#44592;/&#52636;&#50528;&#44413;&#44592;.pptx" TargetMode="External"/><Relationship Id="rId115" Type="http://schemas.openxmlformats.org/officeDocument/2006/relationships/image" Target="../media/image41.png"/><Relationship Id="rId136" Type="http://schemas.openxmlformats.org/officeDocument/2006/relationships/hyperlink" Target="../../&#49888;&#50557;PPT/49%20&#50640;&#48288;&#49548;&#49436;/&#50640;&#48288;&#49548;&#49436;.pptx" TargetMode="External"/><Relationship Id="rId157" Type="http://schemas.openxmlformats.org/officeDocument/2006/relationships/image" Target="../media/image62.png"/><Relationship Id="rId178" Type="http://schemas.openxmlformats.org/officeDocument/2006/relationships/hyperlink" Target="&#50640;&#49828;&#44180;03&#51109;.pptx" TargetMode="External"/><Relationship Id="rId61" Type="http://schemas.openxmlformats.org/officeDocument/2006/relationships/image" Target="../media/image14.png"/><Relationship Id="rId82" Type="http://schemas.openxmlformats.org/officeDocument/2006/relationships/hyperlink" Target="../22&#50500;&#44032;/&#50500;&#44032;.pptx" TargetMode="External"/><Relationship Id="rId199" Type="http://schemas.openxmlformats.org/officeDocument/2006/relationships/image" Target="../media/image83.png"/><Relationship Id="rId203" Type="http://schemas.openxmlformats.org/officeDocument/2006/relationships/image" Target="../media/image85.png"/><Relationship Id="rId19" Type="http://schemas.openxmlformats.org/officeDocument/2006/relationships/slide" Target="slide10.xml"/><Relationship Id="rId224" Type="http://schemas.openxmlformats.org/officeDocument/2006/relationships/hyperlink" Target="&#50640;&#49828;&#44180;26&#51109;.pptx" TargetMode="External"/><Relationship Id="rId245" Type="http://schemas.openxmlformats.org/officeDocument/2006/relationships/image" Target="../media/image106.png"/><Relationship Id="rId266" Type="http://schemas.openxmlformats.org/officeDocument/2006/relationships/hyperlink" Target="&#50640;&#49828;&#44180;40&#51109;.pptx" TargetMode="External"/><Relationship Id="rId30" Type="http://schemas.openxmlformats.org/officeDocument/2006/relationships/slide" Target="slide35.xml"/><Relationship Id="rId105" Type="http://schemas.openxmlformats.org/officeDocument/2006/relationships/image" Target="../media/image36.png"/><Relationship Id="rId126" Type="http://schemas.openxmlformats.org/officeDocument/2006/relationships/hyperlink" Target="../../&#49888;&#50557;PPT/44%20&#49324;&#46020;&#54665;&#51204;/&#49324;&#46020;&#54665;&#51204;.pptx" TargetMode="External"/><Relationship Id="rId147" Type="http://schemas.openxmlformats.org/officeDocument/2006/relationships/image" Target="../media/image57.png"/><Relationship Id="rId168" Type="http://schemas.openxmlformats.org/officeDocument/2006/relationships/hyperlink" Target="../../&#49888;&#50557;PPT/65%20&#50976;&#45796;&#49436;/&#50976;&#45796;&#49436;1&#51109;.pptx" TargetMode="External"/><Relationship Id="rId51" Type="http://schemas.openxmlformats.org/officeDocument/2006/relationships/image" Target="../media/image9.png"/><Relationship Id="rId72" Type="http://schemas.openxmlformats.org/officeDocument/2006/relationships/hyperlink" Target="../17&#50640;&#49828;&#45908;/&#50640;&#49828;&#45908;.pptx" TargetMode="External"/><Relationship Id="rId93" Type="http://schemas.openxmlformats.org/officeDocument/2006/relationships/image" Target="../media/image30.png"/><Relationship Id="rId189" Type="http://schemas.openxmlformats.org/officeDocument/2006/relationships/image" Target="../media/image78.png"/><Relationship Id="rId3" Type="http://schemas.openxmlformats.org/officeDocument/2006/relationships/slide" Target="slide21.xml"/><Relationship Id="rId214" Type="http://schemas.openxmlformats.org/officeDocument/2006/relationships/hyperlink" Target="&#50640;&#49828;&#44180;21&#51109;.pptx" TargetMode="External"/><Relationship Id="rId235" Type="http://schemas.openxmlformats.org/officeDocument/2006/relationships/image" Target="../media/image101.png"/><Relationship Id="rId256" Type="http://schemas.openxmlformats.org/officeDocument/2006/relationships/hyperlink" Target="&#50640;&#49828;&#44180;45&#51109;.pptx" TargetMode="External"/><Relationship Id="rId116" Type="http://schemas.openxmlformats.org/officeDocument/2006/relationships/hyperlink" Target="../39&#47568;&#46972;&#44592;/&#47568;&#46972;&#44592;.pptx" TargetMode="External"/><Relationship Id="rId137" Type="http://schemas.openxmlformats.org/officeDocument/2006/relationships/image" Target="../media/image52.png"/><Relationship Id="rId158" Type="http://schemas.openxmlformats.org/officeDocument/2006/relationships/hyperlink" Target="../../&#49888;&#50557;PPT/60%20&#48288;&#46300;&#47196;&#51204;&#49436;/&#48288;&#46300;&#47196;&#51204;&#49436;.pptx" TargetMode="External"/><Relationship Id="rId20" Type="http://schemas.openxmlformats.org/officeDocument/2006/relationships/slide" Target="slide30.xml"/><Relationship Id="rId41" Type="http://schemas.openxmlformats.org/officeDocument/2006/relationships/image" Target="../media/image4.png"/><Relationship Id="rId62" Type="http://schemas.openxmlformats.org/officeDocument/2006/relationships/hyperlink" Target="../11&#50676;&#50773;&#44592;&#49345;/&#50676;&#50773;&#44592;&#49345;.pptx" TargetMode="External"/><Relationship Id="rId83" Type="http://schemas.openxmlformats.org/officeDocument/2006/relationships/image" Target="../media/image25.png"/><Relationship Id="rId179" Type="http://schemas.openxmlformats.org/officeDocument/2006/relationships/image" Target="../media/image73.png"/><Relationship Id="rId190" Type="http://schemas.openxmlformats.org/officeDocument/2006/relationships/hyperlink" Target="&#50640;&#49828;&#44180;09&#51109;.pptx" TargetMode="External"/><Relationship Id="rId204" Type="http://schemas.openxmlformats.org/officeDocument/2006/relationships/hyperlink" Target="&#50640;&#49828;&#44180;16&#51109;.pptx" TargetMode="External"/><Relationship Id="rId225" Type="http://schemas.openxmlformats.org/officeDocument/2006/relationships/image" Target="../media/image96.png"/><Relationship Id="rId246" Type="http://schemas.openxmlformats.org/officeDocument/2006/relationships/hyperlink" Target="&#50640;&#49828;&#44180;38&#51109;.pptx" TargetMode="External"/><Relationship Id="rId267" Type="http://schemas.openxmlformats.org/officeDocument/2006/relationships/image" Target="../media/image117.png"/><Relationship Id="rId106" Type="http://schemas.openxmlformats.org/officeDocument/2006/relationships/hyperlink" Target="../34&#45208;&#54996;/&#45208;&#54996;.pptx" TargetMode="External"/><Relationship Id="rId127" Type="http://schemas.openxmlformats.org/officeDocument/2006/relationships/image" Target="../media/image47.png"/><Relationship Id="rId10" Type="http://schemas.openxmlformats.org/officeDocument/2006/relationships/slide" Target="slide5.xml"/><Relationship Id="rId31" Type="http://schemas.openxmlformats.org/officeDocument/2006/relationships/slide" Target="slide16.xml"/><Relationship Id="rId52" Type="http://schemas.openxmlformats.org/officeDocument/2006/relationships/hyperlink" Target="../07&#49324;&#49324;&#44592;/&#49324;&#49324;&#44592;.pptx" TargetMode="External"/><Relationship Id="rId73" Type="http://schemas.openxmlformats.org/officeDocument/2006/relationships/image" Target="../media/image20.png"/><Relationship Id="rId94" Type="http://schemas.openxmlformats.org/officeDocument/2006/relationships/hyperlink" Target="../28&#54840;&#49464;&#50500;/&#54840;&#49464;&#50500;.pptx" TargetMode="External"/><Relationship Id="rId148" Type="http://schemas.openxmlformats.org/officeDocument/2006/relationships/hyperlink" Target="../../&#49888;&#50557;PPT/55%20&#46356;&#47784;&#45936;&#54980;&#49436;/&#46356;&#47784;&#45936;&#54980;&#49436;.pptx" TargetMode="External"/><Relationship Id="rId169" Type="http://schemas.openxmlformats.org/officeDocument/2006/relationships/image" Target="../media/image68.png"/><Relationship Id="rId4" Type="http://schemas.openxmlformats.org/officeDocument/2006/relationships/slide" Target="slide2.xml"/><Relationship Id="rId180" Type="http://schemas.openxmlformats.org/officeDocument/2006/relationships/hyperlink" Target="&#50640;&#49828;&#44180;04&#51109;.pptx" TargetMode="External"/><Relationship Id="rId215" Type="http://schemas.openxmlformats.org/officeDocument/2006/relationships/image" Target="../media/image91.png"/><Relationship Id="rId236" Type="http://schemas.openxmlformats.org/officeDocument/2006/relationships/hyperlink" Target="&#50640;&#49828;&#44180;33&#51109;.pptx" TargetMode="External"/><Relationship Id="rId257" Type="http://schemas.openxmlformats.org/officeDocument/2006/relationships/image" Target="../media/image112.png"/><Relationship Id="rId42" Type="http://schemas.openxmlformats.org/officeDocument/2006/relationships/hyperlink" Target="&#52285;&#49464;&#44592;.pptx" TargetMode="External"/><Relationship Id="rId84" Type="http://schemas.openxmlformats.org/officeDocument/2006/relationships/hyperlink" Target="../23&#51060;&#49324;&#50556;/&#51060;&#49324;&#50556;.pptx" TargetMode="External"/><Relationship Id="rId138" Type="http://schemas.openxmlformats.org/officeDocument/2006/relationships/hyperlink" Target="../../&#49888;&#50557;PPT/50%20&#48716;&#47549;&#48372;&#49436;/&#48716;&#47549;&#48372;&#49436;.pptx" TargetMode="External"/><Relationship Id="rId191" Type="http://schemas.openxmlformats.org/officeDocument/2006/relationships/image" Target="../media/image79.png"/><Relationship Id="rId205" Type="http://schemas.openxmlformats.org/officeDocument/2006/relationships/image" Target="../media/image86.png"/><Relationship Id="rId247" Type="http://schemas.openxmlformats.org/officeDocument/2006/relationships/image" Target="../media/image107.png"/></Relationships>
</file>

<file path=ppt/slides/_rels/slide16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2.png"/><Relationship Id="rId21" Type="http://schemas.openxmlformats.org/officeDocument/2006/relationships/slide" Target="slide11.xml"/><Relationship Id="rId63" Type="http://schemas.openxmlformats.org/officeDocument/2006/relationships/image" Target="../media/image15.png"/><Relationship Id="rId159" Type="http://schemas.openxmlformats.org/officeDocument/2006/relationships/image" Target="../media/image63.png"/><Relationship Id="rId170" Type="http://schemas.openxmlformats.org/officeDocument/2006/relationships/hyperlink" Target="../../&#49888;&#50557;PPT/66%20&#50836;&#54620;&#44228;&#49884;&#47197;/&#50836;&#54620;&#44228;&#49884;&#47197;.pptx" TargetMode="External"/><Relationship Id="rId226" Type="http://schemas.openxmlformats.org/officeDocument/2006/relationships/hyperlink" Target="&#50640;&#49828;&#44180;28&#51109;.pptx" TargetMode="External"/><Relationship Id="rId107" Type="http://schemas.openxmlformats.org/officeDocument/2006/relationships/image" Target="../media/image37.png"/><Relationship Id="rId268" Type="http://schemas.openxmlformats.org/officeDocument/2006/relationships/image" Target="../media/image133.png"/><Relationship Id="rId11" Type="http://schemas.openxmlformats.org/officeDocument/2006/relationships/slide" Target="slide25.xml"/><Relationship Id="rId32" Type="http://schemas.openxmlformats.org/officeDocument/2006/relationships/slide" Target="slide17.xml"/><Relationship Id="rId53" Type="http://schemas.openxmlformats.org/officeDocument/2006/relationships/image" Target="../media/image10.png"/><Relationship Id="rId74" Type="http://schemas.openxmlformats.org/officeDocument/2006/relationships/hyperlink" Target="../18&#50853;&#44592;/&#50853;&#44592;.pptx" TargetMode="External"/><Relationship Id="rId128" Type="http://schemas.openxmlformats.org/officeDocument/2006/relationships/hyperlink" Target="../../&#49888;&#50557;PPT/45%20&#47196;&#47560;&#49436;/&#47196;&#47560;&#49436;.pptx" TargetMode="External"/><Relationship Id="rId149" Type="http://schemas.openxmlformats.org/officeDocument/2006/relationships/image" Target="../media/image58.png"/><Relationship Id="rId5" Type="http://schemas.openxmlformats.org/officeDocument/2006/relationships/slide" Target="slide22.xml"/><Relationship Id="rId95" Type="http://schemas.openxmlformats.org/officeDocument/2006/relationships/image" Target="../media/image31.png"/><Relationship Id="rId160" Type="http://schemas.openxmlformats.org/officeDocument/2006/relationships/hyperlink" Target="../../&#49888;&#50557;PPT/61%20&#48288;&#46300;&#47196;&#54980;&#49436;/&#48288;&#46300;&#47196;&#54980;&#49436;.pptx" TargetMode="External"/><Relationship Id="rId181" Type="http://schemas.openxmlformats.org/officeDocument/2006/relationships/image" Target="../media/image74.png"/><Relationship Id="rId216" Type="http://schemas.openxmlformats.org/officeDocument/2006/relationships/hyperlink" Target="&#50640;&#49828;&#44180;22&#51109;.pptx" TargetMode="External"/><Relationship Id="rId237" Type="http://schemas.openxmlformats.org/officeDocument/2006/relationships/image" Target="../media/image102.png"/><Relationship Id="rId258" Type="http://schemas.openxmlformats.org/officeDocument/2006/relationships/hyperlink" Target="&#50640;&#49828;&#44180;44&#51109;.pptx" TargetMode="External"/><Relationship Id="rId22" Type="http://schemas.openxmlformats.org/officeDocument/2006/relationships/slide" Target="slide31.xml"/><Relationship Id="rId43" Type="http://schemas.openxmlformats.org/officeDocument/2006/relationships/image" Target="../media/image5.png"/><Relationship Id="rId64" Type="http://schemas.openxmlformats.org/officeDocument/2006/relationships/hyperlink" Target="../13&#50669;&#45824;&#49345;/&#50669;&#45824;&#49345;.pptx" TargetMode="External"/><Relationship Id="rId118" Type="http://schemas.openxmlformats.org/officeDocument/2006/relationships/hyperlink" Target="../../&#49888;&#50557;PPT/40%20&#47560;&#53468;&#48373;&#51020;/&#47560;&#53468;&#48373;&#51020;.pptx" TargetMode="External"/><Relationship Id="rId139" Type="http://schemas.openxmlformats.org/officeDocument/2006/relationships/image" Target="../media/image53.png"/><Relationship Id="rId85" Type="http://schemas.openxmlformats.org/officeDocument/2006/relationships/image" Target="../media/image26.png"/><Relationship Id="rId150" Type="http://schemas.openxmlformats.org/officeDocument/2006/relationships/hyperlink" Target="../../&#49888;&#50557;PPT/56%20&#46356;&#46020;&#49436;/&#46356;&#46020;&#49436;.pptx" TargetMode="External"/><Relationship Id="rId171" Type="http://schemas.openxmlformats.org/officeDocument/2006/relationships/image" Target="../media/image69.png"/><Relationship Id="rId192" Type="http://schemas.openxmlformats.org/officeDocument/2006/relationships/hyperlink" Target="&#50640;&#49828;&#44180;10&#51109;.pptx" TargetMode="External"/><Relationship Id="rId206" Type="http://schemas.openxmlformats.org/officeDocument/2006/relationships/hyperlink" Target="&#50640;&#49828;&#44180;17&#51109;.pptx" TargetMode="External"/><Relationship Id="rId227" Type="http://schemas.openxmlformats.org/officeDocument/2006/relationships/image" Target="../media/image97.png"/><Relationship Id="rId248" Type="http://schemas.openxmlformats.org/officeDocument/2006/relationships/hyperlink" Target="&#50640;&#49828;&#44180;39&#51109;.pptx" TargetMode="External"/><Relationship Id="rId12" Type="http://schemas.openxmlformats.org/officeDocument/2006/relationships/slide" Target="slide6.xml"/><Relationship Id="rId33" Type="http://schemas.openxmlformats.org/officeDocument/2006/relationships/slide" Target="slide18.xml"/><Relationship Id="rId108" Type="http://schemas.openxmlformats.org/officeDocument/2006/relationships/hyperlink" Target="../35&#54616;&#48149;&#44397;/&#54616;&#48149;&#44397;.pptx" TargetMode="External"/><Relationship Id="rId129" Type="http://schemas.openxmlformats.org/officeDocument/2006/relationships/image" Target="../media/image48.png"/><Relationship Id="rId54" Type="http://schemas.openxmlformats.org/officeDocument/2006/relationships/hyperlink" Target="../08&#47355;&#44592;/&#47355;&#44592;.pptx" TargetMode="External"/><Relationship Id="rId75" Type="http://schemas.openxmlformats.org/officeDocument/2006/relationships/image" Target="../media/image21.png"/><Relationship Id="rId96" Type="http://schemas.openxmlformats.org/officeDocument/2006/relationships/hyperlink" Target="../29&#50836;&#50648;/&#50836;&#50648;.pptx" TargetMode="External"/><Relationship Id="rId140" Type="http://schemas.openxmlformats.org/officeDocument/2006/relationships/hyperlink" Target="../../&#49888;&#50557;PPT/51%20&#44264;&#47196;&#49352;&#49436;/&#44264;&#47196;&#49352;&#49436;.pptx" TargetMode="External"/><Relationship Id="rId161" Type="http://schemas.openxmlformats.org/officeDocument/2006/relationships/image" Target="../media/image64.png"/><Relationship Id="rId182" Type="http://schemas.openxmlformats.org/officeDocument/2006/relationships/hyperlink" Target="&#50640;&#49828;&#44180;05&#51109;.pptx" TargetMode="External"/><Relationship Id="rId217" Type="http://schemas.openxmlformats.org/officeDocument/2006/relationships/image" Target="../media/image92.png"/><Relationship Id="rId6" Type="http://schemas.openxmlformats.org/officeDocument/2006/relationships/slide" Target="slide3.xml"/><Relationship Id="rId238" Type="http://schemas.openxmlformats.org/officeDocument/2006/relationships/hyperlink" Target="&#50640;&#49828;&#44180;34&#51109;.pptx" TargetMode="External"/><Relationship Id="rId259" Type="http://schemas.openxmlformats.org/officeDocument/2006/relationships/image" Target="../media/image113.png"/><Relationship Id="rId23" Type="http://schemas.openxmlformats.org/officeDocument/2006/relationships/slide" Target="slide12.xml"/><Relationship Id="rId119" Type="http://schemas.openxmlformats.org/officeDocument/2006/relationships/image" Target="../media/image43.png"/><Relationship Id="rId44" Type="http://schemas.openxmlformats.org/officeDocument/2006/relationships/hyperlink" Target="../03&#47112;&#50948;&#44592;/&#47112;&#50948;&#44592;.pptx" TargetMode="External"/><Relationship Id="rId65" Type="http://schemas.openxmlformats.org/officeDocument/2006/relationships/image" Target="../media/image16.png"/><Relationship Id="rId86" Type="http://schemas.openxmlformats.org/officeDocument/2006/relationships/hyperlink" Target="../24&#50696;&#47112;&#48120;&#50556;/&#50696;&#47112;&#48120;&#50556;.pptx" TargetMode="External"/><Relationship Id="rId130" Type="http://schemas.openxmlformats.org/officeDocument/2006/relationships/hyperlink" Target="../../&#49888;&#50557;PPT/46%20&#44256;&#47536;&#46020;&#51204;&#49436;/&#44256;&#47536;&#46020;&#51204;&#49436;.pptx" TargetMode="External"/><Relationship Id="rId151" Type="http://schemas.openxmlformats.org/officeDocument/2006/relationships/image" Target="../media/image59.png"/><Relationship Id="rId172" Type="http://schemas.openxmlformats.org/officeDocument/2006/relationships/hyperlink" Target="&#50640;&#49828;&#44180;27&#51109;.pptx" TargetMode="External"/><Relationship Id="rId193" Type="http://schemas.openxmlformats.org/officeDocument/2006/relationships/image" Target="../media/image80.png"/><Relationship Id="rId207" Type="http://schemas.openxmlformats.org/officeDocument/2006/relationships/image" Target="../media/image87.png"/><Relationship Id="rId228" Type="http://schemas.openxmlformats.org/officeDocument/2006/relationships/hyperlink" Target="&#50640;&#49828;&#44180;29&#51109;.pptx" TargetMode="External"/><Relationship Id="rId249" Type="http://schemas.openxmlformats.org/officeDocument/2006/relationships/image" Target="../media/image108.png"/><Relationship Id="rId13" Type="http://schemas.openxmlformats.org/officeDocument/2006/relationships/slide" Target="slide26.xml"/><Relationship Id="rId109" Type="http://schemas.openxmlformats.org/officeDocument/2006/relationships/image" Target="../media/image38.png"/><Relationship Id="rId260" Type="http://schemas.openxmlformats.org/officeDocument/2006/relationships/hyperlink" Target="&#50640;&#49828;&#44180;43&#51109;.pptx" TargetMode="External"/><Relationship Id="rId34" Type="http://schemas.openxmlformats.org/officeDocument/2006/relationships/slide" Target="slide19.xml"/><Relationship Id="rId55" Type="http://schemas.openxmlformats.org/officeDocument/2006/relationships/image" Target="../media/image11.png"/><Relationship Id="rId76" Type="http://schemas.openxmlformats.org/officeDocument/2006/relationships/hyperlink" Target="../19&#49884;&#54200;/&#49884;&#54200;.pptx" TargetMode="External"/><Relationship Id="rId97" Type="http://schemas.openxmlformats.org/officeDocument/2006/relationships/image" Target="../media/image32.png"/><Relationship Id="rId120" Type="http://schemas.openxmlformats.org/officeDocument/2006/relationships/hyperlink" Target="../../&#49888;&#50557;PPT/41%20&#47560;&#44032;&#48373;&#51020;/&#47560;&#44032;&#48373;&#51020;.pptx" TargetMode="External"/><Relationship Id="rId141" Type="http://schemas.openxmlformats.org/officeDocument/2006/relationships/image" Target="../media/image54.png"/><Relationship Id="rId7" Type="http://schemas.openxmlformats.org/officeDocument/2006/relationships/slide" Target="slide23.xml"/><Relationship Id="rId162" Type="http://schemas.openxmlformats.org/officeDocument/2006/relationships/hyperlink" Target="../../&#49888;&#50557;PPT/62%20&#50836;&#54620;&#51068;&#49436;/&#50836;&#54620;&#51068;&#49436;.pptx" TargetMode="External"/><Relationship Id="rId183" Type="http://schemas.openxmlformats.org/officeDocument/2006/relationships/image" Target="../media/image75.png"/><Relationship Id="rId218" Type="http://schemas.openxmlformats.org/officeDocument/2006/relationships/hyperlink" Target="&#50640;&#49828;&#44180;23&#51109;.pptx" TargetMode="External"/><Relationship Id="rId239" Type="http://schemas.openxmlformats.org/officeDocument/2006/relationships/image" Target="../media/image103.png"/><Relationship Id="rId250" Type="http://schemas.openxmlformats.org/officeDocument/2006/relationships/hyperlink" Target="&#50640;&#49828;&#44180;48&#51109;.pptx" TargetMode="External"/><Relationship Id="rId24" Type="http://schemas.openxmlformats.org/officeDocument/2006/relationships/slide" Target="slide32.xml"/><Relationship Id="rId45" Type="http://schemas.openxmlformats.org/officeDocument/2006/relationships/image" Target="../media/image6.png"/><Relationship Id="rId66" Type="http://schemas.openxmlformats.org/officeDocument/2006/relationships/hyperlink" Target="../14&#50669;&#45824;&#54616;/&#50669;&#45824;&#54616;.pptx" TargetMode="External"/><Relationship Id="rId87" Type="http://schemas.openxmlformats.org/officeDocument/2006/relationships/image" Target="../media/image27.png"/><Relationship Id="rId110" Type="http://schemas.openxmlformats.org/officeDocument/2006/relationships/hyperlink" Target="../36&#49828;&#48148;&#45264;/&#49828;&#48148;&#45264;.pptx" TargetMode="External"/><Relationship Id="rId131" Type="http://schemas.openxmlformats.org/officeDocument/2006/relationships/image" Target="../media/image49.png"/><Relationship Id="rId152" Type="http://schemas.openxmlformats.org/officeDocument/2006/relationships/hyperlink" Target="../../&#49888;&#50557;PPT/57%20&#48716;&#47112;&#47788;&#49436;/&#48716;&#47112;&#47788;&#49436;1&#51109;.pptx" TargetMode="External"/><Relationship Id="rId173" Type="http://schemas.openxmlformats.org/officeDocument/2006/relationships/image" Target="../media/image70.png"/><Relationship Id="rId194" Type="http://schemas.openxmlformats.org/officeDocument/2006/relationships/hyperlink" Target="&#50640;&#49828;&#44180;11&#51109;.pptx" TargetMode="External"/><Relationship Id="rId208" Type="http://schemas.openxmlformats.org/officeDocument/2006/relationships/hyperlink" Target="&#50640;&#49828;&#44180;18&#51109;.pptx" TargetMode="External"/><Relationship Id="rId229" Type="http://schemas.openxmlformats.org/officeDocument/2006/relationships/image" Target="../media/image98.png"/><Relationship Id="rId240" Type="http://schemas.openxmlformats.org/officeDocument/2006/relationships/hyperlink" Target="&#50640;&#49828;&#44180;35&#51109;.pptx" TargetMode="External"/><Relationship Id="rId261" Type="http://schemas.openxmlformats.org/officeDocument/2006/relationships/image" Target="../media/image114.png"/><Relationship Id="rId14" Type="http://schemas.openxmlformats.org/officeDocument/2006/relationships/slide" Target="slide7.xml"/><Relationship Id="rId35" Type="http://schemas.openxmlformats.org/officeDocument/2006/relationships/slide" Target="slide20.xml"/><Relationship Id="rId56" Type="http://schemas.openxmlformats.org/officeDocument/2006/relationships/hyperlink" Target="../09&#49324;&#47924;&#50648;&#49345;/&#49324;&#47924;&#50648;&#49345;.pptx" TargetMode="External"/><Relationship Id="rId77" Type="http://schemas.openxmlformats.org/officeDocument/2006/relationships/image" Target="../media/image22.png"/><Relationship Id="rId100" Type="http://schemas.openxmlformats.org/officeDocument/2006/relationships/hyperlink" Target="../31&#50724;&#48148;&#45852;/&#50724;&#48148;&#45852;1&#51109;.pptx" TargetMode="External"/><Relationship Id="rId8" Type="http://schemas.openxmlformats.org/officeDocument/2006/relationships/slide" Target="slide4.xml"/><Relationship Id="rId98" Type="http://schemas.openxmlformats.org/officeDocument/2006/relationships/hyperlink" Target="../30&#50500;&#47784;&#49828;/&#50500;&#47784;&#49828;.pptx" TargetMode="External"/><Relationship Id="rId121" Type="http://schemas.openxmlformats.org/officeDocument/2006/relationships/image" Target="../media/image44.png"/><Relationship Id="rId142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63" Type="http://schemas.openxmlformats.org/officeDocument/2006/relationships/image" Target="../media/image65.png"/><Relationship Id="rId184" Type="http://schemas.openxmlformats.org/officeDocument/2006/relationships/hyperlink" Target="&#50640;&#49828;&#44180;06&#51109;.pptx" TargetMode="External"/><Relationship Id="rId219" Type="http://schemas.openxmlformats.org/officeDocument/2006/relationships/image" Target="../media/image93.png"/><Relationship Id="rId230" Type="http://schemas.openxmlformats.org/officeDocument/2006/relationships/hyperlink" Target="&#50640;&#49828;&#44180;30&#51109;.pptx" TargetMode="External"/><Relationship Id="rId251" Type="http://schemas.openxmlformats.org/officeDocument/2006/relationships/image" Target="../media/image109.png"/><Relationship Id="rId25" Type="http://schemas.openxmlformats.org/officeDocument/2006/relationships/slide" Target="slide13.xml"/><Relationship Id="rId46" Type="http://schemas.openxmlformats.org/officeDocument/2006/relationships/hyperlink" Target="../04&#48124;&#49688;&#44592;/&#48124;&#49688;&#44592;.pptx" TargetMode="External"/><Relationship Id="rId67" Type="http://schemas.openxmlformats.org/officeDocument/2006/relationships/image" Target="../media/image17.png"/><Relationship Id="rId88" Type="http://schemas.openxmlformats.org/officeDocument/2006/relationships/hyperlink" Target="../25&#50696;&#47112;&#48120;&#50556;&#50528;&#44032;/&#50696;&#47112;&#48120;&#50556;&#50528;&#44032;.pptx" TargetMode="External"/><Relationship Id="rId111" Type="http://schemas.openxmlformats.org/officeDocument/2006/relationships/image" Target="../media/image39.png"/><Relationship Id="rId132" Type="http://schemas.openxmlformats.org/officeDocument/2006/relationships/hyperlink" Target="../../&#49888;&#50557;PPT/47%20&#44256;&#47536;&#46020;&#54980;&#49436;/&#44256;&#47536;&#46020;&#54980;&#49436;.pptx" TargetMode="External"/><Relationship Id="rId153" Type="http://schemas.openxmlformats.org/officeDocument/2006/relationships/image" Target="../media/image60.png"/><Relationship Id="rId174" Type="http://schemas.openxmlformats.org/officeDocument/2006/relationships/hyperlink" Target="&#50640;&#49828;&#44180;01&#51109;.pptx" TargetMode="External"/><Relationship Id="rId195" Type="http://schemas.openxmlformats.org/officeDocument/2006/relationships/image" Target="../media/image81.png"/><Relationship Id="rId209" Type="http://schemas.openxmlformats.org/officeDocument/2006/relationships/image" Target="../media/image88.png"/><Relationship Id="rId220" Type="http://schemas.openxmlformats.org/officeDocument/2006/relationships/hyperlink" Target="&#50640;&#49828;&#44180;24&#51109;.pptx" TargetMode="External"/><Relationship Id="rId241" Type="http://schemas.openxmlformats.org/officeDocument/2006/relationships/image" Target="../media/image104.png"/><Relationship Id="rId15" Type="http://schemas.openxmlformats.org/officeDocument/2006/relationships/slide" Target="slide27.xml"/><Relationship Id="rId36" Type="http://schemas.openxmlformats.org/officeDocument/2006/relationships/slide" Target="slide8.xml"/><Relationship Id="rId57" Type="http://schemas.openxmlformats.org/officeDocument/2006/relationships/image" Target="../media/image12.png"/><Relationship Id="rId262" Type="http://schemas.openxmlformats.org/officeDocument/2006/relationships/hyperlink" Target="&#50640;&#49828;&#44180;42&#51109;.pptx" TargetMode="External"/><Relationship Id="rId78" Type="http://schemas.openxmlformats.org/officeDocument/2006/relationships/hyperlink" Target="../20&#51104;&#50616;/&#51104;&#50616;.pptx" TargetMode="External"/><Relationship Id="rId99" Type="http://schemas.openxmlformats.org/officeDocument/2006/relationships/image" Target="../media/image33.png"/><Relationship Id="rId101" Type="http://schemas.openxmlformats.org/officeDocument/2006/relationships/image" Target="../media/image34.png"/><Relationship Id="rId122" Type="http://schemas.openxmlformats.org/officeDocument/2006/relationships/hyperlink" Target="../../&#49888;&#50557;PPT/42%20&#45572;&#44032;&#48373;&#51020;/&#45572;&#44032;&#48373;&#51020;.pptx" TargetMode="External"/><Relationship Id="rId143" Type="http://schemas.openxmlformats.org/officeDocument/2006/relationships/image" Target="../media/image55.png"/><Relationship Id="rId164" Type="http://schemas.openxmlformats.org/officeDocument/2006/relationships/hyperlink" Target="../../&#49888;&#50557;PPT/63%20&#50836;&#54620;&#51060;&#49436;/&#50836;&#54620;&#51060;&#49436;1&#51109;.pptx" TargetMode="External"/><Relationship Id="rId185" Type="http://schemas.openxmlformats.org/officeDocument/2006/relationships/image" Target="../media/image76.png"/><Relationship Id="rId9" Type="http://schemas.openxmlformats.org/officeDocument/2006/relationships/slide" Target="slide24.xml"/><Relationship Id="rId210" Type="http://schemas.openxmlformats.org/officeDocument/2006/relationships/hyperlink" Target="&#50640;&#49828;&#44180;19&#51109;.pptx" TargetMode="External"/><Relationship Id="rId26" Type="http://schemas.openxmlformats.org/officeDocument/2006/relationships/slide" Target="slide33.xml"/><Relationship Id="rId231" Type="http://schemas.openxmlformats.org/officeDocument/2006/relationships/image" Target="../media/image99.png"/><Relationship Id="rId252" Type="http://schemas.openxmlformats.org/officeDocument/2006/relationships/hyperlink" Target="&#50640;&#49828;&#44180;47&#51109;.pptx" TargetMode="External"/><Relationship Id="rId47" Type="http://schemas.openxmlformats.org/officeDocument/2006/relationships/image" Target="../media/image7.png"/><Relationship Id="rId68" Type="http://schemas.openxmlformats.org/officeDocument/2006/relationships/hyperlink" Target="../15&#50640;&#49828;&#46972;/&#50640;&#49828;&#46972;.pptx" TargetMode="External"/><Relationship Id="rId89" Type="http://schemas.openxmlformats.org/officeDocument/2006/relationships/image" Target="../media/image28.png"/><Relationship Id="rId112" Type="http://schemas.openxmlformats.org/officeDocument/2006/relationships/hyperlink" Target="../37&#54617;&#44060;/&#54617;&#44060;.pptx" TargetMode="External"/><Relationship Id="rId133" Type="http://schemas.openxmlformats.org/officeDocument/2006/relationships/image" Target="../media/image50.png"/><Relationship Id="rId154" Type="http://schemas.openxmlformats.org/officeDocument/2006/relationships/hyperlink" Target="../../&#49888;&#50557;PPT/58%20&#55176;&#48652;&#47532;&#49436;/&#55176;&#48652;&#47532;&#49436;.pptx" TargetMode="External"/><Relationship Id="rId175" Type="http://schemas.openxmlformats.org/officeDocument/2006/relationships/image" Target="../media/image71.png"/><Relationship Id="rId196" Type="http://schemas.openxmlformats.org/officeDocument/2006/relationships/hyperlink" Target="&#50640;&#49828;&#44180;12&#51109;.pptx" TargetMode="External"/><Relationship Id="rId200" Type="http://schemas.openxmlformats.org/officeDocument/2006/relationships/hyperlink" Target="&#50640;&#49828;&#44180;14&#51109;.pptx" TargetMode="External"/><Relationship Id="rId16" Type="http://schemas.openxmlformats.org/officeDocument/2006/relationships/slide" Target="slide28.xml"/><Relationship Id="rId221" Type="http://schemas.openxmlformats.org/officeDocument/2006/relationships/image" Target="../media/image94.png"/><Relationship Id="rId242" Type="http://schemas.openxmlformats.org/officeDocument/2006/relationships/hyperlink" Target="&#50640;&#49828;&#44180;36&#51109;.pptx" TargetMode="External"/><Relationship Id="rId263" Type="http://schemas.openxmlformats.org/officeDocument/2006/relationships/image" Target="../media/image115.png"/><Relationship Id="rId37" Type="http://schemas.openxmlformats.org/officeDocument/2006/relationships/image" Target="../media/image2.png"/><Relationship Id="rId58" Type="http://schemas.openxmlformats.org/officeDocument/2006/relationships/hyperlink" Target="../10&#49324;&#47924;&#50648;&#54616;/&#49324;&#47924;&#50648;&#54616;.pptx" TargetMode="External"/><Relationship Id="rId79" Type="http://schemas.openxmlformats.org/officeDocument/2006/relationships/image" Target="../media/image23.png"/><Relationship Id="rId102" Type="http://schemas.openxmlformats.org/officeDocument/2006/relationships/hyperlink" Target="../32&#50836;&#45208;/&#50836;&#45208;.pptx" TargetMode="External"/><Relationship Id="rId123" Type="http://schemas.openxmlformats.org/officeDocument/2006/relationships/image" Target="../media/image45.png"/><Relationship Id="rId144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90" Type="http://schemas.openxmlformats.org/officeDocument/2006/relationships/hyperlink" Target="../26&#50640;&#49828;&#44180;/&#50640;&#49828;&#44180;.pptx" TargetMode="External"/><Relationship Id="rId165" Type="http://schemas.openxmlformats.org/officeDocument/2006/relationships/image" Target="../media/image66.png"/><Relationship Id="rId186" Type="http://schemas.openxmlformats.org/officeDocument/2006/relationships/hyperlink" Target="&#50640;&#49828;&#44180;07&#51109;.pptx" TargetMode="External"/><Relationship Id="rId211" Type="http://schemas.openxmlformats.org/officeDocument/2006/relationships/image" Target="../media/image89.png"/><Relationship Id="rId232" Type="http://schemas.openxmlformats.org/officeDocument/2006/relationships/hyperlink" Target="&#50640;&#49828;&#44180;31&#51109;.pptx" TargetMode="External"/><Relationship Id="rId253" Type="http://schemas.openxmlformats.org/officeDocument/2006/relationships/image" Target="../media/image110.png"/><Relationship Id="rId27" Type="http://schemas.openxmlformats.org/officeDocument/2006/relationships/slide" Target="slide14.xml"/><Relationship Id="rId48" Type="http://schemas.openxmlformats.org/officeDocument/2006/relationships/hyperlink" Target="../05&#49888;&#47749;&#44592;/&#49888;&#47749;&#44592;.pptx" TargetMode="External"/><Relationship Id="rId69" Type="http://schemas.openxmlformats.org/officeDocument/2006/relationships/image" Target="../media/image18.png"/><Relationship Id="rId113" Type="http://schemas.openxmlformats.org/officeDocument/2006/relationships/image" Target="../media/image40.png"/><Relationship Id="rId134" Type="http://schemas.openxmlformats.org/officeDocument/2006/relationships/hyperlink" Target="../../&#49888;&#50557;PPT/48%20&#44040;&#46972;&#46356;&#50500;&#49436;/&#44040;&#46972;&#46356;&#50500;&#49436;.pptx" TargetMode="External"/><Relationship Id="rId80" Type="http://schemas.openxmlformats.org/officeDocument/2006/relationships/hyperlink" Target="../21&#51204;&#46020;&#49436;/&#51204;&#46020;&#49436;.pptx" TargetMode="External"/><Relationship Id="rId155" Type="http://schemas.openxmlformats.org/officeDocument/2006/relationships/image" Target="../media/image61.png"/><Relationship Id="rId176" Type="http://schemas.openxmlformats.org/officeDocument/2006/relationships/hyperlink" Target="&#50640;&#49828;&#44180;02&#51109;.pptx" TargetMode="External"/><Relationship Id="rId197" Type="http://schemas.openxmlformats.org/officeDocument/2006/relationships/image" Target="../media/image82.png"/><Relationship Id="rId201" Type="http://schemas.openxmlformats.org/officeDocument/2006/relationships/image" Target="../media/image84.png"/><Relationship Id="rId222" Type="http://schemas.openxmlformats.org/officeDocument/2006/relationships/hyperlink" Target="&#50640;&#49828;&#44180;25&#51109;.pptx" TargetMode="External"/><Relationship Id="rId243" Type="http://schemas.openxmlformats.org/officeDocument/2006/relationships/image" Target="../media/image105.png"/><Relationship Id="rId264" Type="http://schemas.openxmlformats.org/officeDocument/2006/relationships/hyperlink" Target="&#50640;&#49828;&#44180;41&#51109;.pptx" TargetMode="External"/><Relationship Id="rId17" Type="http://schemas.openxmlformats.org/officeDocument/2006/relationships/slide" Target="slide9.xml"/><Relationship Id="rId38" Type="http://schemas.openxmlformats.org/officeDocument/2006/relationships/hyperlink" Target="../../&#44396;-&#49888;&#50557;%20&#49457;&#44221;&#47785;&#47197;.pptx" TargetMode="External"/><Relationship Id="rId59" Type="http://schemas.openxmlformats.org/officeDocument/2006/relationships/image" Target="../media/image13.png"/><Relationship Id="rId103" Type="http://schemas.openxmlformats.org/officeDocument/2006/relationships/image" Target="../media/image35.png"/><Relationship Id="rId124" Type="http://schemas.openxmlformats.org/officeDocument/2006/relationships/hyperlink" Target="../../&#49888;&#50557;PPT/43%20&#50836;&#54620;&#48373;&#51020;/&#50836;&#54620;&#48373;&#51020;.pptx" TargetMode="External"/><Relationship Id="rId70" Type="http://schemas.openxmlformats.org/officeDocument/2006/relationships/hyperlink" Target="../16&#45712;&#54756;&#48120;&#50556;/&#45712;&#54756;&#48120;&#50556;.pptx" TargetMode="External"/><Relationship Id="rId91" Type="http://schemas.openxmlformats.org/officeDocument/2006/relationships/image" Target="../media/image29.png"/><Relationship Id="rId145" Type="http://schemas.openxmlformats.org/officeDocument/2006/relationships/image" Target="../media/image56.png"/><Relationship Id="rId166" Type="http://schemas.openxmlformats.org/officeDocument/2006/relationships/hyperlink" Target="../../&#49888;&#50557;PPT/64%20&#50836;&#54620;&#49340;&#49436;/&#50836;&#54620;&#49340;&#49436;1&#51109;.pptx" TargetMode="External"/><Relationship Id="rId187" Type="http://schemas.openxmlformats.org/officeDocument/2006/relationships/image" Target="../media/image77.png"/><Relationship Id="rId1" Type="http://schemas.openxmlformats.org/officeDocument/2006/relationships/slideLayout" Target="../slideLayouts/slideLayout6.xml"/><Relationship Id="rId212" Type="http://schemas.openxmlformats.org/officeDocument/2006/relationships/hyperlink" Target="&#50640;&#49828;&#44180;20&#51109;.pptx" TargetMode="External"/><Relationship Id="rId233" Type="http://schemas.openxmlformats.org/officeDocument/2006/relationships/image" Target="../media/image100.png"/><Relationship Id="rId254" Type="http://schemas.openxmlformats.org/officeDocument/2006/relationships/hyperlink" Target="&#50640;&#49828;&#44180;46&#51109;.pptx" TargetMode="External"/><Relationship Id="rId28" Type="http://schemas.openxmlformats.org/officeDocument/2006/relationships/slide" Target="slide34.xml"/><Relationship Id="rId49" Type="http://schemas.openxmlformats.org/officeDocument/2006/relationships/image" Target="../media/image8.png"/><Relationship Id="rId114" Type="http://schemas.openxmlformats.org/officeDocument/2006/relationships/hyperlink" Target="../38&#49828;&#44032;&#47028;/&#49828;&#44032;&#47028;.pptx" TargetMode="External"/><Relationship Id="rId60" Type="http://schemas.openxmlformats.org/officeDocument/2006/relationships/hyperlink" Target="../12&#50676;&#50773;&#44592;&#54616;/&#50676;&#50773;&#44592;&#54616;.pptx" TargetMode="External"/><Relationship Id="rId81" Type="http://schemas.openxmlformats.org/officeDocument/2006/relationships/image" Target="../media/image24.png"/><Relationship Id="rId135" Type="http://schemas.openxmlformats.org/officeDocument/2006/relationships/image" Target="../media/image51.png"/><Relationship Id="rId156" Type="http://schemas.openxmlformats.org/officeDocument/2006/relationships/hyperlink" Target="../../&#49888;&#50557;PPT/59%20&#50556;&#44256;&#48372;&#49436;/&#50556;&#44256;&#48372;&#49436;.pptx" TargetMode="External"/><Relationship Id="rId177" Type="http://schemas.openxmlformats.org/officeDocument/2006/relationships/image" Target="../media/image72.png"/><Relationship Id="rId198" Type="http://schemas.openxmlformats.org/officeDocument/2006/relationships/hyperlink" Target="&#50640;&#49828;&#44180;13&#51109;.pptx" TargetMode="External"/><Relationship Id="rId202" Type="http://schemas.openxmlformats.org/officeDocument/2006/relationships/hyperlink" Target="&#50640;&#49828;&#44180;15&#51109;.pptx" TargetMode="External"/><Relationship Id="rId223" Type="http://schemas.openxmlformats.org/officeDocument/2006/relationships/image" Target="../media/image95.png"/><Relationship Id="rId244" Type="http://schemas.openxmlformats.org/officeDocument/2006/relationships/hyperlink" Target="&#50640;&#49828;&#44180;37&#51109;.pptx" TargetMode="External"/><Relationship Id="rId18" Type="http://schemas.openxmlformats.org/officeDocument/2006/relationships/slide" Target="slide29.xml"/><Relationship Id="rId39" Type="http://schemas.openxmlformats.org/officeDocument/2006/relationships/image" Target="../media/image3.png"/><Relationship Id="rId265" Type="http://schemas.openxmlformats.org/officeDocument/2006/relationships/image" Target="../media/image116.png"/><Relationship Id="rId50" Type="http://schemas.openxmlformats.org/officeDocument/2006/relationships/hyperlink" Target="../06&#50668;&#54840;&#49688;&#50500;/&#50668;&#54840;&#49688;&#50500;.pptx" TargetMode="External"/><Relationship Id="rId104" Type="http://schemas.openxmlformats.org/officeDocument/2006/relationships/hyperlink" Target="../33&#48120;&#44032;/&#48120;&#44032;.pptx" TargetMode="External"/><Relationship Id="rId125" Type="http://schemas.openxmlformats.org/officeDocument/2006/relationships/image" Target="../media/image46.png"/><Relationship Id="rId146" Type="http://schemas.openxmlformats.org/officeDocument/2006/relationships/hyperlink" Target="../../&#49888;&#50557;PPT/54%20&#46356;&#47784;&#45936;&#51204;&#49436;/&#46356;&#47784;&#45936;&#51204;&#49436;.pptx" TargetMode="External"/><Relationship Id="rId167" Type="http://schemas.openxmlformats.org/officeDocument/2006/relationships/image" Target="../media/image67.png"/><Relationship Id="rId188" Type="http://schemas.openxmlformats.org/officeDocument/2006/relationships/hyperlink" Target="&#50640;&#49828;&#44180;08&#51109;.pptx" TargetMode="External"/><Relationship Id="rId71" Type="http://schemas.openxmlformats.org/officeDocument/2006/relationships/image" Target="../media/image19.png"/><Relationship Id="rId92" Type="http://schemas.openxmlformats.org/officeDocument/2006/relationships/hyperlink" Target="../27&#45796;&#45768;&#50648;/&#45796;&#45768;&#50648;.pptx" TargetMode="External"/><Relationship Id="rId213" Type="http://schemas.openxmlformats.org/officeDocument/2006/relationships/image" Target="../media/image90.png"/><Relationship Id="rId234" Type="http://schemas.openxmlformats.org/officeDocument/2006/relationships/hyperlink" Target="&#50640;&#49828;&#44180;32&#51109;.pptx" TargetMode="External"/><Relationship Id="rId2" Type="http://schemas.openxmlformats.org/officeDocument/2006/relationships/slide" Target="slide1.xml"/><Relationship Id="rId29" Type="http://schemas.openxmlformats.org/officeDocument/2006/relationships/slide" Target="slide15.xml"/><Relationship Id="rId255" Type="http://schemas.openxmlformats.org/officeDocument/2006/relationships/image" Target="../media/image111.png"/><Relationship Id="rId40" Type="http://schemas.openxmlformats.org/officeDocument/2006/relationships/hyperlink" Target="../02&#52636;&#50528;&#44413;&#44592;/&#52636;&#50528;&#44413;&#44592;.pptx" TargetMode="External"/><Relationship Id="rId115" Type="http://schemas.openxmlformats.org/officeDocument/2006/relationships/image" Target="../media/image41.png"/><Relationship Id="rId136" Type="http://schemas.openxmlformats.org/officeDocument/2006/relationships/hyperlink" Target="../../&#49888;&#50557;PPT/49%20&#50640;&#48288;&#49548;&#49436;/&#50640;&#48288;&#49548;&#49436;.pptx" TargetMode="External"/><Relationship Id="rId157" Type="http://schemas.openxmlformats.org/officeDocument/2006/relationships/image" Target="../media/image62.png"/><Relationship Id="rId178" Type="http://schemas.openxmlformats.org/officeDocument/2006/relationships/hyperlink" Target="&#50640;&#49828;&#44180;03&#51109;.pptx" TargetMode="External"/><Relationship Id="rId61" Type="http://schemas.openxmlformats.org/officeDocument/2006/relationships/image" Target="../media/image14.png"/><Relationship Id="rId82" Type="http://schemas.openxmlformats.org/officeDocument/2006/relationships/hyperlink" Target="../22&#50500;&#44032;/&#50500;&#44032;.pptx" TargetMode="External"/><Relationship Id="rId199" Type="http://schemas.openxmlformats.org/officeDocument/2006/relationships/image" Target="../media/image83.png"/><Relationship Id="rId203" Type="http://schemas.openxmlformats.org/officeDocument/2006/relationships/image" Target="../media/image85.png"/><Relationship Id="rId19" Type="http://schemas.openxmlformats.org/officeDocument/2006/relationships/slide" Target="slide10.xml"/><Relationship Id="rId224" Type="http://schemas.openxmlformats.org/officeDocument/2006/relationships/hyperlink" Target="&#50640;&#49828;&#44180;26&#51109;.pptx" TargetMode="External"/><Relationship Id="rId245" Type="http://schemas.openxmlformats.org/officeDocument/2006/relationships/image" Target="../media/image106.png"/><Relationship Id="rId266" Type="http://schemas.openxmlformats.org/officeDocument/2006/relationships/hyperlink" Target="&#50640;&#49828;&#44180;40&#51109;.pptx" TargetMode="External"/><Relationship Id="rId30" Type="http://schemas.openxmlformats.org/officeDocument/2006/relationships/slide" Target="slide35.xml"/><Relationship Id="rId105" Type="http://schemas.openxmlformats.org/officeDocument/2006/relationships/image" Target="../media/image36.png"/><Relationship Id="rId126" Type="http://schemas.openxmlformats.org/officeDocument/2006/relationships/hyperlink" Target="../../&#49888;&#50557;PPT/44%20&#49324;&#46020;&#54665;&#51204;/&#49324;&#46020;&#54665;&#51204;.pptx" TargetMode="External"/><Relationship Id="rId147" Type="http://schemas.openxmlformats.org/officeDocument/2006/relationships/image" Target="../media/image57.png"/><Relationship Id="rId168" Type="http://schemas.openxmlformats.org/officeDocument/2006/relationships/hyperlink" Target="../../&#49888;&#50557;PPT/65%20&#50976;&#45796;&#49436;/&#50976;&#45796;&#49436;1&#51109;.pptx" TargetMode="External"/><Relationship Id="rId51" Type="http://schemas.openxmlformats.org/officeDocument/2006/relationships/image" Target="../media/image9.png"/><Relationship Id="rId72" Type="http://schemas.openxmlformats.org/officeDocument/2006/relationships/hyperlink" Target="../17&#50640;&#49828;&#45908;/&#50640;&#49828;&#45908;.pptx" TargetMode="External"/><Relationship Id="rId93" Type="http://schemas.openxmlformats.org/officeDocument/2006/relationships/image" Target="../media/image30.png"/><Relationship Id="rId189" Type="http://schemas.openxmlformats.org/officeDocument/2006/relationships/image" Target="../media/image78.png"/><Relationship Id="rId3" Type="http://schemas.openxmlformats.org/officeDocument/2006/relationships/slide" Target="slide21.xml"/><Relationship Id="rId214" Type="http://schemas.openxmlformats.org/officeDocument/2006/relationships/hyperlink" Target="&#50640;&#49828;&#44180;21&#51109;.pptx" TargetMode="External"/><Relationship Id="rId235" Type="http://schemas.openxmlformats.org/officeDocument/2006/relationships/image" Target="../media/image101.png"/><Relationship Id="rId256" Type="http://schemas.openxmlformats.org/officeDocument/2006/relationships/hyperlink" Target="&#50640;&#49828;&#44180;45&#51109;.pptx" TargetMode="External"/><Relationship Id="rId116" Type="http://schemas.openxmlformats.org/officeDocument/2006/relationships/hyperlink" Target="../39&#47568;&#46972;&#44592;/&#47568;&#46972;&#44592;.pptx" TargetMode="External"/><Relationship Id="rId137" Type="http://schemas.openxmlformats.org/officeDocument/2006/relationships/image" Target="../media/image52.png"/><Relationship Id="rId158" Type="http://schemas.openxmlformats.org/officeDocument/2006/relationships/hyperlink" Target="../../&#49888;&#50557;PPT/60%20&#48288;&#46300;&#47196;&#51204;&#49436;/&#48288;&#46300;&#47196;&#51204;&#49436;.pptx" TargetMode="External"/><Relationship Id="rId20" Type="http://schemas.openxmlformats.org/officeDocument/2006/relationships/slide" Target="slide30.xml"/><Relationship Id="rId41" Type="http://schemas.openxmlformats.org/officeDocument/2006/relationships/image" Target="../media/image4.png"/><Relationship Id="rId62" Type="http://schemas.openxmlformats.org/officeDocument/2006/relationships/hyperlink" Target="../11&#50676;&#50773;&#44592;&#49345;/&#50676;&#50773;&#44592;&#49345;.pptx" TargetMode="External"/><Relationship Id="rId83" Type="http://schemas.openxmlformats.org/officeDocument/2006/relationships/image" Target="../media/image25.png"/><Relationship Id="rId179" Type="http://schemas.openxmlformats.org/officeDocument/2006/relationships/image" Target="../media/image73.png"/><Relationship Id="rId190" Type="http://schemas.openxmlformats.org/officeDocument/2006/relationships/hyperlink" Target="&#50640;&#49828;&#44180;09&#51109;.pptx" TargetMode="External"/><Relationship Id="rId204" Type="http://schemas.openxmlformats.org/officeDocument/2006/relationships/hyperlink" Target="&#50640;&#49828;&#44180;16&#51109;.pptx" TargetMode="External"/><Relationship Id="rId225" Type="http://schemas.openxmlformats.org/officeDocument/2006/relationships/image" Target="../media/image96.png"/><Relationship Id="rId246" Type="http://schemas.openxmlformats.org/officeDocument/2006/relationships/hyperlink" Target="&#50640;&#49828;&#44180;38&#51109;.pptx" TargetMode="External"/><Relationship Id="rId267" Type="http://schemas.openxmlformats.org/officeDocument/2006/relationships/image" Target="../media/image117.png"/><Relationship Id="rId106" Type="http://schemas.openxmlformats.org/officeDocument/2006/relationships/hyperlink" Target="../34&#45208;&#54996;/&#45208;&#54996;.pptx" TargetMode="External"/><Relationship Id="rId127" Type="http://schemas.openxmlformats.org/officeDocument/2006/relationships/image" Target="../media/image47.png"/><Relationship Id="rId10" Type="http://schemas.openxmlformats.org/officeDocument/2006/relationships/slide" Target="slide5.xml"/><Relationship Id="rId31" Type="http://schemas.openxmlformats.org/officeDocument/2006/relationships/slide" Target="slide16.xml"/><Relationship Id="rId52" Type="http://schemas.openxmlformats.org/officeDocument/2006/relationships/hyperlink" Target="../07&#49324;&#49324;&#44592;/&#49324;&#49324;&#44592;.pptx" TargetMode="External"/><Relationship Id="rId73" Type="http://schemas.openxmlformats.org/officeDocument/2006/relationships/image" Target="../media/image20.png"/><Relationship Id="rId94" Type="http://schemas.openxmlformats.org/officeDocument/2006/relationships/hyperlink" Target="../28&#54840;&#49464;&#50500;/&#54840;&#49464;&#50500;.pptx" TargetMode="External"/><Relationship Id="rId148" Type="http://schemas.openxmlformats.org/officeDocument/2006/relationships/hyperlink" Target="../../&#49888;&#50557;PPT/55%20&#46356;&#47784;&#45936;&#54980;&#49436;/&#46356;&#47784;&#45936;&#54980;&#49436;.pptx" TargetMode="External"/><Relationship Id="rId169" Type="http://schemas.openxmlformats.org/officeDocument/2006/relationships/image" Target="../media/image68.png"/><Relationship Id="rId4" Type="http://schemas.openxmlformats.org/officeDocument/2006/relationships/slide" Target="slide2.xml"/><Relationship Id="rId180" Type="http://schemas.openxmlformats.org/officeDocument/2006/relationships/hyperlink" Target="&#50640;&#49828;&#44180;04&#51109;.pptx" TargetMode="External"/><Relationship Id="rId215" Type="http://schemas.openxmlformats.org/officeDocument/2006/relationships/image" Target="../media/image91.png"/><Relationship Id="rId236" Type="http://schemas.openxmlformats.org/officeDocument/2006/relationships/hyperlink" Target="&#50640;&#49828;&#44180;33&#51109;.pptx" TargetMode="External"/><Relationship Id="rId257" Type="http://schemas.openxmlformats.org/officeDocument/2006/relationships/image" Target="../media/image112.png"/><Relationship Id="rId42" Type="http://schemas.openxmlformats.org/officeDocument/2006/relationships/hyperlink" Target="&#52285;&#49464;&#44592;.pptx" TargetMode="External"/><Relationship Id="rId84" Type="http://schemas.openxmlformats.org/officeDocument/2006/relationships/hyperlink" Target="../23&#51060;&#49324;&#50556;/&#51060;&#49324;&#50556;.pptx" TargetMode="External"/><Relationship Id="rId138" Type="http://schemas.openxmlformats.org/officeDocument/2006/relationships/hyperlink" Target="../../&#49888;&#50557;PPT/50%20&#48716;&#47549;&#48372;&#49436;/&#48716;&#47549;&#48372;&#49436;.pptx" TargetMode="External"/><Relationship Id="rId191" Type="http://schemas.openxmlformats.org/officeDocument/2006/relationships/image" Target="../media/image79.png"/><Relationship Id="rId205" Type="http://schemas.openxmlformats.org/officeDocument/2006/relationships/image" Target="../media/image86.png"/><Relationship Id="rId247" Type="http://schemas.openxmlformats.org/officeDocument/2006/relationships/image" Target="../media/image107.png"/></Relationships>
</file>

<file path=ppt/slides/_rels/slide17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2.png"/><Relationship Id="rId21" Type="http://schemas.openxmlformats.org/officeDocument/2006/relationships/slide" Target="slide11.xml"/><Relationship Id="rId63" Type="http://schemas.openxmlformats.org/officeDocument/2006/relationships/image" Target="../media/image15.png"/><Relationship Id="rId159" Type="http://schemas.openxmlformats.org/officeDocument/2006/relationships/image" Target="../media/image63.png"/><Relationship Id="rId170" Type="http://schemas.openxmlformats.org/officeDocument/2006/relationships/hyperlink" Target="../../&#49888;&#50557;PPT/66%20&#50836;&#54620;&#44228;&#49884;&#47197;/&#50836;&#54620;&#44228;&#49884;&#47197;.pptx" TargetMode="External"/><Relationship Id="rId226" Type="http://schemas.openxmlformats.org/officeDocument/2006/relationships/hyperlink" Target="&#50640;&#49828;&#44180;28&#51109;.pptx" TargetMode="External"/><Relationship Id="rId107" Type="http://schemas.openxmlformats.org/officeDocument/2006/relationships/image" Target="../media/image37.png"/><Relationship Id="rId268" Type="http://schemas.openxmlformats.org/officeDocument/2006/relationships/image" Target="../media/image134.png"/><Relationship Id="rId11" Type="http://schemas.openxmlformats.org/officeDocument/2006/relationships/slide" Target="slide25.xml"/><Relationship Id="rId32" Type="http://schemas.openxmlformats.org/officeDocument/2006/relationships/slide" Target="slide17.xml"/><Relationship Id="rId53" Type="http://schemas.openxmlformats.org/officeDocument/2006/relationships/image" Target="../media/image10.png"/><Relationship Id="rId74" Type="http://schemas.openxmlformats.org/officeDocument/2006/relationships/hyperlink" Target="../18&#50853;&#44592;/&#50853;&#44592;.pptx" TargetMode="External"/><Relationship Id="rId128" Type="http://schemas.openxmlformats.org/officeDocument/2006/relationships/hyperlink" Target="../../&#49888;&#50557;PPT/45%20&#47196;&#47560;&#49436;/&#47196;&#47560;&#49436;.pptx" TargetMode="External"/><Relationship Id="rId149" Type="http://schemas.openxmlformats.org/officeDocument/2006/relationships/image" Target="../media/image58.png"/><Relationship Id="rId5" Type="http://schemas.openxmlformats.org/officeDocument/2006/relationships/slide" Target="slide22.xml"/><Relationship Id="rId95" Type="http://schemas.openxmlformats.org/officeDocument/2006/relationships/image" Target="../media/image31.png"/><Relationship Id="rId160" Type="http://schemas.openxmlformats.org/officeDocument/2006/relationships/hyperlink" Target="../../&#49888;&#50557;PPT/61%20&#48288;&#46300;&#47196;&#54980;&#49436;/&#48288;&#46300;&#47196;&#54980;&#49436;.pptx" TargetMode="External"/><Relationship Id="rId181" Type="http://schemas.openxmlformats.org/officeDocument/2006/relationships/image" Target="../media/image74.png"/><Relationship Id="rId216" Type="http://schemas.openxmlformats.org/officeDocument/2006/relationships/hyperlink" Target="&#50640;&#49828;&#44180;22&#51109;.pptx" TargetMode="External"/><Relationship Id="rId237" Type="http://schemas.openxmlformats.org/officeDocument/2006/relationships/image" Target="../media/image102.png"/><Relationship Id="rId258" Type="http://schemas.openxmlformats.org/officeDocument/2006/relationships/hyperlink" Target="&#50640;&#49828;&#44180;44&#51109;.pptx" TargetMode="External"/><Relationship Id="rId22" Type="http://schemas.openxmlformats.org/officeDocument/2006/relationships/slide" Target="slide31.xml"/><Relationship Id="rId43" Type="http://schemas.openxmlformats.org/officeDocument/2006/relationships/image" Target="../media/image5.png"/><Relationship Id="rId64" Type="http://schemas.openxmlformats.org/officeDocument/2006/relationships/hyperlink" Target="../13&#50669;&#45824;&#49345;/&#50669;&#45824;&#49345;.pptx" TargetMode="External"/><Relationship Id="rId118" Type="http://schemas.openxmlformats.org/officeDocument/2006/relationships/hyperlink" Target="../../&#49888;&#50557;PPT/40%20&#47560;&#53468;&#48373;&#51020;/&#47560;&#53468;&#48373;&#51020;.pptx" TargetMode="External"/><Relationship Id="rId139" Type="http://schemas.openxmlformats.org/officeDocument/2006/relationships/image" Target="../media/image53.png"/><Relationship Id="rId85" Type="http://schemas.openxmlformats.org/officeDocument/2006/relationships/image" Target="../media/image26.png"/><Relationship Id="rId150" Type="http://schemas.openxmlformats.org/officeDocument/2006/relationships/hyperlink" Target="../../&#49888;&#50557;PPT/56%20&#46356;&#46020;&#49436;/&#46356;&#46020;&#49436;.pptx" TargetMode="External"/><Relationship Id="rId171" Type="http://schemas.openxmlformats.org/officeDocument/2006/relationships/image" Target="../media/image69.png"/><Relationship Id="rId192" Type="http://schemas.openxmlformats.org/officeDocument/2006/relationships/hyperlink" Target="&#50640;&#49828;&#44180;10&#51109;.pptx" TargetMode="External"/><Relationship Id="rId206" Type="http://schemas.openxmlformats.org/officeDocument/2006/relationships/hyperlink" Target="&#50640;&#49828;&#44180;17&#51109;.pptx" TargetMode="External"/><Relationship Id="rId227" Type="http://schemas.openxmlformats.org/officeDocument/2006/relationships/image" Target="../media/image97.png"/><Relationship Id="rId248" Type="http://schemas.openxmlformats.org/officeDocument/2006/relationships/hyperlink" Target="&#50640;&#49828;&#44180;39&#51109;.pptx" TargetMode="External"/><Relationship Id="rId12" Type="http://schemas.openxmlformats.org/officeDocument/2006/relationships/slide" Target="slide6.xml"/><Relationship Id="rId33" Type="http://schemas.openxmlformats.org/officeDocument/2006/relationships/slide" Target="slide18.xml"/><Relationship Id="rId108" Type="http://schemas.openxmlformats.org/officeDocument/2006/relationships/hyperlink" Target="../35&#54616;&#48149;&#44397;/&#54616;&#48149;&#44397;.pptx" TargetMode="External"/><Relationship Id="rId129" Type="http://schemas.openxmlformats.org/officeDocument/2006/relationships/image" Target="../media/image48.png"/><Relationship Id="rId54" Type="http://schemas.openxmlformats.org/officeDocument/2006/relationships/hyperlink" Target="../08&#47355;&#44592;/&#47355;&#44592;.pptx" TargetMode="External"/><Relationship Id="rId75" Type="http://schemas.openxmlformats.org/officeDocument/2006/relationships/image" Target="../media/image21.png"/><Relationship Id="rId96" Type="http://schemas.openxmlformats.org/officeDocument/2006/relationships/hyperlink" Target="../29&#50836;&#50648;/&#50836;&#50648;.pptx" TargetMode="External"/><Relationship Id="rId140" Type="http://schemas.openxmlformats.org/officeDocument/2006/relationships/hyperlink" Target="../../&#49888;&#50557;PPT/51%20&#44264;&#47196;&#49352;&#49436;/&#44264;&#47196;&#49352;&#49436;.pptx" TargetMode="External"/><Relationship Id="rId161" Type="http://schemas.openxmlformats.org/officeDocument/2006/relationships/image" Target="../media/image64.png"/><Relationship Id="rId182" Type="http://schemas.openxmlformats.org/officeDocument/2006/relationships/hyperlink" Target="&#50640;&#49828;&#44180;05&#51109;.pptx" TargetMode="External"/><Relationship Id="rId217" Type="http://schemas.openxmlformats.org/officeDocument/2006/relationships/image" Target="../media/image92.png"/><Relationship Id="rId6" Type="http://schemas.openxmlformats.org/officeDocument/2006/relationships/slide" Target="slide3.xml"/><Relationship Id="rId238" Type="http://schemas.openxmlformats.org/officeDocument/2006/relationships/hyperlink" Target="&#50640;&#49828;&#44180;34&#51109;.pptx" TargetMode="External"/><Relationship Id="rId259" Type="http://schemas.openxmlformats.org/officeDocument/2006/relationships/image" Target="../media/image113.png"/><Relationship Id="rId23" Type="http://schemas.openxmlformats.org/officeDocument/2006/relationships/slide" Target="slide12.xml"/><Relationship Id="rId119" Type="http://schemas.openxmlformats.org/officeDocument/2006/relationships/image" Target="../media/image43.png"/><Relationship Id="rId44" Type="http://schemas.openxmlformats.org/officeDocument/2006/relationships/hyperlink" Target="../03&#47112;&#50948;&#44592;/&#47112;&#50948;&#44592;.pptx" TargetMode="External"/><Relationship Id="rId65" Type="http://schemas.openxmlformats.org/officeDocument/2006/relationships/image" Target="../media/image16.png"/><Relationship Id="rId86" Type="http://schemas.openxmlformats.org/officeDocument/2006/relationships/hyperlink" Target="../24&#50696;&#47112;&#48120;&#50556;/&#50696;&#47112;&#48120;&#50556;.pptx" TargetMode="External"/><Relationship Id="rId130" Type="http://schemas.openxmlformats.org/officeDocument/2006/relationships/hyperlink" Target="../../&#49888;&#50557;PPT/46%20&#44256;&#47536;&#46020;&#51204;&#49436;/&#44256;&#47536;&#46020;&#51204;&#49436;.pptx" TargetMode="External"/><Relationship Id="rId151" Type="http://schemas.openxmlformats.org/officeDocument/2006/relationships/image" Target="../media/image59.png"/><Relationship Id="rId172" Type="http://schemas.openxmlformats.org/officeDocument/2006/relationships/hyperlink" Target="&#50640;&#49828;&#44180;27&#51109;.pptx" TargetMode="External"/><Relationship Id="rId193" Type="http://schemas.openxmlformats.org/officeDocument/2006/relationships/image" Target="../media/image80.png"/><Relationship Id="rId207" Type="http://schemas.openxmlformats.org/officeDocument/2006/relationships/image" Target="../media/image87.png"/><Relationship Id="rId228" Type="http://schemas.openxmlformats.org/officeDocument/2006/relationships/hyperlink" Target="&#50640;&#49828;&#44180;29&#51109;.pptx" TargetMode="External"/><Relationship Id="rId249" Type="http://schemas.openxmlformats.org/officeDocument/2006/relationships/image" Target="../media/image108.png"/><Relationship Id="rId13" Type="http://schemas.openxmlformats.org/officeDocument/2006/relationships/slide" Target="slide26.xml"/><Relationship Id="rId109" Type="http://schemas.openxmlformats.org/officeDocument/2006/relationships/image" Target="../media/image38.png"/><Relationship Id="rId260" Type="http://schemas.openxmlformats.org/officeDocument/2006/relationships/hyperlink" Target="&#50640;&#49828;&#44180;43&#51109;.pptx" TargetMode="External"/><Relationship Id="rId34" Type="http://schemas.openxmlformats.org/officeDocument/2006/relationships/slide" Target="slide19.xml"/><Relationship Id="rId55" Type="http://schemas.openxmlformats.org/officeDocument/2006/relationships/image" Target="../media/image11.png"/><Relationship Id="rId76" Type="http://schemas.openxmlformats.org/officeDocument/2006/relationships/hyperlink" Target="../19&#49884;&#54200;/&#49884;&#54200;.pptx" TargetMode="External"/><Relationship Id="rId97" Type="http://schemas.openxmlformats.org/officeDocument/2006/relationships/image" Target="../media/image32.png"/><Relationship Id="rId120" Type="http://schemas.openxmlformats.org/officeDocument/2006/relationships/hyperlink" Target="../../&#49888;&#50557;PPT/41%20&#47560;&#44032;&#48373;&#51020;/&#47560;&#44032;&#48373;&#51020;.pptx" TargetMode="External"/><Relationship Id="rId141" Type="http://schemas.openxmlformats.org/officeDocument/2006/relationships/image" Target="../media/image54.png"/><Relationship Id="rId7" Type="http://schemas.openxmlformats.org/officeDocument/2006/relationships/slide" Target="slide23.xml"/><Relationship Id="rId162" Type="http://schemas.openxmlformats.org/officeDocument/2006/relationships/hyperlink" Target="../../&#49888;&#50557;PPT/62%20&#50836;&#54620;&#51068;&#49436;/&#50836;&#54620;&#51068;&#49436;.pptx" TargetMode="External"/><Relationship Id="rId183" Type="http://schemas.openxmlformats.org/officeDocument/2006/relationships/image" Target="../media/image75.png"/><Relationship Id="rId218" Type="http://schemas.openxmlformats.org/officeDocument/2006/relationships/hyperlink" Target="&#50640;&#49828;&#44180;23&#51109;.pptx" TargetMode="External"/><Relationship Id="rId239" Type="http://schemas.openxmlformats.org/officeDocument/2006/relationships/image" Target="../media/image103.png"/><Relationship Id="rId250" Type="http://schemas.openxmlformats.org/officeDocument/2006/relationships/hyperlink" Target="&#50640;&#49828;&#44180;48&#51109;.pptx" TargetMode="External"/><Relationship Id="rId24" Type="http://schemas.openxmlformats.org/officeDocument/2006/relationships/slide" Target="slide32.xml"/><Relationship Id="rId45" Type="http://schemas.openxmlformats.org/officeDocument/2006/relationships/image" Target="../media/image6.png"/><Relationship Id="rId66" Type="http://schemas.openxmlformats.org/officeDocument/2006/relationships/hyperlink" Target="../14&#50669;&#45824;&#54616;/&#50669;&#45824;&#54616;.pptx" TargetMode="External"/><Relationship Id="rId87" Type="http://schemas.openxmlformats.org/officeDocument/2006/relationships/image" Target="../media/image27.png"/><Relationship Id="rId110" Type="http://schemas.openxmlformats.org/officeDocument/2006/relationships/hyperlink" Target="../36&#49828;&#48148;&#45264;/&#49828;&#48148;&#45264;.pptx" TargetMode="External"/><Relationship Id="rId131" Type="http://schemas.openxmlformats.org/officeDocument/2006/relationships/image" Target="../media/image49.png"/><Relationship Id="rId152" Type="http://schemas.openxmlformats.org/officeDocument/2006/relationships/hyperlink" Target="../../&#49888;&#50557;PPT/57%20&#48716;&#47112;&#47788;&#49436;/&#48716;&#47112;&#47788;&#49436;1&#51109;.pptx" TargetMode="External"/><Relationship Id="rId173" Type="http://schemas.openxmlformats.org/officeDocument/2006/relationships/image" Target="../media/image70.png"/><Relationship Id="rId194" Type="http://schemas.openxmlformats.org/officeDocument/2006/relationships/hyperlink" Target="&#50640;&#49828;&#44180;11&#51109;.pptx" TargetMode="External"/><Relationship Id="rId208" Type="http://schemas.openxmlformats.org/officeDocument/2006/relationships/hyperlink" Target="&#50640;&#49828;&#44180;18&#51109;.pptx" TargetMode="External"/><Relationship Id="rId229" Type="http://schemas.openxmlformats.org/officeDocument/2006/relationships/image" Target="../media/image98.png"/><Relationship Id="rId240" Type="http://schemas.openxmlformats.org/officeDocument/2006/relationships/hyperlink" Target="&#50640;&#49828;&#44180;35&#51109;.pptx" TargetMode="External"/><Relationship Id="rId261" Type="http://schemas.openxmlformats.org/officeDocument/2006/relationships/image" Target="../media/image114.png"/><Relationship Id="rId14" Type="http://schemas.openxmlformats.org/officeDocument/2006/relationships/slide" Target="slide7.xml"/><Relationship Id="rId35" Type="http://schemas.openxmlformats.org/officeDocument/2006/relationships/slide" Target="slide20.xml"/><Relationship Id="rId56" Type="http://schemas.openxmlformats.org/officeDocument/2006/relationships/hyperlink" Target="../09&#49324;&#47924;&#50648;&#49345;/&#49324;&#47924;&#50648;&#49345;.pptx" TargetMode="External"/><Relationship Id="rId77" Type="http://schemas.openxmlformats.org/officeDocument/2006/relationships/image" Target="../media/image22.png"/><Relationship Id="rId100" Type="http://schemas.openxmlformats.org/officeDocument/2006/relationships/hyperlink" Target="../31&#50724;&#48148;&#45852;/&#50724;&#48148;&#45852;1&#51109;.pptx" TargetMode="External"/><Relationship Id="rId8" Type="http://schemas.openxmlformats.org/officeDocument/2006/relationships/slide" Target="slide4.xml"/><Relationship Id="rId98" Type="http://schemas.openxmlformats.org/officeDocument/2006/relationships/hyperlink" Target="../30&#50500;&#47784;&#49828;/&#50500;&#47784;&#49828;.pptx" TargetMode="External"/><Relationship Id="rId121" Type="http://schemas.openxmlformats.org/officeDocument/2006/relationships/image" Target="../media/image44.png"/><Relationship Id="rId142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63" Type="http://schemas.openxmlformats.org/officeDocument/2006/relationships/image" Target="../media/image65.png"/><Relationship Id="rId184" Type="http://schemas.openxmlformats.org/officeDocument/2006/relationships/hyperlink" Target="&#50640;&#49828;&#44180;06&#51109;.pptx" TargetMode="External"/><Relationship Id="rId219" Type="http://schemas.openxmlformats.org/officeDocument/2006/relationships/image" Target="../media/image93.png"/><Relationship Id="rId230" Type="http://schemas.openxmlformats.org/officeDocument/2006/relationships/hyperlink" Target="&#50640;&#49828;&#44180;30&#51109;.pptx" TargetMode="External"/><Relationship Id="rId251" Type="http://schemas.openxmlformats.org/officeDocument/2006/relationships/image" Target="../media/image109.png"/><Relationship Id="rId25" Type="http://schemas.openxmlformats.org/officeDocument/2006/relationships/slide" Target="slide13.xml"/><Relationship Id="rId46" Type="http://schemas.openxmlformats.org/officeDocument/2006/relationships/hyperlink" Target="../04&#48124;&#49688;&#44592;/&#48124;&#49688;&#44592;.pptx" TargetMode="External"/><Relationship Id="rId67" Type="http://schemas.openxmlformats.org/officeDocument/2006/relationships/image" Target="../media/image17.png"/><Relationship Id="rId88" Type="http://schemas.openxmlformats.org/officeDocument/2006/relationships/hyperlink" Target="../25&#50696;&#47112;&#48120;&#50556;&#50528;&#44032;/&#50696;&#47112;&#48120;&#50556;&#50528;&#44032;.pptx" TargetMode="External"/><Relationship Id="rId111" Type="http://schemas.openxmlformats.org/officeDocument/2006/relationships/image" Target="../media/image39.png"/><Relationship Id="rId132" Type="http://schemas.openxmlformats.org/officeDocument/2006/relationships/hyperlink" Target="../../&#49888;&#50557;PPT/47%20&#44256;&#47536;&#46020;&#54980;&#49436;/&#44256;&#47536;&#46020;&#54980;&#49436;.pptx" TargetMode="External"/><Relationship Id="rId153" Type="http://schemas.openxmlformats.org/officeDocument/2006/relationships/image" Target="../media/image60.png"/><Relationship Id="rId174" Type="http://schemas.openxmlformats.org/officeDocument/2006/relationships/hyperlink" Target="&#50640;&#49828;&#44180;01&#51109;.pptx" TargetMode="External"/><Relationship Id="rId195" Type="http://schemas.openxmlformats.org/officeDocument/2006/relationships/image" Target="../media/image81.png"/><Relationship Id="rId209" Type="http://schemas.openxmlformats.org/officeDocument/2006/relationships/image" Target="../media/image88.png"/><Relationship Id="rId220" Type="http://schemas.openxmlformats.org/officeDocument/2006/relationships/hyperlink" Target="&#50640;&#49828;&#44180;24&#51109;.pptx" TargetMode="External"/><Relationship Id="rId241" Type="http://schemas.openxmlformats.org/officeDocument/2006/relationships/image" Target="../media/image104.png"/><Relationship Id="rId15" Type="http://schemas.openxmlformats.org/officeDocument/2006/relationships/slide" Target="slide27.xml"/><Relationship Id="rId36" Type="http://schemas.openxmlformats.org/officeDocument/2006/relationships/slide" Target="slide8.xml"/><Relationship Id="rId57" Type="http://schemas.openxmlformats.org/officeDocument/2006/relationships/image" Target="../media/image12.png"/><Relationship Id="rId262" Type="http://schemas.openxmlformats.org/officeDocument/2006/relationships/hyperlink" Target="&#50640;&#49828;&#44180;42&#51109;.pptx" TargetMode="External"/><Relationship Id="rId78" Type="http://schemas.openxmlformats.org/officeDocument/2006/relationships/hyperlink" Target="../20&#51104;&#50616;/&#51104;&#50616;.pptx" TargetMode="External"/><Relationship Id="rId99" Type="http://schemas.openxmlformats.org/officeDocument/2006/relationships/image" Target="../media/image33.png"/><Relationship Id="rId101" Type="http://schemas.openxmlformats.org/officeDocument/2006/relationships/image" Target="../media/image34.png"/><Relationship Id="rId122" Type="http://schemas.openxmlformats.org/officeDocument/2006/relationships/hyperlink" Target="../../&#49888;&#50557;PPT/42%20&#45572;&#44032;&#48373;&#51020;/&#45572;&#44032;&#48373;&#51020;.pptx" TargetMode="External"/><Relationship Id="rId143" Type="http://schemas.openxmlformats.org/officeDocument/2006/relationships/image" Target="../media/image55.png"/><Relationship Id="rId164" Type="http://schemas.openxmlformats.org/officeDocument/2006/relationships/hyperlink" Target="../../&#49888;&#50557;PPT/63%20&#50836;&#54620;&#51060;&#49436;/&#50836;&#54620;&#51060;&#49436;1&#51109;.pptx" TargetMode="External"/><Relationship Id="rId185" Type="http://schemas.openxmlformats.org/officeDocument/2006/relationships/image" Target="../media/image76.png"/><Relationship Id="rId9" Type="http://schemas.openxmlformats.org/officeDocument/2006/relationships/slide" Target="slide24.xml"/><Relationship Id="rId210" Type="http://schemas.openxmlformats.org/officeDocument/2006/relationships/hyperlink" Target="&#50640;&#49828;&#44180;19&#51109;.pptx" TargetMode="External"/><Relationship Id="rId26" Type="http://schemas.openxmlformats.org/officeDocument/2006/relationships/slide" Target="slide33.xml"/><Relationship Id="rId231" Type="http://schemas.openxmlformats.org/officeDocument/2006/relationships/image" Target="../media/image99.png"/><Relationship Id="rId252" Type="http://schemas.openxmlformats.org/officeDocument/2006/relationships/hyperlink" Target="&#50640;&#49828;&#44180;47&#51109;.pptx" TargetMode="External"/><Relationship Id="rId47" Type="http://schemas.openxmlformats.org/officeDocument/2006/relationships/image" Target="../media/image7.png"/><Relationship Id="rId68" Type="http://schemas.openxmlformats.org/officeDocument/2006/relationships/hyperlink" Target="../15&#50640;&#49828;&#46972;/&#50640;&#49828;&#46972;.pptx" TargetMode="External"/><Relationship Id="rId89" Type="http://schemas.openxmlformats.org/officeDocument/2006/relationships/image" Target="../media/image28.png"/><Relationship Id="rId112" Type="http://schemas.openxmlformats.org/officeDocument/2006/relationships/hyperlink" Target="../37&#54617;&#44060;/&#54617;&#44060;.pptx" TargetMode="External"/><Relationship Id="rId133" Type="http://schemas.openxmlformats.org/officeDocument/2006/relationships/image" Target="../media/image50.png"/><Relationship Id="rId154" Type="http://schemas.openxmlformats.org/officeDocument/2006/relationships/hyperlink" Target="../../&#49888;&#50557;PPT/58%20&#55176;&#48652;&#47532;&#49436;/&#55176;&#48652;&#47532;&#49436;.pptx" TargetMode="External"/><Relationship Id="rId175" Type="http://schemas.openxmlformats.org/officeDocument/2006/relationships/image" Target="../media/image71.png"/><Relationship Id="rId196" Type="http://schemas.openxmlformats.org/officeDocument/2006/relationships/hyperlink" Target="&#50640;&#49828;&#44180;12&#51109;.pptx" TargetMode="External"/><Relationship Id="rId200" Type="http://schemas.openxmlformats.org/officeDocument/2006/relationships/hyperlink" Target="&#50640;&#49828;&#44180;14&#51109;.pptx" TargetMode="External"/><Relationship Id="rId16" Type="http://schemas.openxmlformats.org/officeDocument/2006/relationships/slide" Target="slide28.xml"/><Relationship Id="rId221" Type="http://schemas.openxmlformats.org/officeDocument/2006/relationships/image" Target="../media/image94.png"/><Relationship Id="rId242" Type="http://schemas.openxmlformats.org/officeDocument/2006/relationships/hyperlink" Target="&#50640;&#49828;&#44180;36&#51109;.pptx" TargetMode="External"/><Relationship Id="rId263" Type="http://schemas.openxmlformats.org/officeDocument/2006/relationships/image" Target="../media/image115.png"/><Relationship Id="rId37" Type="http://schemas.openxmlformats.org/officeDocument/2006/relationships/image" Target="../media/image2.png"/><Relationship Id="rId58" Type="http://schemas.openxmlformats.org/officeDocument/2006/relationships/hyperlink" Target="../10&#49324;&#47924;&#50648;&#54616;/&#49324;&#47924;&#50648;&#54616;.pptx" TargetMode="External"/><Relationship Id="rId79" Type="http://schemas.openxmlformats.org/officeDocument/2006/relationships/image" Target="../media/image23.png"/><Relationship Id="rId102" Type="http://schemas.openxmlformats.org/officeDocument/2006/relationships/hyperlink" Target="../32&#50836;&#45208;/&#50836;&#45208;.pptx" TargetMode="External"/><Relationship Id="rId123" Type="http://schemas.openxmlformats.org/officeDocument/2006/relationships/image" Target="../media/image45.png"/><Relationship Id="rId144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90" Type="http://schemas.openxmlformats.org/officeDocument/2006/relationships/hyperlink" Target="../26&#50640;&#49828;&#44180;/&#50640;&#49828;&#44180;.pptx" TargetMode="External"/><Relationship Id="rId165" Type="http://schemas.openxmlformats.org/officeDocument/2006/relationships/image" Target="../media/image66.png"/><Relationship Id="rId186" Type="http://schemas.openxmlformats.org/officeDocument/2006/relationships/hyperlink" Target="&#50640;&#49828;&#44180;07&#51109;.pptx" TargetMode="External"/><Relationship Id="rId211" Type="http://schemas.openxmlformats.org/officeDocument/2006/relationships/image" Target="../media/image89.png"/><Relationship Id="rId232" Type="http://schemas.openxmlformats.org/officeDocument/2006/relationships/hyperlink" Target="&#50640;&#49828;&#44180;31&#51109;.pptx" TargetMode="External"/><Relationship Id="rId253" Type="http://schemas.openxmlformats.org/officeDocument/2006/relationships/image" Target="../media/image110.png"/><Relationship Id="rId27" Type="http://schemas.openxmlformats.org/officeDocument/2006/relationships/slide" Target="slide14.xml"/><Relationship Id="rId48" Type="http://schemas.openxmlformats.org/officeDocument/2006/relationships/hyperlink" Target="../05&#49888;&#47749;&#44592;/&#49888;&#47749;&#44592;.pptx" TargetMode="External"/><Relationship Id="rId69" Type="http://schemas.openxmlformats.org/officeDocument/2006/relationships/image" Target="../media/image18.png"/><Relationship Id="rId113" Type="http://schemas.openxmlformats.org/officeDocument/2006/relationships/image" Target="../media/image40.png"/><Relationship Id="rId134" Type="http://schemas.openxmlformats.org/officeDocument/2006/relationships/hyperlink" Target="../../&#49888;&#50557;PPT/48%20&#44040;&#46972;&#46356;&#50500;&#49436;/&#44040;&#46972;&#46356;&#50500;&#49436;.pptx" TargetMode="External"/><Relationship Id="rId80" Type="http://schemas.openxmlformats.org/officeDocument/2006/relationships/hyperlink" Target="../21&#51204;&#46020;&#49436;/&#51204;&#46020;&#49436;.pptx" TargetMode="External"/><Relationship Id="rId155" Type="http://schemas.openxmlformats.org/officeDocument/2006/relationships/image" Target="../media/image61.png"/><Relationship Id="rId176" Type="http://schemas.openxmlformats.org/officeDocument/2006/relationships/hyperlink" Target="&#50640;&#49828;&#44180;02&#51109;.pptx" TargetMode="External"/><Relationship Id="rId197" Type="http://schemas.openxmlformats.org/officeDocument/2006/relationships/image" Target="../media/image82.png"/><Relationship Id="rId201" Type="http://schemas.openxmlformats.org/officeDocument/2006/relationships/image" Target="../media/image84.png"/><Relationship Id="rId222" Type="http://schemas.openxmlformats.org/officeDocument/2006/relationships/hyperlink" Target="&#50640;&#49828;&#44180;25&#51109;.pptx" TargetMode="External"/><Relationship Id="rId243" Type="http://schemas.openxmlformats.org/officeDocument/2006/relationships/image" Target="../media/image105.png"/><Relationship Id="rId264" Type="http://schemas.openxmlformats.org/officeDocument/2006/relationships/hyperlink" Target="&#50640;&#49828;&#44180;41&#51109;.pptx" TargetMode="External"/><Relationship Id="rId17" Type="http://schemas.openxmlformats.org/officeDocument/2006/relationships/slide" Target="slide9.xml"/><Relationship Id="rId38" Type="http://schemas.openxmlformats.org/officeDocument/2006/relationships/hyperlink" Target="../../&#44396;-&#49888;&#50557;%20&#49457;&#44221;&#47785;&#47197;.pptx" TargetMode="External"/><Relationship Id="rId59" Type="http://schemas.openxmlformats.org/officeDocument/2006/relationships/image" Target="../media/image13.png"/><Relationship Id="rId103" Type="http://schemas.openxmlformats.org/officeDocument/2006/relationships/image" Target="../media/image35.png"/><Relationship Id="rId124" Type="http://schemas.openxmlformats.org/officeDocument/2006/relationships/hyperlink" Target="../../&#49888;&#50557;PPT/43%20&#50836;&#54620;&#48373;&#51020;/&#50836;&#54620;&#48373;&#51020;.pptx" TargetMode="External"/><Relationship Id="rId70" Type="http://schemas.openxmlformats.org/officeDocument/2006/relationships/hyperlink" Target="../16&#45712;&#54756;&#48120;&#50556;/&#45712;&#54756;&#48120;&#50556;.pptx" TargetMode="External"/><Relationship Id="rId91" Type="http://schemas.openxmlformats.org/officeDocument/2006/relationships/image" Target="../media/image29.png"/><Relationship Id="rId145" Type="http://schemas.openxmlformats.org/officeDocument/2006/relationships/image" Target="../media/image56.png"/><Relationship Id="rId166" Type="http://schemas.openxmlformats.org/officeDocument/2006/relationships/hyperlink" Target="../../&#49888;&#50557;PPT/64%20&#50836;&#54620;&#49340;&#49436;/&#50836;&#54620;&#49340;&#49436;1&#51109;.pptx" TargetMode="External"/><Relationship Id="rId187" Type="http://schemas.openxmlformats.org/officeDocument/2006/relationships/image" Target="../media/image77.png"/><Relationship Id="rId1" Type="http://schemas.openxmlformats.org/officeDocument/2006/relationships/slideLayout" Target="../slideLayouts/slideLayout6.xml"/><Relationship Id="rId212" Type="http://schemas.openxmlformats.org/officeDocument/2006/relationships/hyperlink" Target="&#50640;&#49828;&#44180;20&#51109;.pptx" TargetMode="External"/><Relationship Id="rId233" Type="http://schemas.openxmlformats.org/officeDocument/2006/relationships/image" Target="../media/image100.png"/><Relationship Id="rId254" Type="http://schemas.openxmlformats.org/officeDocument/2006/relationships/hyperlink" Target="&#50640;&#49828;&#44180;46&#51109;.pptx" TargetMode="External"/><Relationship Id="rId28" Type="http://schemas.openxmlformats.org/officeDocument/2006/relationships/slide" Target="slide34.xml"/><Relationship Id="rId49" Type="http://schemas.openxmlformats.org/officeDocument/2006/relationships/image" Target="../media/image8.png"/><Relationship Id="rId114" Type="http://schemas.openxmlformats.org/officeDocument/2006/relationships/hyperlink" Target="../38&#49828;&#44032;&#47028;/&#49828;&#44032;&#47028;.pptx" TargetMode="External"/><Relationship Id="rId60" Type="http://schemas.openxmlformats.org/officeDocument/2006/relationships/hyperlink" Target="../12&#50676;&#50773;&#44592;&#54616;/&#50676;&#50773;&#44592;&#54616;.pptx" TargetMode="External"/><Relationship Id="rId81" Type="http://schemas.openxmlformats.org/officeDocument/2006/relationships/image" Target="../media/image24.png"/><Relationship Id="rId135" Type="http://schemas.openxmlformats.org/officeDocument/2006/relationships/image" Target="../media/image51.png"/><Relationship Id="rId156" Type="http://schemas.openxmlformats.org/officeDocument/2006/relationships/hyperlink" Target="../../&#49888;&#50557;PPT/59%20&#50556;&#44256;&#48372;&#49436;/&#50556;&#44256;&#48372;&#49436;.pptx" TargetMode="External"/><Relationship Id="rId177" Type="http://schemas.openxmlformats.org/officeDocument/2006/relationships/image" Target="../media/image72.png"/><Relationship Id="rId198" Type="http://schemas.openxmlformats.org/officeDocument/2006/relationships/hyperlink" Target="&#50640;&#49828;&#44180;13&#51109;.pptx" TargetMode="External"/><Relationship Id="rId202" Type="http://schemas.openxmlformats.org/officeDocument/2006/relationships/hyperlink" Target="&#50640;&#49828;&#44180;15&#51109;.pptx" TargetMode="External"/><Relationship Id="rId223" Type="http://schemas.openxmlformats.org/officeDocument/2006/relationships/image" Target="../media/image95.png"/><Relationship Id="rId244" Type="http://schemas.openxmlformats.org/officeDocument/2006/relationships/hyperlink" Target="&#50640;&#49828;&#44180;37&#51109;.pptx" TargetMode="External"/><Relationship Id="rId18" Type="http://schemas.openxmlformats.org/officeDocument/2006/relationships/slide" Target="slide29.xml"/><Relationship Id="rId39" Type="http://schemas.openxmlformats.org/officeDocument/2006/relationships/image" Target="../media/image3.png"/><Relationship Id="rId265" Type="http://schemas.openxmlformats.org/officeDocument/2006/relationships/image" Target="../media/image116.png"/><Relationship Id="rId50" Type="http://schemas.openxmlformats.org/officeDocument/2006/relationships/hyperlink" Target="../06&#50668;&#54840;&#49688;&#50500;/&#50668;&#54840;&#49688;&#50500;.pptx" TargetMode="External"/><Relationship Id="rId104" Type="http://schemas.openxmlformats.org/officeDocument/2006/relationships/hyperlink" Target="../33&#48120;&#44032;/&#48120;&#44032;.pptx" TargetMode="External"/><Relationship Id="rId125" Type="http://schemas.openxmlformats.org/officeDocument/2006/relationships/image" Target="../media/image46.png"/><Relationship Id="rId146" Type="http://schemas.openxmlformats.org/officeDocument/2006/relationships/hyperlink" Target="../../&#49888;&#50557;PPT/54%20&#46356;&#47784;&#45936;&#51204;&#49436;/&#46356;&#47784;&#45936;&#51204;&#49436;.pptx" TargetMode="External"/><Relationship Id="rId167" Type="http://schemas.openxmlformats.org/officeDocument/2006/relationships/image" Target="../media/image67.png"/><Relationship Id="rId188" Type="http://schemas.openxmlformats.org/officeDocument/2006/relationships/hyperlink" Target="&#50640;&#49828;&#44180;08&#51109;.pptx" TargetMode="External"/><Relationship Id="rId71" Type="http://schemas.openxmlformats.org/officeDocument/2006/relationships/image" Target="../media/image19.png"/><Relationship Id="rId92" Type="http://schemas.openxmlformats.org/officeDocument/2006/relationships/hyperlink" Target="../27&#45796;&#45768;&#50648;/&#45796;&#45768;&#50648;.pptx" TargetMode="External"/><Relationship Id="rId213" Type="http://schemas.openxmlformats.org/officeDocument/2006/relationships/image" Target="../media/image90.png"/><Relationship Id="rId234" Type="http://schemas.openxmlformats.org/officeDocument/2006/relationships/hyperlink" Target="&#50640;&#49828;&#44180;32&#51109;.pptx" TargetMode="External"/><Relationship Id="rId2" Type="http://schemas.openxmlformats.org/officeDocument/2006/relationships/slide" Target="slide1.xml"/><Relationship Id="rId29" Type="http://schemas.openxmlformats.org/officeDocument/2006/relationships/slide" Target="slide15.xml"/><Relationship Id="rId255" Type="http://schemas.openxmlformats.org/officeDocument/2006/relationships/image" Target="../media/image111.png"/><Relationship Id="rId40" Type="http://schemas.openxmlformats.org/officeDocument/2006/relationships/hyperlink" Target="../02&#52636;&#50528;&#44413;&#44592;/&#52636;&#50528;&#44413;&#44592;.pptx" TargetMode="External"/><Relationship Id="rId115" Type="http://schemas.openxmlformats.org/officeDocument/2006/relationships/image" Target="../media/image41.png"/><Relationship Id="rId136" Type="http://schemas.openxmlformats.org/officeDocument/2006/relationships/hyperlink" Target="../../&#49888;&#50557;PPT/49%20&#50640;&#48288;&#49548;&#49436;/&#50640;&#48288;&#49548;&#49436;.pptx" TargetMode="External"/><Relationship Id="rId157" Type="http://schemas.openxmlformats.org/officeDocument/2006/relationships/image" Target="../media/image62.png"/><Relationship Id="rId178" Type="http://schemas.openxmlformats.org/officeDocument/2006/relationships/hyperlink" Target="&#50640;&#49828;&#44180;03&#51109;.pptx" TargetMode="External"/><Relationship Id="rId61" Type="http://schemas.openxmlformats.org/officeDocument/2006/relationships/image" Target="../media/image14.png"/><Relationship Id="rId82" Type="http://schemas.openxmlformats.org/officeDocument/2006/relationships/hyperlink" Target="../22&#50500;&#44032;/&#50500;&#44032;.pptx" TargetMode="External"/><Relationship Id="rId199" Type="http://schemas.openxmlformats.org/officeDocument/2006/relationships/image" Target="../media/image83.png"/><Relationship Id="rId203" Type="http://schemas.openxmlformats.org/officeDocument/2006/relationships/image" Target="../media/image85.png"/><Relationship Id="rId19" Type="http://schemas.openxmlformats.org/officeDocument/2006/relationships/slide" Target="slide10.xml"/><Relationship Id="rId224" Type="http://schemas.openxmlformats.org/officeDocument/2006/relationships/hyperlink" Target="&#50640;&#49828;&#44180;26&#51109;.pptx" TargetMode="External"/><Relationship Id="rId245" Type="http://schemas.openxmlformats.org/officeDocument/2006/relationships/image" Target="../media/image106.png"/><Relationship Id="rId266" Type="http://schemas.openxmlformats.org/officeDocument/2006/relationships/hyperlink" Target="&#50640;&#49828;&#44180;40&#51109;.pptx" TargetMode="External"/><Relationship Id="rId30" Type="http://schemas.openxmlformats.org/officeDocument/2006/relationships/slide" Target="slide35.xml"/><Relationship Id="rId105" Type="http://schemas.openxmlformats.org/officeDocument/2006/relationships/image" Target="../media/image36.png"/><Relationship Id="rId126" Type="http://schemas.openxmlformats.org/officeDocument/2006/relationships/hyperlink" Target="../../&#49888;&#50557;PPT/44%20&#49324;&#46020;&#54665;&#51204;/&#49324;&#46020;&#54665;&#51204;.pptx" TargetMode="External"/><Relationship Id="rId147" Type="http://schemas.openxmlformats.org/officeDocument/2006/relationships/image" Target="../media/image57.png"/><Relationship Id="rId168" Type="http://schemas.openxmlformats.org/officeDocument/2006/relationships/hyperlink" Target="../../&#49888;&#50557;PPT/65%20&#50976;&#45796;&#49436;/&#50976;&#45796;&#49436;1&#51109;.pptx" TargetMode="External"/><Relationship Id="rId51" Type="http://schemas.openxmlformats.org/officeDocument/2006/relationships/image" Target="../media/image9.png"/><Relationship Id="rId72" Type="http://schemas.openxmlformats.org/officeDocument/2006/relationships/hyperlink" Target="../17&#50640;&#49828;&#45908;/&#50640;&#49828;&#45908;.pptx" TargetMode="External"/><Relationship Id="rId93" Type="http://schemas.openxmlformats.org/officeDocument/2006/relationships/image" Target="../media/image30.png"/><Relationship Id="rId189" Type="http://schemas.openxmlformats.org/officeDocument/2006/relationships/image" Target="../media/image78.png"/><Relationship Id="rId3" Type="http://schemas.openxmlformats.org/officeDocument/2006/relationships/slide" Target="slide21.xml"/><Relationship Id="rId214" Type="http://schemas.openxmlformats.org/officeDocument/2006/relationships/hyperlink" Target="&#50640;&#49828;&#44180;21&#51109;.pptx" TargetMode="External"/><Relationship Id="rId235" Type="http://schemas.openxmlformats.org/officeDocument/2006/relationships/image" Target="../media/image101.png"/><Relationship Id="rId256" Type="http://schemas.openxmlformats.org/officeDocument/2006/relationships/hyperlink" Target="&#50640;&#49828;&#44180;45&#51109;.pptx" TargetMode="External"/><Relationship Id="rId116" Type="http://schemas.openxmlformats.org/officeDocument/2006/relationships/hyperlink" Target="../39&#47568;&#46972;&#44592;/&#47568;&#46972;&#44592;.pptx" TargetMode="External"/><Relationship Id="rId137" Type="http://schemas.openxmlformats.org/officeDocument/2006/relationships/image" Target="../media/image52.png"/><Relationship Id="rId158" Type="http://schemas.openxmlformats.org/officeDocument/2006/relationships/hyperlink" Target="../../&#49888;&#50557;PPT/60%20&#48288;&#46300;&#47196;&#51204;&#49436;/&#48288;&#46300;&#47196;&#51204;&#49436;.pptx" TargetMode="External"/><Relationship Id="rId20" Type="http://schemas.openxmlformats.org/officeDocument/2006/relationships/slide" Target="slide30.xml"/><Relationship Id="rId41" Type="http://schemas.openxmlformats.org/officeDocument/2006/relationships/image" Target="../media/image4.png"/><Relationship Id="rId62" Type="http://schemas.openxmlformats.org/officeDocument/2006/relationships/hyperlink" Target="../11&#50676;&#50773;&#44592;&#49345;/&#50676;&#50773;&#44592;&#49345;.pptx" TargetMode="External"/><Relationship Id="rId83" Type="http://schemas.openxmlformats.org/officeDocument/2006/relationships/image" Target="../media/image25.png"/><Relationship Id="rId179" Type="http://schemas.openxmlformats.org/officeDocument/2006/relationships/image" Target="../media/image73.png"/><Relationship Id="rId190" Type="http://schemas.openxmlformats.org/officeDocument/2006/relationships/hyperlink" Target="&#50640;&#49828;&#44180;09&#51109;.pptx" TargetMode="External"/><Relationship Id="rId204" Type="http://schemas.openxmlformats.org/officeDocument/2006/relationships/hyperlink" Target="&#50640;&#49828;&#44180;16&#51109;.pptx" TargetMode="External"/><Relationship Id="rId225" Type="http://schemas.openxmlformats.org/officeDocument/2006/relationships/image" Target="../media/image96.png"/><Relationship Id="rId246" Type="http://schemas.openxmlformats.org/officeDocument/2006/relationships/hyperlink" Target="&#50640;&#49828;&#44180;38&#51109;.pptx" TargetMode="External"/><Relationship Id="rId267" Type="http://schemas.openxmlformats.org/officeDocument/2006/relationships/image" Target="../media/image117.png"/><Relationship Id="rId106" Type="http://schemas.openxmlformats.org/officeDocument/2006/relationships/hyperlink" Target="../34&#45208;&#54996;/&#45208;&#54996;.pptx" TargetMode="External"/><Relationship Id="rId127" Type="http://schemas.openxmlformats.org/officeDocument/2006/relationships/image" Target="../media/image47.png"/><Relationship Id="rId10" Type="http://schemas.openxmlformats.org/officeDocument/2006/relationships/slide" Target="slide5.xml"/><Relationship Id="rId31" Type="http://schemas.openxmlformats.org/officeDocument/2006/relationships/slide" Target="slide16.xml"/><Relationship Id="rId52" Type="http://schemas.openxmlformats.org/officeDocument/2006/relationships/hyperlink" Target="../07&#49324;&#49324;&#44592;/&#49324;&#49324;&#44592;.pptx" TargetMode="External"/><Relationship Id="rId73" Type="http://schemas.openxmlformats.org/officeDocument/2006/relationships/image" Target="../media/image20.png"/><Relationship Id="rId94" Type="http://schemas.openxmlformats.org/officeDocument/2006/relationships/hyperlink" Target="../28&#54840;&#49464;&#50500;/&#54840;&#49464;&#50500;.pptx" TargetMode="External"/><Relationship Id="rId148" Type="http://schemas.openxmlformats.org/officeDocument/2006/relationships/hyperlink" Target="../../&#49888;&#50557;PPT/55%20&#46356;&#47784;&#45936;&#54980;&#49436;/&#46356;&#47784;&#45936;&#54980;&#49436;.pptx" TargetMode="External"/><Relationship Id="rId169" Type="http://schemas.openxmlformats.org/officeDocument/2006/relationships/image" Target="../media/image68.png"/><Relationship Id="rId4" Type="http://schemas.openxmlformats.org/officeDocument/2006/relationships/slide" Target="slide2.xml"/><Relationship Id="rId180" Type="http://schemas.openxmlformats.org/officeDocument/2006/relationships/hyperlink" Target="&#50640;&#49828;&#44180;04&#51109;.pptx" TargetMode="External"/><Relationship Id="rId215" Type="http://schemas.openxmlformats.org/officeDocument/2006/relationships/image" Target="../media/image91.png"/><Relationship Id="rId236" Type="http://schemas.openxmlformats.org/officeDocument/2006/relationships/hyperlink" Target="&#50640;&#49828;&#44180;33&#51109;.pptx" TargetMode="External"/><Relationship Id="rId257" Type="http://schemas.openxmlformats.org/officeDocument/2006/relationships/image" Target="../media/image112.png"/><Relationship Id="rId42" Type="http://schemas.openxmlformats.org/officeDocument/2006/relationships/hyperlink" Target="&#52285;&#49464;&#44592;.pptx" TargetMode="External"/><Relationship Id="rId84" Type="http://schemas.openxmlformats.org/officeDocument/2006/relationships/hyperlink" Target="../23&#51060;&#49324;&#50556;/&#51060;&#49324;&#50556;.pptx" TargetMode="External"/><Relationship Id="rId138" Type="http://schemas.openxmlformats.org/officeDocument/2006/relationships/hyperlink" Target="../../&#49888;&#50557;PPT/50%20&#48716;&#47549;&#48372;&#49436;/&#48716;&#47549;&#48372;&#49436;.pptx" TargetMode="External"/><Relationship Id="rId191" Type="http://schemas.openxmlformats.org/officeDocument/2006/relationships/image" Target="../media/image79.png"/><Relationship Id="rId205" Type="http://schemas.openxmlformats.org/officeDocument/2006/relationships/image" Target="../media/image86.png"/><Relationship Id="rId247" Type="http://schemas.openxmlformats.org/officeDocument/2006/relationships/image" Target="../media/image107.png"/></Relationships>
</file>

<file path=ppt/slides/_rels/slide18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2.png"/><Relationship Id="rId21" Type="http://schemas.openxmlformats.org/officeDocument/2006/relationships/slide" Target="slide11.xml"/><Relationship Id="rId63" Type="http://schemas.openxmlformats.org/officeDocument/2006/relationships/image" Target="../media/image15.png"/><Relationship Id="rId159" Type="http://schemas.openxmlformats.org/officeDocument/2006/relationships/image" Target="../media/image63.png"/><Relationship Id="rId170" Type="http://schemas.openxmlformats.org/officeDocument/2006/relationships/hyperlink" Target="../../&#49888;&#50557;PPT/66%20&#50836;&#54620;&#44228;&#49884;&#47197;/&#50836;&#54620;&#44228;&#49884;&#47197;.pptx" TargetMode="External"/><Relationship Id="rId226" Type="http://schemas.openxmlformats.org/officeDocument/2006/relationships/hyperlink" Target="&#50640;&#49828;&#44180;28&#51109;.pptx" TargetMode="External"/><Relationship Id="rId107" Type="http://schemas.openxmlformats.org/officeDocument/2006/relationships/image" Target="../media/image37.png"/><Relationship Id="rId268" Type="http://schemas.openxmlformats.org/officeDocument/2006/relationships/image" Target="../media/image135.png"/><Relationship Id="rId11" Type="http://schemas.openxmlformats.org/officeDocument/2006/relationships/slide" Target="slide25.xml"/><Relationship Id="rId32" Type="http://schemas.openxmlformats.org/officeDocument/2006/relationships/slide" Target="slide17.xml"/><Relationship Id="rId53" Type="http://schemas.openxmlformats.org/officeDocument/2006/relationships/image" Target="../media/image10.png"/><Relationship Id="rId74" Type="http://schemas.openxmlformats.org/officeDocument/2006/relationships/hyperlink" Target="../18&#50853;&#44592;/&#50853;&#44592;.pptx" TargetMode="External"/><Relationship Id="rId128" Type="http://schemas.openxmlformats.org/officeDocument/2006/relationships/hyperlink" Target="../../&#49888;&#50557;PPT/45%20&#47196;&#47560;&#49436;/&#47196;&#47560;&#49436;.pptx" TargetMode="External"/><Relationship Id="rId149" Type="http://schemas.openxmlformats.org/officeDocument/2006/relationships/image" Target="../media/image58.png"/><Relationship Id="rId5" Type="http://schemas.openxmlformats.org/officeDocument/2006/relationships/slide" Target="slide22.xml"/><Relationship Id="rId95" Type="http://schemas.openxmlformats.org/officeDocument/2006/relationships/image" Target="../media/image31.png"/><Relationship Id="rId160" Type="http://schemas.openxmlformats.org/officeDocument/2006/relationships/hyperlink" Target="../../&#49888;&#50557;PPT/61%20&#48288;&#46300;&#47196;&#54980;&#49436;/&#48288;&#46300;&#47196;&#54980;&#49436;.pptx" TargetMode="External"/><Relationship Id="rId181" Type="http://schemas.openxmlformats.org/officeDocument/2006/relationships/image" Target="../media/image74.png"/><Relationship Id="rId216" Type="http://schemas.openxmlformats.org/officeDocument/2006/relationships/hyperlink" Target="&#50640;&#49828;&#44180;22&#51109;.pptx" TargetMode="External"/><Relationship Id="rId237" Type="http://schemas.openxmlformats.org/officeDocument/2006/relationships/image" Target="../media/image102.png"/><Relationship Id="rId258" Type="http://schemas.openxmlformats.org/officeDocument/2006/relationships/hyperlink" Target="&#50640;&#49828;&#44180;44&#51109;.pptx" TargetMode="External"/><Relationship Id="rId22" Type="http://schemas.openxmlformats.org/officeDocument/2006/relationships/slide" Target="slide31.xml"/><Relationship Id="rId43" Type="http://schemas.openxmlformats.org/officeDocument/2006/relationships/image" Target="../media/image5.png"/><Relationship Id="rId64" Type="http://schemas.openxmlformats.org/officeDocument/2006/relationships/hyperlink" Target="../13&#50669;&#45824;&#49345;/&#50669;&#45824;&#49345;.pptx" TargetMode="External"/><Relationship Id="rId118" Type="http://schemas.openxmlformats.org/officeDocument/2006/relationships/hyperlink" Target="../../&#49888;&#50557;PPT/40%20&#47560;&#53468;&#48373;&#51020;/&#47560;&#53468;&#48373;&#51020;.pptx" TargetMode="External"/><Relationship Id="rId139" Type="http://schemas.openxmlformats.org/officeDocument/2006/relationships/image" Target="../media/image53.png"/><Relationship Id="rId85" Type="http://schemas.openxmlformats.org/officeDocument/2006/relationships/image" Target="../media/image26.png"/><Relationship Id="rId150" Type="http://schemas.openxmlformats.org/officeDocument/2006/relationships/hyperlink" Target="../../&#49888;&#50557;PPT/56%20&#46356;&#46020;&#49436;/&#46356;&#46020;&#49436;.pptx" TargetMode="External"/><Relationship Id="rId171" Type="http://schemas.openxmlformats.org/officeDocument/2006/relationships/image" Target="../media/image69.png"/><Relationship Id="rId192" Type="http://schemas.openxmlformats.org/officeDocument/2006/relationships/hyperlink" Target="&#50640;&#49828;&#44180;10&#51109;.pptx" TargetMode="External"/><Relationship Id="rId206" Type="http://schemas.openxmlformats.org/officeDocument/2006/relationships/hyperlink" Target="&#50640;&#49828;&#44180;17&#51109;.pptx" TargetMode="External"/><Relationship Id="rId227" Type="http://schemas.openxmlformats.org/officeDocument/2006/relationships/image" Target="../media/image97.png"/><Relationship Id="rId248" Type="http://schemas.openxmlformats.org/officeDocument/2006/relationships/hyperlink" Target="&#50640;&#49828;&#44180;39&#51109;.pptx" TargetMode="External"/><Relationship Id="rId12" Type="http://schemas.openxmlformats.org/officeDocument/2006/relationships/slide" Target="slide6.xml"/><Relationship Id="rId33" Type="http://schemas.openxmlformats.org/officeDocument/2006/relationships/slide" Target="slide18.xml"/><Relationship Id="rId108" Type="http://schemas.openxmlformats.org/officeDocument/2006/relationships/hyperlink" Target="../35&#54616;&#48149;&#44397;/&#54616;&#48149;&#44397;.pptx" TargetMode="External"/><Relationship Id="rId129" Type="http://schemas.openxmlformats.org/officeDocument/2006/relationships/image" Target="../media/image48.png"/><Relationship Id="rId54" Type="http://schemas.openxmlformats.org/officeDocument/2006/relationships/hyperlink" Target="../08&#47355;&#44592;/&#47355;&#44592;.pptx" TargetMode="External"/><Relationship Id="rId75" Type="http://schemas.openxmlformats.org/officeDocument/2006/relationships/image" Target="../media/image21.png"/><Relationship Id="rId96" Type="http://schemas.openxmlformats.org/officeDocument/2006/relationships/hyperlink" Target="../29&#50836;&#50648;/&#50836;&#50648;.pptx" TargetMode="External"/><Relationship Id="rId140" Type="http://schemas.openxmlformats.org/officeDocument/2006/relationships/hyperlink" Target="../../&#49888;&#50557;PPT/51%20&#44264;&#47196;&#49352;&#49436;/&#44264;&#47196;&#49352;&#49436;.pptx" TargetMode="External"/><Relationship Id="rId161" Type="http://schemas.openxmlformats.org/officeDocument/2006/relationships/image" Target="../media/image64.png"/><Relationship Id="rId182" Type="http://schemas.openxmlformats.org/officeDocument/2006/relationships/hyperlink" Target="&#50640;&#49828;&#44180;05&#51109;.pptx" TargetMode="External"/><Relationship Id="rId217" Type="http://schemas.openxmlformats.org/officeDocument/2006/relationships/image" Target="../media/image92.png"/><Relationship Id="rId6" Type="http://schemas.openxmlformats.org/officeDocument/2006/relationships/slide" Target="slide3.xml"/><Relationship Id="rId238" Type="http://schemas.openxmlformats.org/officeDocument/2006/relationships/hyperlink" Target="&#50640;&#49828;&#44180;34&#51109;.pptx" TargetMode="External"/><Relationship Id="rId259" Type="http://schemas.openxmlformats.org/officeDocument/2006/relationships/image" Target="../media/image113.png"/><Relationship Id="rId23" Type="http://schemas.openxmlformats.org/officeDocument/2006/relationships/slide" Target="slide12.xml"/><Relationship Id="rId119" Type="http://schemas.openxmlformats.org/officeDocument/2006/relationships/image" Target="../media/image43.png"/><Relationship Id="rId44" Type="http://schemas.openxmlformats.org/officeDocument/2006/relationships/hyperlink" Target="../03&#47112;&#50948;&#44592;/&#47112;&#50948;&#44592;.pptx" TargetMode="External"/><Relationship Id="rId65" Type="http://schemas.openxmlformats.org/officeDocument/2006/relationships/image" Target="../media/image16.png"/><Relationship Id="rId86" Type="http://schemas.openxmlformats.org/officeDocument/2006/relationships/hyperlink" Target="../24&#50696;&#47112;&#48120;&#50556;/&#50696;&#47112;&#48120;&#50556;.pptx" TargetMode="External"/><Relationship Id="rId130" Type="http://schemas.openxmlformats.org/officeDocument/2006/relationships/hyperlink" Target="../../&#49888;&#50557;PPT/46%20&#44256;&#47536;&#46020;&#51204;&#49436;/&#44256;&#47536;&#46020;&#51204;&#49436;.pptx" TargetMode="External"/><Relationship Id="rId151" Type="http://schemas.openxmlformats.org/officeDocument/2006/relationships/image" Target="../media/image59.png"/><Relationship Id="rId172" Type="http://schemas.openxmlformats.org/officeDocument/2006/relationships/hyperlink" Target="&#50640;&#49828;&#44180;27&#51109;.pptx" TargetMode="External"/><Relationship Id="rId193" Type="http://schemas.openxmlformats.org/officeDocument/2006/relationships/image" Target="../media/image80.png"/><Relationship Id="rId207" Type="http://schemas.openxmlformats.org/officeDocument/2006/relationships/image" Target="../media/image87.png"/><Relationship Id="rId228" Type="http://schemas.openxmlformats.org/officeDocument/2006/relationships/hyperlink" Target="&#50640;&#49828;&#44180;29&#51109;.pptx" TargetMode="External"/><Relationship Id="rId249" Type="http://schemas.openxmlformats.org/officeDocument/2006/relationships/image" Target="../media/image108.png"/><Relationship Id="rId13" Type="http://schemas.openxmlformats.org/officeDocument/2006/relationships/slide" Target="slide26.xml"/><Relationship Id="rId109" Type="http://schemas.openxmlformats.org/officeDocument/2006/relationships/image" Target="../media/image38.png"/><Relationship Id="rId260" Type="http://schemas.openxmlformats.org/officeDocument/2006/relationships/hyperlink" Target="&#50640;&#49828;&#44180;43&#51109;.pptx" TargetMode="External"/><Relationship Id="rId34" Type="http://schemas.openxmlformats.org/officeDocument/2006/relationships/slide" Target="slide19.xml"/><Relationship Id="rId55" Type="http://schemas.openxmlformats.org/officeDocument/2006/relationships/image" Target="../media/image11.png"/><Relationship Id="rId76" Type="http://schemas.openxmlformats.org/officeDocument/2006/relationships/hyperlink" Target="../19&#49884;&#54200;/&#49884;&#54200;.pptx" TargetMode="External"/><Relationship Id="rId97" Type="http://schemas.openxmlformats.org/officeDocument/2006/relationships/image" Target="../media/image32.png"/><Relationship Id="rId120" Type="http://schemas.openxmlformats.org/officeDocument/2006/relationships/hyperlink" Target="../../&#49888;&#50557;PPT/41%20&#47560;&#44032;&#48373;&#51020;/&#47560;&#44032;&#48373;&#51020;.pptx" TargetMode="External"/><Relationship Id="rId141" Type="http://schemas.openxmlformats.org/officeDocument/2006/relationships/image" Target="../media/image54.png"/><Relationship Id="rId7" Type="http://schemas.openxmlformats.org/officeDocument/2006/relationships/slide" Target="slide23.xml"/><Relationship Id="rId162" Type="http://schemas.openxmlformats.org/officeDocument/2006/relationships/hyperlink" Target="../../&#49888;&#50557;PPT/62%20&#50836;&#54620;&#51068;&#49436;/&#50836;&#54620;&#51068;&#49436;.pptx" TargetMode="External"/><Relationship Id="rId183" Type="http://schemas.openxmlformats.org/officeDocument/2006/relationships/image" Target="../media/image75.png"/><Relationship Id="rId218" Type="http://schemas.openxmlformats.org/officeDocument/2006/relationships/hyperlink" Target="&#50640;&#49828;&#44180;23&#51109;.pptx" TargetMode="External"/><Relationship Id="rId239" Type="http://schemas.openxmlformats.org/officeDocument/2006/relationships/image" Target="../media/image103.png"/><Relationship Id="rId250" Type="http://schemas.openxmlformats.org/officeDocument/2006/relationships/hyperlink" Target="&#50640;&#49828;&#44180;48&#51109;.pptx" TargetMode="External"/><Relationship Id="rId24" Type="http://schemas.openxmlformats.org/officeDocument/2006/relationships/slide" Target="slide32.xml"/><Relationship Id="rId45" Type="http://schemas.openxmlformats.org/officeDocument/2006/relationships/image" Target="../media/image6.png"/><Relationship Id="rId66" Type="http://schemas.openxmlformats.org/officeDocument/2006/relationships/hyperlink" Target="../14&#50669;&#45824;&#54616;/&#50669;&#45824;&#54616;.pptx" TargetMode="External"/><Relationship Id="rId87" Type="http://schemas.openxmlformats.org/officeDocument/2006/relationships/image" Target="../media/image27.png"/><Relationship Id="rId110" Type="http://schemas.openxmlformats.org/officeDocument/2006/relationships/hyperlink" Target="../36&#49828;&#48148;&#45264;/&#49828;&#48148;&#45264;.pptx" TargetMode="External"/><Relationship Id="rId131" Type="http://schemas.openxmlformats.org/officeDocument/2006/relationships/image" Target="../media/image49.png"/><Relationship Id="rId152" Type="http://schemas.openxmlformats.org/officeDocument/2006/relationships/hyperlink" Target="../../&#49888;&#50557;PPT/57%20&#48716;&#47112;&#47788;&#49436;/&#48716;&#47112;&#47788;&#49436;1&#51109;.pptx" TargetMode="External"/><Relationship Id="rId173" Type="http://schemas.openxmlformats.org/officeDocument/2006/relationships/image" Target="../media/image70.png"/><Relationship Id="rId194" Type="http://schemas.openxmlformats.org/officeDocument/2006/relationships/hyperlink" Target="&#50640;&#49828;&#44180;11&#51109;.pptx" TargetMode="External"/><Relationship Id="rId208" Type="http://schemas.openxmlformats.org/officeDocument/2006/relationships/hyperlink" Target="&#50640;&#49828;&#44180;18&#51109;.pptx" TargetMode="External"/><Relationship Id="rId229" Type="http://schemas.openxmlformats.org/officeDocument/2006/relationships/image" Target="../media/image98.png"/><Relationship Id="rId240" Type="http://schemas.openxmlformats.org/officeDocument/2006/relationships/hyperlink" Target="&#50640;&#49828;&#44180;35&#51109;.pptx" TargetMode="External"/><Relationship Id="rId261" Type="http://schemas.openxmlformats.org/officeDocument/2006/relationships/image" Target="../media/image114.png"/><Relationship Id="rId14" Type="http://schemas.openxmlformats.org/officeDocument/2006/relationships/slide" Target="slide7.xml"/><Relationship Id="rId35" Type="http://schemas.openxmlformats.org/officeDocument/2006/relationships/slide" Target="slide20.xml"/><Relationship Id="rId56" Type="http://schemas.openxmlformats.org/officeDocument/2006/relationships/hyperlink" Target="../09&#49324;&#47924;&#50648;&#49345;/&#49324;&#47924;&#50648;&#49345;.pptx" TargetMode="External"/><Relationship Id="rId77" Type="http://schemas.openxmlformats.org/officeDocument/2006/relationships/image" Target="../media/image22.png"/><Relationship Id="rId100" Type="http://schemas.openxmlformats.org/officeDocument/2006/relationships/hyperlink" Target="../31&#50724;&#48148;&#45852;/&#50724;&#48148;&#45852;1&#51109;.pptx" TargetMode="External"/><Relationship Id="rId8" Type="http://schemas.openxmlformats.org/officeDocument/2006/relationships/slide" Target="slide4.xml"/><Relationship Id="rId98" Type="http://schemas.openxmlformats.org/officeDocument/2006/relationships/hyperlink" Target="../30&#50500;&#47784;&#49828;/&#50500;&#47784;&#49828;.pptx" TargetMode="External"/><Relationship Id="rId121" Type="http://schemas.openxmlformats.org/officeDocument/2006/relationships/image" Target="../media/image44.png"/><Relationship Id="rId142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63" Type="http://schemas.openxmlformats.org/officeDocument/2006/relationships/image" Target="../media/image65.png"/><Relationship Id="rId184" Type="http://schemas.openxmlformats.org/officeDocument/2006/relationships/hyperlink" Target="&#50640;&#49828;&#44180;06&#51109;.pptx" TargetMode="External"/><Relationship Id="rId219" Type="http://schemas.openxmlformats.org/officeDocument/2006/relationships/image" Target="../media/image93.png"/><Relationship Id="rId230" Type="http://schemas.openxmlformats.org/officeDocument/2006/relationships/hyperlink" Target="&#50640;&#49828;&#44180;30&#51109;.pptx" TargetMode="External"/><Relationship Id="rId251" Type="http://schemas.openxmlformats.org/officeDocument/2006/relationships/image" Target="../media/image109.png"/><Relationship Id="rId25" Type="http://schemas.openxmlformats.org/officeDocument/2006/relationships/slide" Target="slide13.xml"/><Relationship Id="rId46" Type="http://schemas.openxmlformats.org/officeDocument/2006/relationships/hyperlink" Target="../04&#48124;&#49688;&#44592;/&#48124;&#49688;&#44592;.pptx" TargetMode="External"/><Relationship Id="rId67" Type="http://schemas.openxmlformats.org/officeDocument/2006/relationships/image" Target="../media/image17.png"/><Relationship Id="rId88" Type="http://schemas.openxmlformats.org/officeDocument/2006/relationships/hyperlink" Target="../25&#50696;&#47112;&#48120;&#50556;&#50528;&#44032;/&#50696;&#47112;&#48120;&#50556;&#50528;&#44032;.pptx" TargetMode="External"/><Relationship Id="rId111" Type="http://schemas.openxmlformats.org/officeDocument/2006/relationships/image" Target="../media/image39.png"/><Relationship Id="rId132" Type="http://schemas.openxmlformats.org/officeDocument/2006/relationships/hyperlink" Target="../../&#49888;&#50557;PPT/47%20&#44256;&#47536;&#46020;&#54980;&#49436;/&#44256;&#47536;&#46020;&#54980;&#49436;.pptx" TargetMode="External"/><Relationship Id="rId153" Type="http://schemas.openxmlformats.org/officeDocument/2006/relationships/image" Target="../media/image60.png"/><Relationship Id="rId174" Type="http://schemas.openxmlformats.org/officeDocument/2006/relationships/hyperlink" Target="&#50640;&#49828;&#44180;01&#51109;.pptx" TargetMode="External"/><Relationship Id="rId195" Type="http://schemas.openxmlformats.org/officeDocument/2006/relationships/image" Target="../media/image81.png"/><Relationship Id="rId209" Type="http://schemas.openxmlformats.org/officeDocument/2006/relationships/image" Target="../media/image88.png"/><Relationship Id="rId220" Type="http://schemas.openxmlformats.org/officeDocument/2006/relationships/hyperlink" Target="&#50640;&#49828;&#44180;24&#51109;.pptx" TargetMode="External"/><Relationship Id="rId241" Type="http://schemas.openxmlformats.org/officeDocument/2006/relationships/image" Target="../media/image104.png"/><Relationship Id="rId15" Type="http://schemas.openxmlformats.org/officeDocument/2006/relationships/slide" Target="slide27.xml"/><Relationship Id="rId36" Type="http://schemas.openxmlformats.org/officeDocument/2006/relationships/slide" Target="slide8.xml"/><Relationship Id="rId57" Type="http://schemas.openxmlformats.org/officeDocument/2006/relationships/image" Target="../media/image12.png"/><Relationship Id="rId262" Type="http://schemas.openxmlformats.org/officeDocument/2006/relationships/hyperlink" Target="&#50640;&#49828;&#44180;42&#51109;.pptx" TargetMode="External"/><Relationship Id="rId78" Type="http://schemas.openxmlformats.org/officeDocument/2006/relationships/hyperlink" Target="../20&#51104;&#50616;/&#51104;&#50616;.pptx" TargetMode="External"/><Relationship Id="rId99" Type="http://schemas.openxmlformats.org/officeDocument/2006/relationships/image" Target="../media/image33.png"/><Relationship Id="rId101" Type="http://schemas.openxmlformats.org/officeDocument/2006/relationships/image" Target="../media/image34.png"/><Relationship Id="rId122" Type="http://schemas.openxmlformats.org/officeDocument/2006/relationships/hyperlink" Target="../../&#49888;&#50557;PPT/42%20&#45572;&#44032;&#48373;&#51020;/&#45572;&#44032;&#48373;&#51020;.pptx" TargetMode="External"/><Relationship Id="rId143" Type="http://schemas.openxmlformats.org/officeDocument/2006/relationships/image" Target="../media/image55.png"/><Relationship Id="rId164" Type="http://schemas.openxmlformats.org/officeDocument/2006/relationships/hyperlink" Target="../../&#49888;&#50557;PPT/63%20&#50836;&#54620;&#51060;&#49436;/&#50836;&#54620;&#51060;&#49436;1&#51109;.pptx" TargetMode="External"/><Relationship Id="rId185" Type="http://schemas.openxmlformats.org/officeDocument/2006/relationships/image" Target="../media/image76.png"/><Relationship Id="rId9" Type="http://schemas.openxmlformats.org/officeDocument/2006/relationships/slide" Target="slide24.xml"/><Relationship Id="rId210" Type="http://schemas.openxmlformats.org/officeDocument/2006/relationships/hyperlink" Target="&#50640;&#49828;&#44180;19&#51109;.pptx" TargetMode="External"/><Relationship Id="rId26" Type="http://schemas.openxmlformats.org/officeDocument/2006/relationships/slide" Target="slide33.xml"/><Relationship Id="rId231" Type="http://schemas.openxmlformats.org/officeDocument/2006/relationships/image" Target="../media/image99.png"/><Relationship Id="rId252" Type="http://schemas.openxmlformats.org/officeDocument/2006/relationships/hyperlink" Target="&#50640;&#49828;&#44180;47&#51109;.pptx" TargetMode="External"/><Relationship Id="rId47" Type="http://schemas.openxmlformats.org/officeDocument/2006/relationships/image" Target="../media/image7.png"/><Relationship Id="rId68" Type="http://schemas.openxmlformats.org/officeDocument/2006/relationships/hyperlink" Target="../15&#50640;&#49828;&#46972;/&#50640;&#49828;&#46972;.pptx" TargetMode="External"/><Relationship Id="rId89" Type="http://schemas.openxmlformats.org/officeDocument/2006/relationships/image" Target="../media/image28.png"/><Relationship Id="rId112" Type="http://schemas.openxmlformats.org/officeDocument/2006/relationships/hyperlink" Target="../37&#54617;&#44060;/&#54617;&#44060;.pptx" TargetMode="External"/><Relationship Id="rId133" Type="http://schemas.openxmlformats.org/officeDocument/2006/relationships/image" Target="../media/image50.png"/><Relationship Id="rId154" Type="http://schemas.openxmlformats.org/officeDocument/2006/relationships/hyperlink" Target="../../&#49888;&#50557;PPT/58%20&#55176;&#48652;&#47532;&#49436;/&#55176;&#48652;&#47532;&#49436;.pptx" TargetMode="External"/><Relationship Id="rId175" Type="http://schemas.openxmlformats.org/officeDocument/2006/relationships/image" Target="../media/image71.png"/><Relationship Id="rId196" Type="http://schemas.openxmlformats.org/officeDocument/2006/relationships/hyperlink" Target="&#50640;&#49828;&#44180;12&#51109;.pptx" TargetMode="External"/><Relationship Id="rId200" Type="http://schemas.openxmlformats.org/officeDocument/2006/relationships/hyperlink" Target="&#50640;&#49828;&#44180;14&#51109;.pptx" TargetMode="External"/><Relationship Id="rId16" Type="http://schemas.openxmlformats.org/officeDocument/2006/relationships/slide" Target="slide28.xml"/><Relationship Id="rId221" Type="http://schemas.openxmlformats.org/officeDocument/2006/relationships/image" Target="../media/image94.png"/><Relationship Id="rId242" Type="http://schemas.openxmlformats.org/officeDocument/2006/relationships/hyperlink" Target="&#50640;&#49828;&#44180;36&#51109;.pptx" TargetMode="External"/><Relationship Id="rId263" Type="http://schemas.openxmlformats.org/officeDocument/2006/relationships/image" Target="../media/image115.png"/><Relationship Id="rId37" Type="http://schemas.openxmlformats.org/officeDocument/2006/relationships/image" Target="../media/image2.png"/><Relationship Id="rId58" Type="http://schemas.openxmlformats.org/officeDocument/2006/relationships/hyperlink" Target="../10&#49324;&#47924;&#50648;&#54616;/&#49324;&#47924;&#50648;&#54616;.pptx" TargetMode="External"/><Relationship Id="rId79" Type="http://schemas.openxmlformats.org/officeDocument/2006/relationships/image" Target="../media/image23.png"/><Relationship Id="rId102" Type="http://schemas.openxmlformats.org/officeDocument/2006/relationships/hyperlink" Target="../32&#50836;&#45208;/&#50836;&#45208;.pptx" TargetMode="External"/><Relationship Id="rId123" Type="http://schemas.openxmlformats.org/officeDocument/2006/relationships/image" Target="../media/image45.png"/><Relationship Id="rId144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90" Type="http://schemas.openxmlformats.org/officeDocument/2006/relationships/hyperlink" Target="../26&#50640;&#49828;&#44180;/&#50640;&#49828;&#44180;.pptx" TargetMode="External"/><Relationship Id="rId165" Type="http://schemas.openxmlformats.org/officeDocument/2006/relationships/image" Target="../media/image66.png"/><Relationship Id="rId186" Type="http://schemas.openxmlformats.org/officeDocument/2006/relationships/hyperlink" Target="&#50640;&#49828;&#44180;07&#51109;.pptx" TargetMode="External"/><Relationship Id="rId211" Type="http://schemas.openxmlformats.org/officeDocument/2006/relationships/image" Target="../media/image89.png"/><Relationship Id="rId232" Type="http://schemas.openxmlformats.org/officeDocument/2006/relationships/hyperlink" Target="&#50640;&#49828;&#44180;31&#51109;.pptx" TargetMode="External"/><Relationship Id="rId253" Type="http://schemas.openxmlformats.org/officeDocument/2006/relationships/image" Target="../media/image110.png"/><Relationship Id="rId27" Type="http://schemas.openxmlformats.org/officeDocument/2006/relationships/slide" Target="slide14.xml"/><Relationship Id="rId48" Type="http://schemas.openxmlformats.org/officeDocument/2006/relationships/hyperlink" Target="../05&#49888;&#47749;&#44592;/&#49888;&#47749;&#44592;.pptx" TargetMode="External"/><Relationship Id="rId69" Type="http://schemas.openxmlformats.org/officeDocument/2006/relationships/image" Target="../media/image18.png"/><Relationship Id="rId113" Type="http://schemas.openxmlformats.org/officeDocument/2006/relationships/image" Target="../media/image40.png"/><Relationship Id="rId134" Type="http://schemas.openxmlformats.org/officeDocument/2006/relationships/hyperlink" Target="../../&#49888;&#50557;PPT/48%20&#44040;&#46972;&#46356;&#50500;&#49436;/&#44040;&#46972;&#46356;&#50500;&#49436;.pptx" TargetMode="External"/><Relationship Id="rId80" Type="http://schemas.openxmlformats.org/officeDocument/2006/relationships/hyperlink" Target="../21&#51204;&#46020;&#49436;/&#51204;&#46020;&#49436;.pptx" TargetMode="External"/><Relationship Id="rId155" Type="http://schemas.openxmlformats.org/officeDocument/2006/relationships/image" Target="../media/image61.png"/><Relationship Id="rId176" Type="http://schemas.openxmlformats.org/officeDocument/2006/relationships/hyperlink" Target="&#50640;&#49828;&#44180;02&#51109;.pptx" TargetMode="External"/><Relationship Id="rId197" Type="http://schemas.openxmlformats.org/officeDocument/2006/relationships/image" Target="../media/image82.png"/><Relationship Id="rId201" Type="http://schemas.openxmlformats.org/officeDocument/2006/relationships/image" Target="../media/image84.png"/><Relationship Id="rId222" Type="http://schemas.openxmlformats.org/officeDocument/2006/relationships/hyperlink" Target="&#50640;&#49828;&#44180;25&#51109;.pptx" TargetMode="External"/><Relationship Id="rId243" Type="http://schemas.openxmlformats.org/officeDocument/2006/relationships/image" Target="../media/image105.png"/><Relationship Id="rId264" Type="http://schemas.openxmlformats.org/officeDocument/2006/relationships/hyperlink" Target="&#50640;&#49828;&#44180;41&#51109;.pptx" TargetMode="External"/><Relationship Id="rId17" Type="http://schemas.openxmlformats.org/officeDocument/2006/relationships/slide" Target="slide9.xml"/><Relationship Id="rId38" Type="http://schemas.openxmlformats.org/officeDocument/2006/relationships/hyperlink" Target="../../&#44396;-&#49888;&#50557;%20&#49457;&#44221;&#47785;&#47197;.pptx" TargetMode="External"/><Relationship Id="rId59" Type="http://schemas.openxmlformats.org/officeDocument/2006/relationships/image" Target="../media/image13.png"/><Relationship Id="rId103" Type="http://schemas.openxmlformats.org/officeDocument/2006/relationships/image" Target="../media/image35.png"/><Relationship Id="rId124" Type="http://schemas.openxmlformats.org/officeDocument/2006/relationships/hyperlink" Target="../../&#49888;&#50557;PPT/43%20&#50836;&#54620;&#48373;&#51020;/&#50836;&#54620;&#48373;&#51020;.pptx" TargetMode="External"/><Relationship Id="rId70" Type="http://schemas.openxmlformats.org/officeDocument/2006/relationships/hyperlink" Target="../16&#45712;&#54756;&#48120;&#50556;/&#45712;&#54756;&#48120;&#50556;.pptx" TargetMode="External"/><Relationship Id="rId91" Type="http://schemas.openxmlformats.org/officeDocument/2006/relationships/image" Target="../media/image29.png"/><Relationship Id="rId145" Type="http://schemas.openxmlformats.org/officeDocument/2006/relationships/image" Target="../media/image56.png"/><Relationship Id="rId166" Type="http://schemas.openxmlformats.org/officeDocument/2006/relationships/hyperlink" Target="../../&#49888;&#50557;PPT/64%20&#50836;&#54620;&#49340;&#49436;/&#50836;&#54620;&#49340;&#49436;1&#51109;.pptx" TargetMode="External"/><Relationship Id="rId187" Type="http://schemas.openxmlformats.org/officeDocument/2006/relationships/image" Target="../media/image77.png"/><Relationship Id="rId1" Type="http://schemas.openxmlformats.org/officeDocument/2006/relationships/slideLayout" Target="../slideLayouts/slideLayout6.xml"/><Relationship Id="rId212" Type="http://schemas.openxmlformats.org/officeDocument/2006/relationships/hyperlink" Target="&#50640;&#49828;&#44180;20&#51109;.pptx" TargetMode="External"/><Relationship Id="rId233" Type="http://schemas.openxmlformats.org/officeDocument/2006/relationships/image" Target="../media/image100.png"/><Relationship Id="rId254" Type="http://schemas.openxmlformats.org/officeDocument/2006/relationships/hyperlink" Target="&#50640;&#49828;&#44180;46&#51109;.pptx" TargetMode="External"/><Relationship Id="rId28" Type="http://schemas.openxmlformats.org/officeDocument/2006/relationships/slide" Target="slide34.xml"/><Relationship Id="rId49" Type="http://schemas.openxmlformats.org/officeDocument/2006/relationships/image" Target="../media/image8.png"/><Relationship Id="rId114" Type="http://schemas.openxmlformats.org/officeDocument/2006/relationships/hyperlink" Target="../38&#49828;&#44032;&#47028;/&#49828;&#44032;&#47028;.pptx" TargetMode="External"/><Relationship Id="rId60" Type="http://schemas.openxmlformats.org/officeDocument/2006/relationships/hyperlink" Target="../12&#50676;&#50773;&#44592;&#54616;/&#50676;&#50773;&#44592;&#54616;.pptx" TargetMode="External"/><Relationship Id="rId81" Type="http://schemas.openxmlformats.org/officeDocument/2006/relationships/image" Target="../media/image24.png"/><Relationship Id="rId135" Type="http://schemas.openxmlformats.org/officeDocument/2006/relationships/image" Target="../media/image51.png"/><Relationship Id="rId156" Type="http://schemas.openxmlformats.org/officeDocument/2006/relationships/hyperlink" Target="../../&#49888;&#50557;PPT/59%20&#50556;&#44256;&#48372;&#49436;/&#50556;&#44256;&#48372;&#49436;.pptx" TargetMode="External"/><Relationship Id="rId177" Type="http://schemas.openxmlformats.org/officeDocument/2006/relationships/image" Target="../media/image72.png"/><Relationship Id="rId198" Type="http://schemas.openxmlformats.org/officeDocument/2006/relationships/hyperlink" Target="&#50640;&#49828;&#44180;13&#51109;.pptx" TargetMode="External"/><Relationship Id="rId202" Type="http://schemas.openxmlformats.org/officeDocument/2006/relationships/hyperlink" Target="&#50640;&#49828;&#44180;15&#51109;.pptx" TargetMode="External"/><Relationship Id="rId223" Type="http://schemas.openxmlformats.org/officeDocument/2006/relationships/image" Target="../media/image95.png"/><Relationship Id="rId244" Type="http://schemas.openxmlformats.org/officeDocument/2006/relationships/hyperlink" Target="&#50640;&#49828;&#44180;37&#51109;.pptx" TargetMode="External"/><Relationship Id="rId18" Type="http://schemas.openxmlformats.org/officeDocument/2006/relationships/slide" Target="slide29.xml"/><Relationship Id="rId39" Type="http://schemas.openxmlformats.org/officeDocument/2006/relationships/image" Target="../media/image3.png"/><Relationship Id="rId265" Type="http://schemas.openxmlformats.org/officeDocument/2006/relationships/image" Target="../media/image116.png"/><Relationship Id="rId50" Type="http://schemas.openxmlformats.org/officeDocument/2006/relationships/hyperlink" Target="../06&#50668;&#54840;&#49688;&#50500;/&#50668;&#54840;&#49688;&#50500;.pptx" TargetMode="External"/><Relationship Id="rId104" Type="http://schemas.openxmlformats.org/officeDocument/2006/relationships/hyperlink" Target="../33&#48120;&#44032;/&#48120;&#44032;.pptx" TargetMode="External"/><Relationship Id="rId125" Type="http://schemas.openxmlformats.org/officeDocument/2006/relationships/image" Target="../media/image46.png"/><Relationship Id="rId146" Type="http://schemas.openxmlformats.org/officeDocument/2006/relationships/hyperlink" Target="../../&#49888;&#50557;PPT/54%20&#46356;&#47784;&#45936;&#51204;&#49436;/&#46356;&#47784;&#45936;&#51204;&#49436;.pptx" TargetMode="External"/><Relationship Id="rId167" Type="http://schemas.openxmlformats.org/officeDocument/2006/relationships/image" Target="../media/image67.png"/><Relationship Id="rId188" Type="http://schemas.openxmlformats.org/officeDocument/2006/relationships/hyperlink" Target="&#50640;&#49828;&#44180;08&#51109;.pptx" TargetMode="External"/><Relationship Id="rId71" Type="http://schemas.openxmlformats.org/officeDocument/2006/relationships/image" Target="../media/image19.png"/><Relationship Id="rId92" Type="http://schemas.openxmlformats.org/officeDocument/2006/relationships/hyperlink" Target="../27&#45796;&#45768;&#50648;/&#45796;&#45768;&#50648;.pptx" TargetMode="External"/><Relationship Id="rId213" Type="http://schemas.openxmlformats.org/officeDocument/2006/relationships/image" Target="../media/image90.png"/><Relationship Id="rId234" Type="http://schemas.openxmlformats.org/officeDocument/2006/relationships/hyperlink" Target="&#50640;&#49828;&#44180;32&#51109;.pptx" TargetMode="External"/><Relationship Id="rId2" Type="http://schemas.openxmlformats.org/officeDocument/2006/relationships/slide" Target="slide1.xml"/><Relationship Id="rId29" Type="http://schemas.openxmlformats.org/officeDocument/2006/relationships/slide" Target="slide15.xml"/><Relationship Id="rId255" Type="http://schemas.openxmlformats.org/officeDocument/2006/relationships/image" Target="../media/image111.png"/><Relationship Id="rId40" Type="http://schemas.openxmlformats.org/officeDocument/2006/relationships/hyperlink" Target="../02&#52636;&#50528;&#44413;&#44592;/&#52636;&#50528;&#44413;&#44592;.pptx" TargetMode="External"/><Relationship Id="rId115" Type="http://schemas.openxmlformats.org/officeDocument/2006/relationships/image" Target="../media/image41.png"/><Relationship Id="rId136" Type="http://schemas.openxmlformats.org/officeDocument/2006/relationships/hyperlink" Target="../../&#49888;&#50557;PPT/49%20&#50640;&#48288;&#49548;&#49436;/&#50640;&#48288;&#49548;&#49436;.pptx" TargetMode="External"/><Relationship Id="rId157" Type="http://schemas.openxmlformats.org/officeDocument/2006/relationships/image" Target="../media/image62.png"/><Relationship Id="rId178" Type="http://schemas.openxmlformats.org/officeDocument/2006/relationships/hyperlink" Target="&#50640;&#49828;&#44180;03&#51109;.pptx" TargetMode="External"/><Relationship Id="rId61" Type="http://schemas.openxmlformats.org/officeDocument/2006/relationships/image" Target="../media/image14.png"/><Relationship Id="rId82" Type="http://schemas.openxmlformats.org/officeDocument/2006/relationships/hyperlink" Target="../22&#50500;&#44032;/&#50500;&#44032;.pptx" TargetMode="External"/><Relationship Id="rId199" Type="http://schemas.openxmlformats.org/officeDocument/2006/relationships/image" Target="../media/image83.png"/><Relationship Id="rId203" Type="http://schemas.openxmlformats.org/officeDocument/2006/relationships/image" Target="../media/image85.png"/><Relationship Id="rId19" Type="http://schemas.openxmlformats.org/officeDocument/2006/relationships/slide" Target="slide10.xml"/><Relationship Id="rId224" Type="http://schemas.openxmlformats.org/officeDocument/2006/relationships/hyperlink" Target="&#50640;&#49828;&#44180;26&#51109;.pptx" TargetMode="External"/><Relationship Id="rId245" Type="http://schemas.openxmlformats.org/officeDocument/2006/relationships/image" Target="../media/image106.png"/><Relationship Id="rId266" Type="http://schemas.openxmlformats.org/officeDocument/2006/relationships/hyperlink" Target="&#50640;&#49828;&#44180;40&#51109;.pptx" TargetMode="External"/><Relationship Id="rId30" Type="http://schemas.openxmlformats.org/officeDocument/2006/relationships/slide" Target="slide35.xml"/><Relationship Id="rId105" Type="http://schemas.openxmlformats.org/officeDocument/2006/relationships/image" Target="../media/image36.png"/><Relationship Id="rId126" Type="http://schemas.openxmlformats.org/officeDocument/2006/relationships/hyperlink" Target="../../&#49888;&#50557;PPT/44%20&#49324;&#46020;&#54665;&#51204;/&#49324;&#46020;&#54665;&#51204;.pptx" TargetMode="External"/><Relationship Id="rId147" Type="http://schemas.openxmlformats.org/officeDocument/2006/relationships/image" Target="../media/image57.png"/><Relationship Id="rId168" Type="http://schemas.openxmlformats.org/officeDocument/2006/relationships/hyperlink" Target="../../&#49888;&#50557;PPT/65%20&#50976;&#45796;&#49436;/&#50976;&#45796;&#49436;1&#51109;.pptx" TargetMode="External"/><Relationship Id="rId51" Type="http://schemas.openxmlformats.org/officeDocument/2006/relationships/image" Target="../media/image9.png"/><Relationship Id="rId72" Type="http://schemas.openxmlformats.org/officeDocument/2006/relationships/hyperlink" Target="../17&#50640;&#49828;&#45908;/&#50640;&#49828;&#45908;.pptx" TargetMode="External"/><Relationship Id="rId93" Type="http://schemas.openxmlformats.org/officeDocument/2006/relationships/image" Target="../media/image30.png"/><Relationship Id="rId189" Type="http://schemas.openxmlformats.org/officeDocument/2006/relationships/image" Target="../media/image78.png"/><Relationship Id="rId3" Type="http://schemas.openxmlformats.org/officeDocument/2006/relationships/slide" Target="slide21.xml"/><Relationship Id="rId214" Type="http://schemas.openxmlformats.org/officeDocument/2006/relationships/hyperlink" Target="&#50640;&#49828;&#44180;21&#51109;.pptx" TargetMode="External"/><Relationship Id="rId235" Type="http://schemas.openxmlformats.org/officeDocument/2006/relationships/image" Target="../media/image101.png"/><Relationship Id="rId256" Type="http://schemas.openxmlformats.org/officeDocument/2006/relationships/hyperlink" Target="&#50640;&#49828;&#44180;45&#51109;.pptx" TargetMode="External"/><Relationship Id="rId116" Type="http://schemas.openxmlformats.org/officeDocument/2006/relationships/hyperlink" Target="../39&#47568;&#46972;&#44592;/&#47568;&#46972;&#44592;.pptx" TargetMode="External"/><Relationship Id="rId137" Type="http://schemas.openxmlformats.org/officeDocument/2006/relationships/image" Target="../media/image52.png"/><Relationship Id="rId158" Type="http://schemas.openxmlformats.org/officeDocument/2006/relationships/hyperlink" Target="../../&#49888;&#50557;PPT/60%20&#48288;&#46300;&#47196;&#51204;&#49436;/&#48288;&#46300;&#47196;&#51204;&#49436;.pptx" TargetMode="External"/><Relationship Id="rId20" Type="http://schemas.openxmlformats.org/officeDocument/2006/relationships/slide" Target="slide30.xml"/><Relationship Id="rId41" Type="http://schemas.openxmlformats.org/officeDocument/2006/relationships/image" Target="../media/image4.png"/><Relationship Id="rId62" Type="http://schemas.openxmlformats.org/officeDocument/2006/relationships/hyperlink" Target="../11&#50676;&#50773;&#44592;&#49345;/&#50676;&#50773;&#44592;&#49345;.pptx" TargetMode="External"/><Relationship Id="rId83" Type="http://schemas.openxmlformats.org/officeDocument/2006/relationships/image" Target="../media/image25.png"/><Relationship Id="rId179" Type="http://schemas.openxmlformats.org/officeDocument/2006/relationships/image" Target="../media/image73.png"/><Relationship Id="rId190" Type="http://schemas.openxmlformats.org/officeDocument/2006/relationships/hyperlink" Target="&#50640;&#49828;&#44180;09&#51109;.pptx" TargetMode="External"/><Relationship Id="rId204" Type="http://schemas.openxmlformats.org/officeDocument/2006/relationships/hyperlink" Target="&#50640;&#49828;&#44180;16&#51109;.pptx" TargetMode="External"/><Relationship Id="rId225" Type="http://schemas.openxmlformats.org/officeDocument/2006/relationships/image" Target="../media/image96.png"/><Relationship Id="rId246" Type="http://schemas.openxmlformats.org/officeDocument/2006/relationships/hyperlink" Target="&#50640;&#49828;&#44180;38&#51109;.pptx" TargetMode="External"/><Relationship Id="rId267" Type="http://schemas.openxmlformats.org/officeDocument/2006/relationships/image" Target="../media/image117.png"/><Relationship Id="rId106" Type="http://schemas.openxmlformats.org/officeDocument/2006/relationships/hyperlink" Target="../34&#45208;&#54996;/&#45208;&#54996;.pptx" TargetMode="External"/><Relationship Id="rId127" Type="http://schemas.openxmlformats.org/officeDocument/2006/relationships/image" Target="../media/image47.png"/><Relationship Id="rId10" Type="http://schemas.openxmlformats.org/officeDocument/2006/relationships/slide" Target="slide5.xml"/><Relationship Id="rId31" Type="http://schemas.openxmlformats.org/officeDocument/2006/relationships/slide" Target="slide16.xml"/><Relationship Id="rId52" Type="http://schemas.openxmlformats.org/officeDocument/2006/relationships/hyperlink" Target="../07&#49324;&#49324;&#44592;/&#49324;&#49324;&#44592;.pptx" TargetMode="External"/><Relationship Id="rId73" Type="http://schemas.openxmlformats.org/officeDocument/2006/relationships/image" Target="../media/image20.png"/><Relationship Id="rId94" Type="http://schemas.openxmlformats.org/officeDocument/2006/relationships/hyperlink" Target="../28&#54840;&#49464;&#50500;/&#54840;&#49464;&#50500;.pptx" TargetMode="External"/><Relationship Id="rId148" Type="http://schemas.openxmlformats.org/officeDocument/2006/relationships/hyperlink" Target="../../&#49888;&#50557;PPT/55%20&#46356;&#47784;&#45936;&#54980;&#49436;/&#46356;&#47784;&#45936;&#54980;&#49436;.pptx" TargetMode="External"/><Relationship Id="rId169" Type="http://schemas.openxmlformats.org/officeDocument/2006/relationships/image" Target="../media/image68.png"/><Relationship Id="rId4" Type="http://schemas.openxmlformats.org/officeDocument/2006/relationships/slide" Target="slide2.xml"/><Relationship Id="rId180" Type="http://schemas.openxmlformats.org/officeDocument/2006/relationships/hyperlink" Target="&#50640;&#49828;&#44180;04&#51109;.pptx" TargetMode="External"/><Relationship Id="rId215" Type="http://schemas.openxmlformats.org/officeDocument/2006/relationships/image" Target="../media/image91.png"/><Relationship Id="rId236" Type="http://schemas.openxmlformats.org/officeDocument/2006/relationships/hyperlink" Target="&#50640;&#49828;&#44180;33&#51109;.pptx" TargetMode="External"/><Relationship Id="rId257" Type="http://schemas.openxmlformats.org/officeDocument/2006/relationships/image" Target="../media/image112.png"/><Relationship Id="rId42" Type="http://schemas.openxmlformats.org/officeDocument/2006/relationships/hyperlink" Target="&#52285;&#49464;&#44592;.pptx" TargetMode="External"/><Relationship Id="rId84" Type="http://schemas.openxmlformats.org/officeDocument/2006/relationships/hyperlink" Target="../23&#51060;&#49324;&#50556;/&#51060;&#49324;&#50556;.pptx" TargetMode="External"/><Relationship Id="rId138" Type="http://schemas.openxmlformats.org/officeDocument/2006/relationships/hyperlink" Target="../../&#49888;&#50557;PPT/50%20&#48716;&#47549;&#48372;&#49436;/&#48716;&#47549;&#48372;&#49436;.pptx" TargetMode="External"/><Relationship Id="rId191" Type="http://schemas.openxmlformats.org/officeDocument/2006/relationships/image" Target="../media/image79.png"/><Relationship Id="rId205" Type="http://schemas.openxmlformats.org/officeDocument/2006/relationships/image" Target="../media/image86.png"/><Relationship Id="rId247" Type="http://schemas.openxmlformats.org/officeDocument/2006/relationships/image" Target="../media/image107.png"/></Relationships>
</file>

<file path=ppt/slides/_rels/slide19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2.png"/><Relationship Id="rId21" Type="http://schemas.openxmlformats.org/officeDocument/2006/relationships/slide" Target="slide11.xml"/><Relationship Id="rId63" Type="http://schemas.openxmlformats.org/officeDocument/2006/relationships/image" Target="../media/image15.png"/><Relationship Id="rId159" Type="http://schemas.openxmlformats.org/officeDocument/2006/relationships/image" Target="../media/image63.png"/><Relationship Id="rId170" Type="http://schemas.openxmlformats.org/officeDocument/2006/relationships/hyperlink" Target="../../&#49888;&#50557;PPT/66%20&#50836;&#54620;&#44228;&#49884;&#47197;/&#50836;&#54620;&#44228;&#49884;&#47197;.pptx" TargetMode="External"/><Relationship Id="rId226" Type="http://schemas.openxmlformats.org/officeDocument/2006/relationships/hyperlink" Target="&#50640;&#49828;&#44180;28&#51109;.pptx" TargetMode="External"/><Relationship Id="rId107" Type="http://schemas.openxmlformats.org/officeDocument/2006/relationships/image" Target="../media/image37.png"/><Relationship Id="rId268" Type="http://schemas.openxmlformats.org/officeDocument/2006/relationships/image" Target="../media/image136.png"/><Relationship Id="rId11" Type="http://schemas.openxmlformats.org/officeDocument/2006/relationships/slide" Target="slide25.xml"/><Relationship Id="rId32" Type="http://schemas.openxmlformats.org/officeDocument/2006/relationships/slide" Target="slide17.xml"/><Relationship Id="rId53" Type="http://schemas.openxmlformats.org/officeDocument/2006/relationships/image" Target="../media/image10.png"/><Relationship Id="rId74" Type="http://schemas.openxmlformats.org/officeDocument/2006/relationships/hyperlink" Target="../18&#50853;&#44592;/&#50853;&#44592;.pptx" TargetMode="External"/><Relationship Id="rId128" Type="http://schemas.openxmlformats.org/officeDocument/2006/relationships/hyperlink" Target="../../&#49888;&#50557;PPT/45%20&#47196;&#47560;&#49436;/&#47196;&#47560;&#49436;.pptx" TargetMode="External"/><Relationship Id="rId149" Type="http://schemas.openxmlformats.org/officeDocument/2006/relationships/image" Target="../media/image58.png"/><Relationship Id="rId5" Type="http://schemas.openxmlformats.org/officeDocument/2006/relationships/slide" Target="slide22.xml"/><Relationship Id="rId95" Type="http://schemas.openxmlformats.org/officeDocument/2006/relationships/image" Target="../media/image31.png"/><Relationship Id="rId160" Type="http://schemas.openxmlformats.org/officeDocument/2006/relationships/hyperlink" Target="../../&#49888;&#50557;PPT/61%20&#48288;&#46300;&#47196;&#54980;&#49436;/&#48288;&#46300;&#47196;&#54980;&#49436;.pptx" TargetMode="External"/><Relationship Id="rId181" Type="http://schemas.openxmlformats.org/officeDocument/2006/relationships/image" Target="../media/image74.png"/><Relationship Id="rId216" Type="http://schemas.openxmlformats.org/officeDocument/2006/relationships/hyperlink" Target="&#50640;&#49828;&#44180;22&#51109;.pptx" TargetMode="External"/><Relationship Id="rId237" Type="http://schemas.openxmlformats.org/officeDocument/2006/relationships/image" Target="../media/image102.png"/><Relationship Id="rId258" Type="http://schemas.openxmlformats.org/officeDocument/2006/relationships/hyperlink" Target="&#50640;&#49828;&#44180;44&#51109;.pptx" TargetMode="External"/><Relationship Id="rId22" Type="http://schemas.openxmlformats.org/officeDocument/2006/relationships/slide" Target="slide31.xml"/><Relationship Id="rId43" Type="http://schemas.openxmlformats.org/officeDocument/2006/relationships/image" Target="../media/image5.png"/><Relationship Id="rId64" Type="http://schemas.openxmlformats.org/officeDocument/2006/relationships/hyperlink" Target="../13&#50669;&#45824;&#49345;/&#50669;&#45824;&#49345;.pptx" TargetMode="External"/><Relationship Id="rId118" Type="http://schemas.openxmlformats.org/officeDocument/2006/relationships/hyperlink" Target="../../&#49888;&#50557;PPT/40%20&#47560;&#53468;&#48373;&#51020;/&#47560;&#53468;&#48373;&#51020;.pptx" TargetMode="External"/><Relationship Id="rId139" Type="http://schemas.openxmlformats.org/officeDocument/2006/relationships/image" Target="../media/image53.png"/><Relationship Id="rId85" Type="http://schemas.openxmlformats.org/officeDocument/2006/relationships/image" Target="../media/image26.png"/><Relationship Id="rId150" Type="http://schemas.openxmlformats.org/officeDocument/2006/relationships/hyperlink" Target="../../&#49888;&#50557;PPT/56%20&#46356;&#46020;&#49436;/&#46356;&#46020;&#49436;.pptx" TargetMode="External"/><Relationship Id="rId171" Type="http://schemas.openxmlformats.org/officeDocument/2006/relationships/image" Target="../media/image69.png"/><Relationship Id="rId192" Type="http://schemas.openxmlformats.org/officeDocument/2006/relationships/hyperlink" Target="&#50640;&#49828;&#44180;10&#51109;.pptx" TargetMode="External"/><Relationship Id="rId206" Type="http://schemas.openxmlformats.org/officeDocument/2006/relationships/hyperlink" Target="&#50640;&#49828;&#44180;17&#51109;.pptx" TargetMode="External"/><Relationship Id="rId227" Type="http://schemas.openxmlformats.org/officeDocument/2006/relationships/image" Target="../media/image97.png"/><Relationship Id="rId248" Type="http://schemas.openxmlformats.org/officeDocument/2006/relationships/hyperlink" Target="&#50640;&#49828;&#44180;39&#51109;.pptx" TargetMode="External"/><Relationship Id="rId12" Type="http://schemas.openxmlformats.org/officeDocument/2006/relationships/slide" Target="slide6.xml"/><Relationship Id="rId33" Type="http://schemas.openxmlformats.org/officeDocument/2006/relationships/slide" Target="slide18.xml"/><Relationship Id="rId108" Type="http://schemas.openxmlformats.org/officeDocument/2006/relationships/hyperlink" Target="../35&#54616;&#48149;&#44397;/&#54616;&#48149;&#44397;.pptx" TargetMode="External"/><Relationship Id="rId129" Type="http://schemas.openxmlformats.org/officeDocument/2006/relationships/image" Target="../media/image48.png"/><Relationship Id="rId54" Type="http://schemas.openxmlformats.org/officeDocument/2006/relationships/hyperlink" Target="../08&#47355;&#44592;/&#47355;&#44592;.pptx" TargetMode="External"/><Relationship Id="rId75" Type="http://schemas.openxmlformats.org/officeDocument/2006/relationships/image" Target="../media/image21.png"/><Relationship Id="rId96" Type="http://schemas.openxmlformats.org/officeDocument/2006/relationships/hyperlink" Target="../29&#50836;&#50648;/&#50836;&#50648;.pptx" TargetMode="External"/><Relationship Id="rId140" Type="http://schemas.openxmlformats.org/officeDocument/2006/relationships/hyperlink" Target="../../&#49888;&#50557;PPT/51%20&#44264;&#47196;&#49352;&#49436;/&#44264;&#47196;&#49352;&#49436;.pptx" TargetMode="External"/><Relationship Id="rId161" Type="http://schemas.openxmlformats.org/officeDocument/2006/relationships/image" Target="../media/image64.png"/><Relationship Id="rId182" Type="http://schemas.openxmlformats.org/officeDocument/2006/relationships/hyperlink" Target="&#50640;&#49828;&#44180;05&#51109;.pptx" TargetMode="External"/><Relationship Id="rId217" Type="http://schemas.openxmlformats.org/officeDocument/2006/relationships/image" Target="../media/image92.png"/><Relationship Id="rId6" Type="http://schemas.openxmlformats.org/officeDocument/2006/relationships/slide" Target="slide3.xml"/><Relationship Id="rId238" Type="http://schemas.openxmlformats.org/officeDocument/2006/relationships/hyperlink" Target="&#50640;&#49828;&#44180;34&#51109;.pptx" TargetMode="External"/><Relationship Id="rId259" Type="http://schemas.openxmlformats.org/officeDocument/2006/relationships/image" Target="../media/image113.png"/><Relationship Id="rId23" Type="http://schemas.openxmlformats.org/officeDocument/2006/relationships/slide" Target="slide12.xml"/><Relationship Id="rId119" Type="http://schemas.openxmlformats.org/officeDocument/2006/relationships/image" Target="../media/image43.png"/><Relationship Id="rId44" Type="http://schemas.openxmlformats.org/officeDocument/2006/relationships/hyperlink" Target="../03&#47112;&#50948;&#44592;/&#47112;&#50948;&#44592;.pptx" TargetMode="External"/><Relationship Id="rId65" Type="http://schemas.openxmlformats.org/officeDocument/2006/relationships/image" Target="../media/image16.png"/><Relationship Id="rId86" Type="http://schemas.openxmlformats.org/officeDocument/2006/relationships/hyperlink" Target="../24&#50696;&#47112;&#48120;&#50556;/&#50696;&#47112;&#48120;&#50556;.pptx" TargetMode="External"/><Relationship Id="rId130" Type="http://schemas.openxmlformats.org/officeDocument/2006/relationships/hyperlink" Target="../../&#49888;&#50557;PPT/46%20&#44256;&#47536;&#46020;&#51204;&#49436;/&#44256;&#47536;&#46020;&#51204;&#49436;.pptx" TargetMode="External"/><Relationship Id="rId151" Type="http://schemas.openxmlformats.org/officeDocument/2006/relationships/image" Target="../media/image59.png"/><Relationship Id="rId172" Type="http://schemas.openxmlformats.org/officeDocument/2006/relationships/hyperlink" Target="&#50640;&#49828;&#44180;27&#51109;.pptx" TargetMode="External"/><Relationship Id="rId193" Type="http://schemas.openxmlformats.org/officeDocument/2006/relationships/image" Target="../media/image80.png"/><Relationship Id="rId207" Type="http://schemas.openxmlformats.org/officeDocument/2006/relationships/image" Target="../media/image87.png"/><Relationship Id="rId228" Type="http://schemas.openxmlformats.org/officeDocument/2006/relationships/hyperlink" Target="&#50640;&#49828;&#44180;29&#51109;.pptx" TargetMode="External"/><Relationship Id="rId249" Type="http://schemas.openxmlformats.org/officeDocument/2006/relationships/image" Target="../media/image108.png"/><Relationship Id="rId13" Type="http://schemas.openxmlformats.org/officeDocument/2006/relationships/slide" Target="slide26.xml"/><Relationship Id="rId109" Type="http://schemas.openxmlformats.org/officeDocument/2006/relationships/image" Target="../media/image38.png"/><Relationship Id="rId260" Type="http://schemas.openxmlformats.org/officeDocument/2006/relationships/hyperlink" Target="&#50640;&#49828;&#44180;43&#51109;.pptx" TargetMode="External"/><Relationship Id="rId34" Type="http://schemas.openxmlformats.org/officeDocument/2006/relationships/slide" Target="slide19.xml"/><Relationship Id="rId55" Type="http://schemas.openxmlformats.org/officeDocument/2006/relationships/image" Target="../media/image11.png"/><Relationship Id="rId76" Type="http://schemas.openxmlformats.org/officeDocument/2006/relationships/hyperlink" Target="../19&#49884;&#54200;/&#49884;&#54200;.pptx" TargetMode="External"/><Relationship Id="rId97" Type="http://schemas.openxmlformats.org/officeDocument/2006/relationships/image" Target="../media/image32.png"/><Relationship Id="rId120" Type="http://schemas.openxmlformats.org/officeDocument/2006/relationships/hyperlink" Target="../../&#49888;&#50557;PPT/41%20&#47560;&#44032;&#48373;&#51020;/&#47560;&#44032;&#48373;&#51020;.pptx" TargetMode="External"/><Relationship Id="rId141" Type="http://schemas.openxmlformats.org/officeDocument/2006/relationships/image" Target="../media/image54.png"/><Relationship Id="rId7" Type="http://schemas.openxmlformats.org/officeDocument/2006/relationships/slide" Target="slide23.xml"/><Relationship Id="rId162" Type="http://schemas.openxmlformats.org/officeDocument/2006/relationships/hyperlink" Target="../../&#49888;&#50557;PPT/62%20&#50836;&#54620;&#51068;&#49436;/&#50836;&#54620;&#51068;&#49436;.pptx" TargetMode="External"/><Relationship Id="rId183" Type="http://schemas.openxmlformats.org/officeDocument/2006/relationships/image" Target="../media/image75.png"/><Relationship Id="rId218" Type="http://schemas.openxmlformats.org/officeDocument/2006/relationships/hyperlink" Target="&#50640;&#49828;&#44180;23&#51109;.pptx" TargetMode="External"/><Relationship Id="rId239" Type="http://schemas.openxmlformats.org/officeDocument/2006/relationships/image" Target="../media/image103.png"/><Relationship Id="rId250" Type="http://schemas.openxmlformats.org/officeDocument/2006/relationships/hyperlink" Target="&#50640;&#49828;&#44180;48&#51109;.pptx" TargetMode="External"/><Relationship Id="rId24" Type="http://schemas.openxmlformats.org/officeDocument/2006/relationships/slide" Target="slide32.xml"/><Relationship Id="rId45" Type="http://schemas.openxmlformats.org/officeDocument/2006/relationships/image" Target="../media/image6.png"/><Relationship Id="rId66" Type="http://schemas.openxmlformats.org/officeDocument/2006/relationships/hyperlink" Target="../14&#50669;&#45824;&#54616;/&#50669;&#45824;&#54616;.pptx" TargetMode="External"/><Relationship Id="rId87" Type="http://schemas.openxmlformats.org/officeDocument/2006/relationships/image" Target="../media/image27.png"/><Relationship Id="rId110" Type="http://schemas.openxmlformats.org/officeDocument/2006/relationships/hyperlink" Target="../36&#49828;&#48148;&#45264;/&#49828;&#48148;&#45264;.pptx" TargetMode="External"/><Relationship Id="rId131" Type="http://schemas.openxmlformats.org/officeDocument/2006/relationships/image" Target="../media/image49.png"/><Relationship Id="rId152" Type="http://schemas.openxmlformats.org/officeDocument/2006/relationships/hyperlink" Target="../../&#49888;&#50557;PPT/57%20&#48716;&#47112;&#47788;&#49436;/&#48716;&#47112;&#47788;&#49436;1&#51109;.pptx" TargetMode="External"/><Relationship Id="rId173" Type="http://schemas.openxmlformats.org/officeDocument/2006/relationships/image" Target="../media/image70.png"/><Relationship Id="rId194" Type="http://schemas.openxmlformats.org/officeDocument/2006/relationships/hyperlink" Target="&#50640;&#49828;&#44180;11&#51109;.pptx" TargetMode="External"/><Relationship Id="rId208" Type="http://schemas.openxmlformats.org/officeDocument/2006/relationships/hyperlink" Target="&#50640;&#49828;&#44180;18&#51109;.pptx" TargetMode="External"/><Relationship Id="rId229" Type="http://schemas.openxmlformats.org/officeDocument/2006/relationships/image" Target="../media/image98.png"/><Relationship Id="rId240" Type="http://schemas.openxmlformats.org/officeDocument/2006/relationships/hyperlink" Target="&#50640;&#49828;&#44180;35&#51109;.pptx" TargetMode="External"/><Relationship Id="rId261" Type="http://schemas.openxmlformats.org/officeDocument/2006/relationships/image" Target="../media/image114.png"/><Relationship Id="rId14" Type="http://schemas.openxmlformats.org/officeDocument/2006/relationships/slide" Target="slide7.xml"/><Relationship Id="rId35" Type="http://schemas.openxmlformats.org/officeDocument/2006/relationships/slide" Target="slide20.xml"/><Relationship Id="rId56" Type="http://schemas.openxmlformats.org/officeDocument/2006/relationships/hyperlink" Target="../09&#49324;&#47924;&#50648;&#49345;/&#49324;&#47924;&#50648;&#49345;.pptx" TargetMode="External"/><Relationship Id="rId77" Type="http://schemas.openxmlformats.org/officeDocument/2006/relationships/image" Target="../media/image22.png"/><Relationship Id="rId100" Type="http://schemas.openxmlformats.org/officeDocument/2006/relationships/hyperlink" Target="../31&#50724;&#48148;&#45852;/&#50724;&#48148;&#45852;1&#51109;.pptx" TargetMode="External"/><Relationship Id="rId8" Type="http://schemas.openxmlformats.org/officeDocument/2006/relationships/slide" Target="slide4.xml"/><Relationship Id="rId98" Type="http://schemas.openxmlformats.org/officeDocument/2006/relationships/hyperlink" Target="../30&#50500;&#47784;&#49828;/&#50500;&#47784;&#49828;.pptx" TargetMode="External"/><Relationship Id="rId121" Type="http://schemas.openxmlformats.org/officeDocument/2006/relationships/image" Target="../media/image44.png"/><Relationship Id="rId142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63" Type="http://schemas.openxmlformats.org/officeDocument/2006/relationships/image" Target="../media/image65.png"/><Relationship Id="rId184" Type="http://schemas.openxmlformats.org/officeDocument/2006/relationships/hyperlink" Target="&#50640;&#49828;&#44180;06&#51109;.pptx" TargetMode="External"/><Relationship Id="rId219" Type="http://schemas.openxmlformats.org/officeDocument/2006/relationships/image" Target="../media/image93.png"/><Relationship Id="rId230" Type="http://schemas.openxmlformats.org/officeDocument/2006/relationships/hyperlink" Target="&#50640;&#49828;&#44180;30&#51109;.pptx" TargetMode="External"/><Relationship Id="rId251" Type="http://schemas.openxmlformats.org/officeDocument/2006/relationships/image" Target="../media/image109.png"/><Relationship Id="rId25" Type="http://schemas.openxmlformats.org/officeDocument/2006/relationships/slide" Target="slide13.xml"/><Relationship Id="rId46" Type="http://schemas.openxmlformats.org/officeDocument/2006/relationships/hyperlink" Target="../04&#48124;&#49688;&#44592;/&#48124;&#49688;&#44592;.pptx" TargetMode="External"/><Relationship Id="rId67" Type="http://schemas.openxmlformats.org/officeDocument/2006/relationships/image" Target="../media/image17.png"/><Relationship Id="rId88" Type="http://schemas.openxmlformats.org/officeDocument/2006/relationships/hyperlink" Target="../25&#50696;&#47112;&#48120;&#50556;&#50528;&#44032;/&#50696;&#47112;&#48120;&#50556;&#50528;&#44032;.pptx" TargetMode="External"/><Relationship Id="rId111" Type="http://schemas.openxmlformats.org/officeDocument/2006/relationships/image" Target="../media/image39.png"/><Relationship Id="rId132" Type="http://schemas.openxmlformats.org/officeDocument/2006/relationships/hyperlink" Target="../../&#49888;&#50557;PPT/47%20&#44256;&#47536;&#46020;&#54980;&#49436;/&#44256;&#47536;&#46020;&#54980;&#49436;.pptx" TargetMode="External"/><Relationship Id="rId153" Type="http://schemas.openxmlformats.org/officeDocument/2006/relationships/image" Target="../media/image60.png"/><Relationship Id="rId174" Type="http://schemas.openxmlformats.org/officeDocument/2006/relationships/hyperlink" Target="&#50640;&#49828;&#44180;01&#51109;.pptx" TargetMode="External"/><Relationship Id="rId195" Type="http://schemas.openxmlformats.org/officeDocument/2006/relationships/image" Target="../media/image81.png"/><Relationship Id="rId209" Type="http://schemas.openxmlformats.org/officeDocument/2006/relationships/image" Target="../media/image88.png"/><Relationship Id="rId220" Type="http://schemas.openxmlformats.org/officeDocument/2006/relationships/hyperlink" Target="&#50640;&#49828;&#44180;24&#51109;.pptx" TargetMode="External"/><Relationship Id="rId241" Type="http://schemas.openxmlformats.org/officeDocument/2006/relationships/image" Target="../media/image104.png"/><Relationship Id="rId15" Type="http://schemas.openxmlformats.org/officeDocument/2006/relationships/slide" Target="slide27.xml"/><Relationship Id="rId36" Type="http://schemas.openxmlformats.org/officeDocument/2006/relationships/slide" Target="slide8.xml"/><Relationship Id="rId57" Type="http://schemas.openxmlformats.org/officeDocument/2006/relationships/image" Target="../media/image12.png"/><Relationship Id="rId262" Type="http://schemas.openxmlformats.org/officeDocument/2006/relationships/hyperlink" Target="&#50640;&#49828;&#44180;42&#51109;.pptx" TargetMode="External"/><Relationship Id="rId78" Type="http://schemas.openxmlformats.org/officeDocument/2006/relationships/hyperlink" Target="../20&#51104;&#50616;/&#51104;&#50616;.pptx" TargetMode="External"/><Relationship Id="rId99" Type="http://schemas.openxmlformats.org/officeDocument/2006/relationships/image" Target="../media/image33.png"/><Relationship Id="rId101" Type="http://schemas.openxmlformats.org/officeDocument/2006/relationships/image" Target="../media/image34.png"/><Relationship Id="rId122" Type="http://schemas.openxmlformats.org/officeDocument/2006/relationships/hyperlink" Target="../../&#49888;&#50557;PPT/42%20&#45572;&#44032;&#48373;&#51020;/&#45572;&#44032;&#48373;&#51020;.pptx" TargetMode="External"/><Relationship Id="rId143" Type="http://schemas.openxmlformats.org/officeDocument/2006/relationships/image" Target="../media/image55.png"/><Relationship Id="rId164" Type="http://schemas.openxmlformats.org/officeDocument/2006/relationships/hyperlink" Target="../../&#49888;&#50557;PPT/63%20&#50836;&#54620;&#51060;&#49436;/&#50836;&#54620;&#51060;&#49436;1&#51109;.pptx" TargetMode="External"/><Relationship Id="rId185" Type="http://schemas.openxmlformats.org/officeDocument/2006/relationships/image" Target="../media/image76.png"/><Relationship Id="rId9" Type="http://schemas.openxmlformats.org/officeDocument/2006/relationships/slide" Target="slide24.xml"/><Relationship Id="rId210" Type="http://schemas.openxmlformats.org/officeDocument/2006/relationships/hyperlink" Target="&#50640;&#49828;&#44180;19&#51109;.pptx" TargetMode="External"/><Relationship Id="rId26" Type="http://schemas.openxmlformats.org/officeDocument/2006/relationships/slide" Target="slide33.xml"/><Relationship Id="rId231" Type="http://schemas.openxmlformats.org/officeDocument/2006/relationships/image" Target="../media/image99.png"/><Relationship Id="rId252" Type="http://schemas.openxmlformats.org/officeDocument/2006/relationships/hyperlink" Target="&#50640;&#49828;&#44180;47&#51109;.pptx" TargetMode="External"/><Relationship Id="rId47" Type="http://schemas.openxmlformats.org/officeDocument/2006/relationships/image" Target="../media/image7.png"/><Relationship Id="rId68" Type="http://schemas.openxmlformats.org/officeDocument/2006/relationships/hyperlink" Target="../15&#50640;&#49828;&#46972;/&#50640;&#49828;&#46972;.pptx" TargetMode="External"/><Relationship Id="rId89" Type="http://schemas.openxmlformats.org/officeDocument/2006/relationships/image" Target="../media/image28.png"/><Relationship Id="rId112" Type="http://schemas.openxmlformats.org/officeDocument/2006/relationships/hyperlink" Target="../37&#54617;&#44060;/&#54617;&#44060;.pptx" TargetMode="External"/><Relationship Id="rId133" Type="http://schemas.openxmlformats.org/officeDocument/2006/relationships/image" Target="../media/image50.png"/><Relationship Id="rId154" Type="http://schemas.openxmlformats.org/officeDocument/2006/relationships/hyperlink" Target="../../&#49888;&#50557;PPT/58%20&#55176;&#48652;&#47532;&#49436;/&#55176;&#48652;&#47532;&#49436;.pptx" TargetMode="External"/><Relationship Id="rId175" Type="http://schemas.openxmlformats.org/officeDocument/2006/relationships/image" Target="../media/image71.png"/><Relationship Id="rId196" Type="http://schemas.openxmlformats.org/officeDocument/2006/relationships/hyperlink" Target="&#50640;&#49828;&#44180;12&#51109;.pptx" TargetMode="External"/><Relationship Id="rId200" Type="http://schemas.openxmlformats.org/officeDocument/2006/relationships/hyperlink" Target="&#50640;&#49828;&#44180;14&#51109;.pptx" TargetMode="External"/><Relationship Id="rId16" Type="http://schemas.openxmlformats.org/officeDocument/2006/relationships/slide" Target="slide28.xml"/><Relationship Id="rId221" Type="http://schemas.openxmlformats.org/officeDocument/2006/relationships/image" Target="../media/image94.png"/><Relationship Id="rId242" Type="http://schemas.openxmlformats.org/officeDocument/2006/relationships/hyperlink" Target="&#50640;&#49828;&#44180;36&#51109;.pptx" TargetMode="External"/><Relationship Id="rId263" Type="http://schemas.openxmlformats.org/officeDocument/2006/relationships/image" Target="../media/image115.png"/><Relationship Id="rId37" Type="http://schemas.openxmlformats.org/officeDocument/2006/relationships/image" Target="../media/image2.png"/><Relationship Id="rId58" Type="http://schemas.openxmlformats.org/officeDocument/2006/relationships/hyperlink" Target="../10&#49324;&#47924;&#50648;&#54616;/&#49324;&#47924;&#50648;&#54616;.pptx" TargetMode="External"/><Relationship Id="rId79" Type="http://schemas.openxmlformats.org/officeDocument/2006/relationships/image" Target="../media/image23.png"/><Relationship Id="rId102" Type="http://schemas.openxmlformats.org/officeDocument/2006/relationships/hyperlink" Target="../32&#50836;&#45208;/&#50836;&#45208;.pptx" TargetMode="External"/><Relationship Id="rId123" Type="http://schemas.openxmlformats.org/officeDocument/2006/relationships/image" Target="../media/image45.png"/><Relationship Id="rId144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90" Type="http://schemas.openxmlformats.org/officeDocument/2006/relationships/hyperlink" Target="../26&#50640;&#49828;&#44180;/&#50640;&#49828;&#44180;.pptx" TargetMode="External"/><Relationship Id="rId165" Type="http://schemas.openxmlformats.org/officeDocument/2006/relationships/image" Target="../media/image66.png"/><Relationship Id="rId186" Type="http://schemas.openxmlformats.org/officeDocument/2006/relationships/hyperlink" Target="&#50640;&#49828;&#44180;07&#51109;.pptx" TargetMode="External"/><Relationship Id="rId211" Type="http://schemas.openxmlformats.org/officeDocument/2006/relationships/image" Target="../media/image89.png"/><Relationship Id="rId232" Type="http://schemas.openxmlformats.org/officeDocument/2006/relationships/hyperlink" Target="&#50640;&#49828;&#44180;31&#51109;.pptx" TargetMode="External"/><Relationship Id="rId253" Type="http://schemas.openxmlformats.org/officeDocument/2006/relationships/image" Target="../media/image110.png"/><Relationship Id="rId27" Type="http://schemas.openxmlformats.org/officeDocument/2006/relationships/slide" Target="slide14.xml"/><Relationship Id="rId48" Type="http://schemas.openxmlformats.org/officeDocument/2006/relationships/hyperlink" Target="../05&#49888;&#47749;&#44592;/&#49888;&#47749;&#44592;.pptx" TargetMode="External"/><Relationship Id="rId69" Type="http://schemas.openxmlformats.org/officeDocument/2006/relationships/image" Target="../media/image18.png"/><Relationship Id="rId113" Type="http://schemas.openxmlformats.org/officeDocument/2006/relationships/image" Target="../media/image40.png"/><Relationship Id="rId134" Type="http://schemas.openxmlformats.org/officeDocument/2006/relationships/hyperlink" Target="../../&#49888;&#50557;PPT/48%20&#44040;&#46972;&#46356;&#50500;&#49436;/&#44040;&#46972;&#46356;&#50500;&#49436;.pptx" TargetMode="External"/><Relationship Id="rId80" Type="http://schemas.openxmlformats.org/officeDocument/2006/relationships/hyperlink" Target="../21&#51204;&#46020;&#49436;/&#51204;&#46020;&#49436;.pptx" TargetMode="External"/><Relationship Id="rId155" Type="http://schemas.openxmlformats.org/officeDocument/2006/relationships/image" Target="../media/image61.png"/><Relationship Id="rId176" Type="http://schemas.openxmlformats.org/officeDocument/2006/relationships/hyperlink" Target="&#50640;&#49828;&#44180;02&#51109;.pptx" TargetMode="External"/><Relationship Id="rId197" Type="http://schemas.openxmlformats.org/officeDocument/2006/relationships/image" Target="../media/image82.png"/><Relationship Id="rId201" Type="http://schemas.openxmlformats.org/officeDocument/2006/relationships/image" Target="../media/image84.png"/><Relationship Id="rId222" Type="http://schemas.openxmlformats.org/officeDocument/2006/relationships/hyperlink" Target="&#50640;&#49828;&#44180;25&#51109;.pptx" TargetMode="External"/><Relationship Id="rId243" Type="http://schemas.openxmlformats.org/officeDocument/2006/relationships/image" Target="../media/image105.png"/><Relationship Id="rId264" Type="http://schemas.openxmlformats.org/officeDocument/2006/relationships/hyperlink" Target="&#50640;&#49828;&#44180;41&#51109;.pptx" TargetMode="External"/><Relationship Id="rId17" Type="http://schemas.openxmlformats.org/officeDocument/2006/relationships/slide" Target="slide9.xml"/><Relationship Id="rId38" Type="http://schemas.openxmlformats.org/officeDocument/2006/relationships/hyperlink" Target="../../&#44396;-&#49888;&#50557;%20&#49457;&#44221;&#47785;&#47197;.pptx" TargetMode="External"/><Relationship Id="rId59" Type="http://schemas.openxmlformats.org/officeDocument/2006/relationships/image" Target="../media/image13.png"/><Relationship Id="rId103" Type="http://schemas.openxmlformats.org/officeDocument/2006/relationships/image" Target="../media/image35.png"/><Relationship Id="rId124" Type="http://schemas.openxmlformats.org/officeDocument/2006/relationships/hyperlink" Target="../../&#49888;&#50557;PPT/43%20&#50836;&#54620;&#48373;&#51020;/&#50836;&#54620;&#48373;&#51020;.pptx" TargetMode="External"/><Relationship Id="rId70" Type="http://schemas.openxmlformats.org/officeDocument/2006/relationships/hyperlink" Target="../16&#45712;&#54756;&#48120;&#50556;/&#45712;&#54756;&#48120;&#50556;.pptx" TargetMode="External"/><Relationship Id="rId91" Type="http://schemas.openxmlformats.org/officeDocument/2006/relationships/image" Target="../media/image29.png"/><Relationship Id="rId145" Type="http://schemas.openxmlformats.org/officeDocument/2006/relationships/image" Target="../media/image56.png"/><Relationship Id="rId166" Type="http://schemas.openxmlformats.org/officeDocument/2006/relationships/hyperlink" Target="../../&#49888;&#50557;PPT/64%20&#50836;&#54620;&#49340;&#49436;/&#50836;&#54620;&#49340;&#49436;1&#51109;.pptx" TargetMode="External"/><Relationship Id="rId187" Type="http://schemas.openxmlformats.org/officeDocument/2006/relationships/image" Target="../media/image77.png"/><Relationship Id="rId1" Type="http://schemas.openxmlformats.org/officeDocument/2006/relationships/slideLayout" Target="../slideLayouts/slideLayout6.xml"/><Relationship Id="rId212" Type="http://schemas.openxmlformats.org/officeDocument/2006/relationships/hyperlink" Target="&#50640;&#49828;&#44180;20&#51109;.pptx" TargetMode="External"/><Relationship Id="rId233" Type="http://schemas.openxmlformats.org/officeDocument/2006/relationships/image" Target="../media/image100.png"/><Relationship Id="rId254" Type="http://schemas.openxmlformats.org/officeDocument/2006/relationships/hyperlink" Target="&#50640;&#49828;&#44180;46&#51109;.pptx" TargetMode="External"/><Relationship Id="rId28" Type="http://schemas.openxmlformats.org/officeDocument/2006/relationships/slide" Target="slide34.xml"/><Relationship Id="rId49" Type="http://schemas.openxmlformats.org/officeDocument/2006/relationships/image" Target="../media/image8.png"/><Relationship Id="rId114" Type="http://schemas.openxmlformats.org/officeDocument/2006/relationships/hyperlink" Target="../38&#49828;&#44032;&#47028;/&#49828;&#44032;&#47028;.pptx" TargetMode="External"/><Relationship Id="rId60" Type="http://schemas.openxmlformats.org/officeDocument/2006/relationships/hyperlink" Target="../12&#50676;&#50773;&#44592;&#54616;/&#50676;&#50773;&#44592;&#54616;.pptx" TargetMode="External"/><Relationship Id="rId81" Type="http://schemas.openxmlformats.org/officeDocument/2006/relationships/image" Target="../media/image24.png"/><Relationship Id="rId135" Type="http://schemas.openxmlformats.org/officeDocument/2006/relationships/image" Target="../media/image51.png"/><Relationship Id="rId156" Type="http://schemas.openxmlformats.org/officeDocument/2006/relationships/hyperlink" Target="../../&#49888;&#50557;PPT/59%20&#50556;&#44256;&#48372;&#49436;/&#50556;&#44256;&#48372;&#49436;.pptx" TargetMode="External"/><Relationship Id="rId177" Type="http://schemas.openxmlformats.org/officeDocument/2006/relationships/image" Target="../media/image72.png"/><Relationship Id="rId198" Type="http://schemas.openxmlformats.org/officeDocument/2006/relationships/hyperlink" Target="&#50640;&#49828;&#44180;13&#51109;.pptx" TargetMode="External"/><Relationship Id="rId202" Type="http://schemas.openxmlformats.org/officeDocument/2006/relationships/hyperlink" Target="&#50640;&#49828;&#44180;15&#51109;.pptx" TargetMode="External"/><Relationship Id="rId223" Type="http://schemas.openxmlformats.org/officeDocument/2006/relationships/image" Target="../media/image95.png"/><Relationship Id="rId244" Type="http://schemas.openxmlformats.org/officeDocument/2006/relationships/hyperlink" Target="&#50640;&#49828;&#44180;37&#51109;.pptx" TargetMode="External"/><Relationship Id="rId18" Type="http://schemas.openxmlformats.org/officeDocument/2006/relationships/slide" Target="slide29.xml"/><Relationship Id="rId39" Type="http://schemas.openxmlformats.org/officeDocument/2006/relationships/image" Target="../media/image3.png"/><Relationship Id="rId265" Type="http://schemas.openxmlformats.org/officeDocument/2006/relationships/image" Target="../media/image116.png"/><Relationship Id="rId50" Type="http://schemas.openxmlformats.org/officeDocument/2006/relationships/hyperlink" Target="../06&#50668;&#54840;&#49688;&#50500;/&#50668;&#54840;&#49688;&#50500;.pptx" TargetMode="External"/><Relationship Id="rId104" Type="http://schemas.openxmlformats.org/officeDocument/2006/relationships/hyperlink" Target="../33&#48120;&#44032;/&#48120;&#44032;.pptx" TargetMode="External"/><Relationship Id="rId125" Type="http://schemas.openxmlformats.org/officeDocument/2006/relationships/image" Target="../media/image46.png"/><Relationship Id="rId146" Type="http://schemas.openxmlformats.org/officeDocument/2006/relationships/hyperlink" Target="../../&#49888;&#50557;PPT/54%20&#46356;&#47784;&#45936;&#51204;&#49436;/&#46356;&#47784;&#45936;&#51204;&#49436;.pptx" TargetMode="External"/><Relationship Id="rId167" Type="http://schemas.openxmlformats.org/officeDocument/2006/relationships/image" Target="../media/image67.png"/><Relationship Id="rId188" Type="http://schemas.openxmlformats.org/officeDocument/2006/relationships/hyperlink" Target="&#50640;&#49828;&#44180;08&#51109;.pptx" TargetMode="External"/><Relationship Id="rId71" Type="http://schemas.openxmlformats.org/officeDocument/2006/relationships/image" Target="../media/image19.png"/><Relationship Id="rId92" Type="http://schemas.openxmlformats.org/officeDocument/2006/relationships/hyperlink" Target="../27&#45796;&#45768;&#50648;/&#45796;&#45768;&#50648;.pptx" TargetMode="External"/><Relationship Id="rId213" Type="http://schemas.openxmlformats.org/officeDocument/2006/relationships/image" Target="../media/image90.png"/><Relationship Id="rId234" Type="http://schemas.openxmlformats.org/officeDocument/2006/relationships/hyperlink" Target="&#50640;&#49828;&#44180;32&#51109;.pptx" TargetMode="External"/><Relationship Id="rId2" Type="http://schemas.openxmlformats.org/officeDocument/2006/relationships/slide" Target="slide1.xml"/><Relationship Id="rId29" Type="http://schemas.openxmlformats.org/officeDocument/2006/relationships/slide" Target="slide15.xml"/><Relationship Id="rId255" Type="http://schemas.openxmlformats.org/officeDocument/2006/relationships/image" Target="../media/image111.png"/><Relationship Id="rId40" Type="http://schemas.openxmlformats.org/officeDocument/2006/relationships/hyperlink" Target="../02&#52636;&#50528;&#44413;&#44592;/&#52636;&#50528;&#44413;&#44592;.pptx" TargetMode="External"/><Relationship Id="rId115" Type="http://schemas.openxmlformats.org/officeDocument/2006/relationships/image" Target="../media/image41.png"/><Relationship Id="rId136" Type="http://schemas.openxmlformats.org/officeDocument/2006/relationships/hyperlink" Target="../../&#49888;&#50557;PPT/49%20&#50640;&#48288;&#49548;&#49436;/&#50640;&#48288;&#49548;&#49436;.pptx" TargetMode="External"/><Relationship Id="rId157" Type="http://schemas.openxmlformats.org/officeDocument/2006/relationships/image" Target="../media/image62.png"/><Relationship Id="rId178" Type="http://schemas.openxmlformats.org/officeDocument/2006/relationships/hyperlink" Target="&#50640;&#49828;&#44180;03&#51109;.pptx" TargetMode="External"/><Relationship Id="rId61" Type="http://schemas.openxmlformats.org/officeDocument/2006/relationships/image" Target="../media/image14.png"/><Relationship Id="rId82" Type="http://schemas.openxmlformats.org/officeDocument/2006/relationships/hyperlink" Target="../22&#50500;&#44032;/&#50500;&#44032;.pptx" TargetMode="External"/><Relationship Id="rId199" Type="http://schemas.openxmlformats.org/officeDocument/2006/relationships/image" Target="../media/image83.png"/><Relationship Id="rId203" Type="http://schemas.openxmlformats.org/officeDocument/2006/relationships/image" Target="../media/image85.png"/><Relationship Id="rId19" Type="http://schemas.openxmlformats.org/officeDocument/2006/relationships/slide" Target="slide10.xml"/><Relationship Id="rId224" Type="http://schemas.openxmlformats.org/officeDocument/2006/relationships/hyperlink" Target="&#50640;&#49828;&#44180;26&#51109;.pptx" TargetMode="External"/><Relationship Id="rId245" Type="http://schemas.openxmlformats.org/officeDocument/2006/relationships/image" Target="../media/image106.png"/><Relationship Id="rId266" Type="http://schemas.openxmlformats.org/officeDocument/2006/relationships/hyperlink" Target="&#50640;&#49828;&#44180;40&#51109;.pptx" TargetMode="External"/><Relationship Id="rId30" Type="http://schemas.openxmlformats.org/officeDocument/2006/relationships/slide" Target="slide35.xml"/><Relationship Id="rId105" Type="http://schemas.openxmlformats.org/officeDocument/2006/relationships/image" Target="../media/image36.png"/><Relationship Id="rId126" Type="http://schemas.openxmlformats.org/officeDocument/2006/relationships/hyperlink" Target="../../&#49888;&#50557;PPT/44%20&#49324;&#46020;&#54665;&#51204;/&#49324;&#46020;&#54665;&#51204;.pptx" TargetMode="External"/><Relationship Id="rId147" Type="http://schemas.openxmlformats.org/officeDocument/2006/relationships/image" Target="../media/image57.png"/><Relationship Id="rId168" Type="http://schemas.openxmlformats.org/officeDocument/2006/relationships/hyperlink" Target="../../&#49888;&#50557;PPT/65%20&#50976;&#45796;&#49436;/&#50976;&#45796;&#49436;1&#51109;.pptx" TargetMode="External"/><Relationship Id="rId51" Type="http://schemas.openxmlformats.org/officeDocument/2006/relationships/image" Target="../media/image9.png"/><Relationship Id="rId72" Type="http://schemas.openxmlformats.org/officeDocument/2006/relationships/hyperlink" Target="../17&#50640;&#49828;&#45908;/&#50640;&#49828;&#45908;.pptx" TargetMode="External"/><Relationship Id="rId93" Type="http://schemas.openxmlformats.org/officeDocument/2006/relationships/image" Target="../media/image30.png"/><Relationship Id="rId189" Type="http://schemas.openxmlformats.org/officeDocument/2006/relationships/image" Target="../media/image78.png"/><Relationship Id="rId3" Type="http://schemas.openxmlformats.org/officeDocument/2006/relationships/slide" Target="slide21.xml"/><Relationship Id="rId214" Type="http://schemas.openxmlformats.org/officeDocument/2006/relationships/hyperlink" Target="&#50640;&#49828;&#44180;21&#51109;.pptx" TargetMode="External"/><Relationship Id="rId235" Type="http://schemas.openxmlformats.org/officeDocument/2006/relationships/image" Target="../media/image101.png"/><Relationship Id="rId256" Type="http://schemas.openxmlformats.org/officeDocument/2006/relationships/hyperlink" Target="&#50640;&#49828;&#44180;45&#51109;.pptx" TargetMode="External"/><Relationship Id="rId116" Type="http://schemas.openxmlformats.org/officeDocument/2006/relationships/hyperlink" Target="../39&#47568;&#46972;&#44592;/&#47568;&#46972;&#44592;.pptx" TargetMode="External"/><Relationship Id="rId137" Type="http://schemas.openxmlformats.org/officeDocument/2006/relationships/image" Target="../media/image52.png"/><Relationship Id="rId158" Type="http://schemas.openxmlformats.org/officeDocument/2006/relationships/hyperlink" Target="../../&#49888;&#50557;PPT/60%20&#48288;&#46300;&#47196;&#51204;&#49436;/&#48288;&#46300;&#47196;&#51204;&#49436;.pptx" TargetMode="External"/><Relationship Id="rId20" Type="http://schemas.openxmlformats.org/officeDocument/2006/relationships/slide" Target="slide30.xml"/><Relationship Id="rId41" Type="http://schemas.openxmlformats.org/officeDocument/2006/relationships/image" Target="../media/image4.png"/><Relationship Id="rId62" Type="http://schemas.openxmlformats.org/officeDocument/2006/relationships/hyperlink" Target="../11&#50676;&#50773;&#44592;&#49345;/&#50676;&#50773;&#44592;&#49345;.pptx" TargetMode="External"/><Relationship Id="rId83" Type="http://schemas.openxmlformats.org/officeDocument/2006/relationships/image" Target="../media/image25.png"/><Relationship Id="rId179" Type="http://schemas.openxmlformats.org/officeDocument/2006/relationships/image" Target="../media/image73.png"/><Relationship Id="rId190" Type="http://schemas.openxmlformats.org/officeDocument/2006/relationships/hyperlink" Target="&#50640;&#49828;&#44180;09&#51109;.pptx" TargetMode="External"/><Relationship Id="rId204" Type="http://schemas.openxmlformats.org/officeDocument/2006/relationships/hyperlink" Target="&#50640;&#49828;&#44180;16&#51109;.pptx" TargetMode="External"/><Relationship Id="rId225" Type="http://schemas.openxmlformats.org/officeDocument/2006/relationships/image" Target="../media/image96.png"/><Relationship Id="rId246" Type="http://schemas.openxmlformats.org/officeDocument/2006/relationships/hyperlink" Target="&#50640;&#49828;&#44180;38&#51109;.pptx" TargetMode="External"/><Relationship Id="rId267" Type="http://schemas.openxmlformats.org/officeDocument/2006/relationships/image" Target="../media/image117.png"/><Relationship Id="rId106" Type="http://schemas.openxmlformats.org/officeDocument/2006/relationships/hyperlink" Target="../34&#45208;&#54996;/&#45208;&#54996;.pptx" TargetMode="External"/><Relationship Id="rId127" Type="http://schemas.openxmlformats.org/officeDocument/2006/relationships/image" Target="../media/image47.png"/><Relationship Id="rId10" Type="http://schemas.openxmlformats.org/officeDocument/2006/relationships/slide" Target="slide5.xml"/><Relationship Id="rId31" Type="http://schemas.openxmlformats.org/officeDocument/2006/relationships/slide" Target="slide16.xml"/><Relationship Id="rId52" Type="http://schemas.openxmlformats.org/officeDocument/2006/relationships/hyperlink" Target="../07&#49324;&#49324;&#44592;/&#49324;&#49324;&#44592;.pptx" TargetMode="External"/><Relationship Id="rId73" Type="http://schemas.openxmlformats.org/officeDocument/2006/relationships/image" Target="../media/image20.png"/><Relationship Id="rId94" Type="http://schemas.openxmlformats.org/officeDocument/2006/relationships/hyperlink" Target="../28&#54840;&#49464;&#50500;/&#54840;&#49464;&#50500;.pptx" TargetMode="External"/><Relationship Id="rId148" Type="http://schemas.openxmlformats.org/officeDocument/2006/relationships/hyperlink" Target="../../&#49888;&#50557;PPT/55%20&#46356;&#47784;&#45936;&#54980;&#49436;/&#46356;&#47784;&#45936;&#54980;&#49436;.pptx" TargetMode="External"/><Relationship Id="rId169" Type="http://schemas.openxmlformats.org/officeDocument/2006/relationships/image" Target="../media/image68.png"/><Relationship Id="rId4" Type="http://schemas.openxmlformats.org/officeDocument/2006/relationships/slide" Target="slide2.xml"/><Relationship Id="rId180" Type="http://schemas.openxmlformats.org/officeDocument/2006/relationships/hyperlink" Target="&#50640;&#49828;&#44180;04&#51109;.pptx" TargetMode="External"/><Relationship Id="rId215" Type="http://schemas.openxmlformats.org/officeDocument/2006/relationships/image" Target="../media/image91.png"/><Relationship Id="rId236" Type="http://schemas.openxmlformats.org/officeDocument/2006/relationships/hyperlink" Target="&#50640;&#49828;&#44180;33&#51109;.pptx" TargetMode="External"/><Relationship Id="rId257" Type="http://schemas.openxmlformats.org/officeDocument/2006/relationships/image" Target="../media/image112.png"/><Relationship Id="rId42" Type="http://schemas.openxmlformats.org/officeDocument/2006/relationships/hyperlink" Target="&#52285;&#49464;&#44592;.pptx" TargetMode="External"/><Relationship Id="rId84" Type="http://schemas.openxmlformats.org/officeDocument/2006/relationships/hyperlink" Target="../23&#51060;&#49324;&#50556;/&#51060;&#49324;&#50556;.pptx" TargetMode="External"/><Relationship Id="rId138" Type="http://schemas.openxmlformats.org/officeDocument/2006/relationships/hyperlink" Target="../../&#49888;&#50557;PPT/50%20&#48716;&#47549;&#48372;&#49436;/&#48716;&#47549;&#48372;&#49436;.pptx" TargetMode="External"/><Relationship Id="rId191" Type="http://schemas.openxmlformats.org/officeDocument/2006/relationships/image" Target="../media/image79.png"/><Relationship Id="rId205" Type="http://schemas.openxmlformats.org/officeDocument/2006/relationships/image" Target="../media/image86.png"/><Relationship Id="rId247" Type="http://schemas.openxmlformats.org/officeDocument/2006/relationships/image" Target="../media/image107.png"/></Relationships>
</file>

<file path=ppt/slides/_rels/slide20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2.png"/><Relationship Id="rId21" Type="http://schemas.openxmlformats.org/officeDocument/2006/relationships/slide" Target="slide11.xml"/><Relationship Id="rId63" Type="http://schemas.openxmlformats.org/officeDocument/2006/relationships/image" Target="../media/image15.png"/><Relationship Id="rId159" Type="http://schemas.openxmlformats.org/officeDocument/2006/relationships/image" Target="../media/image63.png"/><Relationship Id="rId170" Type="http://schemas.openxmlformats.org/officeDocument/2006/relationships/hyperlink" Target="../../&#49888;&#50557;PPT/66%20&#50836;&#54620;&#44228;&#49884;&#47197;/&#50836;&#54620;&#44228;&#49884;&#47197;.pptx" TargetMode="External"/><Relationship Id="rId226" Type="http://schemas.openxmlformats.org/officeDocument/2006/relationships/hyperlink" Target="&#50640;&#49828;&#44180;28&#51109;.pptx" TargetMode="External"/><Relationship Id="rId107" Type="http://schemas.openxmlformats.org/officeDocument/2006/relationships/image" Target="../media/image37.png"/><Relationship Id="rId268" Type="http://schemas.openxmlformats.org/officeDocument/2006/relationships/image" Target="../media/image137.png"/><Relationship Id="rId11" Type="http://schemas.openxmlformats.org/officeDocument/2006/relationships/slide" Target="slide25.xml"/><Relationship Id="rId32" Type="http://schemas.openxmlformats.org/officeDocument/2006/relationships/slide" Target="slide17.xml"/><Relationship Id="rId53" Type="http://schemas.openxmlformats.org/officeDocument/2006/relationships/image" Target="../media/image10.png"/><Relationship Id="rId74" Type="http://schemas.openxmlformats.org/officeDocument/2006/relationships/hyperlink" Target="../18&#50853;&#44592;/&#50853;&#44592;.pptx" TargetMode="External"/><Relationship Id="rId128" Type="http://schemas.openxmlformats.org/officeDocument/2006/relationships/hyperlink" Target="../../&#49888;&#50557;PPT/45%20&#47196;&#47560;&#49436;/&#47196;&#47560;&#49436;.pptx" TargetMode="External"/><Relationship Id="rId149" Type="http://schemas.openxmlformats.org/officeDocument/2006/relationships/image" Target="../media/image58.png"/><Relationship Id="rId5" Type="http://schemas.openxmlformats.org/officeDocument/2006/relationships/slide" Target="slide22.xml"/><Relationship Id="rId95" Type="http://schemas.openxmlformats.org/officeDocument/2006/relationships/image" Target="../media/image31.png"/><Relationship Id="rId160" Type="http://schemas.openxmlformats.org/officeDocument/2006/relationships/hyperlink" Target="../../&#49888;&#50557;PPT/61%20&#48288;&#46300;&#47196;&#54980;&#49436;/&#48288;&#46300;&#47196;&#54980;&#49436;.pptx" TargetMode="External"/><Relationship Id="rId181" Type="http://schemas.openxmlformats.org/officeDocument/2006/relationships/image" Target="../media/image74.png"/><Relationship Id="rId216" Type="http://schemas.openxmlformats.org/officeDocument/2006/relationships/hyperlink" Target="&#50640;&#49828;&#44180;22&#51109;.pptx" TargetMode="External"/><Relationship Id="rId237" Type="http://schemas.openxmlformats.org/officeDocument/2006/relationships/image" Target="../media/image102.png"/><Relationship Id="rId258" Type="http://schemas.openxmlformats.org/officeDocument/2006/relationships/hyperlink" Target="&#50640;&#49828;&#44180;44&#51109;.pptx" TargetMode="External"/><Relationship Id="rId22" Type="http://schemas.openxmlformats.org/officeDocument/2006/relationships/slide" Target="slide31.xml"/><Relationship Id="rId43" Type="http://schemas.openxmlformats.org/officeDocument/2006/relationships/image" Target="../media/image5.png"/><Relationship Id="rId64" Type="http://schemas.openxmlformats.org/officeDocument/2006/relationships/hyperlink" Target="../13&#50669;&#45824;&#49345;/&#50669;&#45824;&#49345;.pptx" TargetMode="External"/><Relationship Id="rId118" Type="http://schemas.openxmlformats.org/officeDocument/2006/relationships/hyperlink" Target="../../&#49888;&#50557;PPT/40%20&#47560;&#53468;&#48373;&#51020;/&#47560;&#53468;&#48373;&#51020;.pptx" TargetMode="External"/><Relationship Id="rId139" Type="http://schemas.openxmlformats.org/officeDocument/2006/relationships/image" Target="../media/image53.png"/><Relationship Id="rId85" Type="http://schemas.openxmlformats.org/officeDocument/2006/relationships/image" Target="../media/image26.png"/><Relationship Id="rId150" Type="http://schemas.openxmlformats.org/officeDocument/2006/relationships/hyperlink" Target="../../&#49888;&#50557;PPT/56%20&#46356;&#46020;&#49436;/&#46356;&#46020;&#49436;.pptx" TargetMode="External"/><Relationship Id="rId171" Type="http://schemas.openxmlformats.org/officeDocument/2006/relationships/image" Target="../media/image69.png"/><Relationship Id="rId192" Type="http://schemas.openxmlformats.org/officeDocument/2006/relationships/hyperlink" Target="&#50640;&#49828;&#44180;10&#51109;.pptx" TargetMode="External"/><Relationship Id="rId206" Type="http://schemas.openxmlformats.org/officeDocument/2006/relationships/hyperlink" Target="&#50640;&#49828;&#44180;17&#51109;.pptx" TargetMode="External"/><Relationship Id="rId227" Type="http://schemas.openxmlformats.org/officeDocument/2006/relationships/image" Target="../media/image97.png"/><Relationship Id="rId248" Type="http://schemas.openxmlformats.org/officeDocument/2006/relationships/hyperlink" Target="&#50640;&#49828;&#44180;39&#51109;.pptx" TargetMode="External"/><Relationship Id="rId12" Type="http://schemas.openxmlformats.org/officeDocument/2006/relationships/slide" Target="slide6.xml"/><Relationship Id="rId33" Type="http://schemas.openxmlformats.org/officeDocument/2006/relationships/slide" Target="slide18.xml"/><Relationship Id="rId108" Type="http://schemas.openxmlformats.org/officeDocument/2006/relationships/hyperlink" Target="../35&#54616;&#48149;&#44397;/&#54616;&#48149;&#44397;.pptx" TargetMode="External"/><Relationship Id="rId129" Type="http://schemas.openxmlformats.org/officeDocument/2006/relationships/image" Target="../media/image48.png"/><Relationship Id="rId54" Type="http://schemas.openxmlformats.org/officeDocument/2006/relationships/hyperlink" Target="../08&#47355;&#44592;/&#47355;&#44592;.pptx" TargetMode="External"/><Relationship Id="rId75" Type="http://schemas.openxmlformats.org/officeDocument/2006/relationships/image" Target="../media/image21.png"/><Relationship Id="rId96" Type="http://schemas.openxmlformats.org/officeDocument/2006/relationships/hyperlink" Target="../29&#50836;&#50648;/&#50836;&#50648;.pptx" TargetMode="External"/><Relationship Id="rId140" Type="http://schemas.openxmlformats.org/officeDocument/2006/relationships/hyperlink" Target="../../&#49888;&#50557;PPT/51%20&#44264;&#47196;&#49352;&#49436;/&#44264;&#47196;&#49352;&#49436;.pptx" TargetMode="External"/><Relationship Id="rId161" Type="http://schemas.openxmlformats.org/officeDocument/2006/relationships/image" Target="../media/image64.png"/><Relationship Id="rId182" Type="http://schemas.openxmlformats.org/officeDocument/2006/relationships/hyperlink" Target="&#50640;&#49828;&#44180;05&#51109;.pptx" TargetMode="External"/><Relationship Id="rId217" Type="http://schemas.openxmlformats.org/officeDocument/2006/relationships/image" Target="../media/image92.png"/><Relationship Id="rId6" Type="http://schemas.openxmlformats.org/officeDocument/2006/relationships/slide" Target="slide3.xml"/><Relationship Id="rId238" Type="http://schemas.openxmlformats.org/officeDocument/2006/relationships/hyperlink" Target="&#50640;&#49828;&#44180;34&#51109;.pptx" TargetMode="External"/><Relationship Id="rId259" Type="http://schemas.openxmlformats.org/officeDocument/2006/relationships/image" Target="../media/image113.png"/><Relationship Id="rId23" Type="http://schemas.openxmlformats.org/officeDocument/2006/relationships/slide" Target="slide12.xml"/><Relationship Id="rId119" Type="http://schemas.openxmlformats.org/officeDocument/2006/relationships/image" Target="../media/image43.png"/><Relationship Id="rId44" Type="http://schemas.openxmlformats.org/officeDocument/2006/relationships/hyperlink" Target="../03&#47112;&#50948;&#44592;/&#47112;&#50948;&#44592;.pptx" TargetMode="External"/><Relationship Id="rId65" Type="http://schemas.openxmlformats.org/officeDocument/2006/relationships/image" Target="../media/image16.png"/><Relationship Id="rId86" Type="http://schemas.openxmlformats.org/officeDocument/2006/relationships/hyperlink" Target="../24&#50696;&#47112;&#48120;&#50556;/&#50696;&#47112;&#48120;&#50556;.pptx" TargetMode="External"/><Relationship Id="rId130" Type="http://schemas.openxmlformats.org/officeDocument/2006/relationships/hyperlink" Target="../../&#49888;&#50557;PPT/46%20&#44256;&#47536;&#46020;&#51204;&#49436;/&#44256;&#47536;&#46020;&#51204;&#49436;.pptx" TargetMode="External"/><Relationship Id="rId151" Type="http://schemas.openxmlformats.org/officeDocument/2006/relationships/image" Target="../media/image59.png"/><Relationship Id="rId172" Type="http://schemas.openxmlformats.org/officeDocument/2006/relationships/hyperlink" Target="&#50640;&#49828;&#44180;27&#51109;.pptx" TargetMode="External"/><Relationship Id="rId193" Type="http://schemas.openxmlformats.org/officeDocument/2006/relationships/image" Target="../media/image80.png"/><Relationship Id="rId207" Type="http://schemas.openxmlformats.org/officeDocument/2006/relationships/image" Target="../media/image87.png"/><Relationship Id="rId228" Type="http://schemas.openxmlformats.org/officeDocument/2006/relationships/hyperlink" Target="&#50640;&#49828;&#44180;29&#51109;.pptx" TargetMode="External"/><Relationship Id="rId249" Type="http://schemas.openxmlformats.org/officeDocument/2006/relationships/image" Target="../media/image108.png"/><Relationship Id="rId13" Type="http://schemas.openxmlformats.org/officeDocument/2006/relationships/slide" Target="slide26.xml"/><Relationship Id="rId109" Type="http://schemas.openxmlformats.org/officeDocument/2006/relationships/image" Target="../media/image38.png"/><Relationship Id="rId260" Type="http://schemas.openxmlformats.org/officeDocument/2006/relationships/hyperlink" Target="&#50640;&#49828;&#44180;43&#51109;.pptx" TargetMode="External"/><Relationship Id="rId34" Type="http://schemas.openxmlformats.org/officeDocument/2006/relationships/slide" Target="slide19.xml"/><Relationship Id="rId55" Type="http://schemas.openxmlformats.org/officeDocument/2006/relationships/image" Target="../media/image11.png"/><Relationship Id="rId76" Type="http://schemas.openxmlformats.org/officeDocument/2006/relationships/hyperlink" Target="../19&#49884;&#54200;/&#49884;&#54200;.pptx" TargetMode="External"/><Relationship Id="rId97" Type="http://schemas.openxmlformats.org/officeDocument/2006/relationships/image" Target="../media/image32.png"/><Relationship Id="rId120" Type="http://schemas.openxmlformats.org/officeDocument/2006/relationships/hyperlink" Target="../../&#49888;&#50557;PPT/41%20&#47560;&#44032;&#48373;&#51020;/&#47560;&#44032;&#48373;&#51020;.pptx" TargetMode="External"/><Relationship Id="rId141" Type="http://schemas.openxmlformats.org/officeDocument/2006/relationships/image" Target="../media/image54.png"/><Relationship Id="rId7" Type="http://schemas.openxmlformats.org/officeDocument/2006/relationships/slide" Target="slide23.xml"/><Relationship Id="rId162" Type="http://schemas.openxmlformats.org/officeDocument/2006/relationships/hyperlink" Target="../../&#49888;&#50557;PPT/62%20&#50836;&#54620;&#51068;&#49436;/&#50836;&#54620;&#51068;&#49436;.pptx" TargetMode="External"/><Relationship Id="rId183" Type="http://schemas.openxmlformats.org/officeDocument/2006/relationships/image" Target="../media/image75.png"/><Relationship Id="rId218" Type="http://schemas.openxmlformats.org/officeDocument/2006/relationships/hyperlink" Target="&#50640;&#49828;&#44180;23&#51109;.pptx" TargetMode="External"/><Relationship Id="rId239" Type="http://schemas.openxmlformats.org/officeDocument/2006/relationships/image" Target="../media/image103.png"/><Relationship Id="rId250" Type="http://schemas.openxmlformats.org/officeDocument/2006/relationships/hyperlink" Target="&#50640;&#49828;&#44180;48&#51109;.pptx" TargetMode="External"/><Relationship Id="rId24" Type="http://schemas.openxmlformats.org/officeDocument/2006/relationships/slide" Target="slide32.xml"/><Relationship Id="rId45" Type="http://schemas.openxmlformats.org/officeDocument/2006/relationships/image" Target="../media/image6.png"/><Relationship Id="rId66" Type="http://schemas.openxmlformats.org/officeDocument/2006/relationships/hyperlink" Target="../14&#50669;&#45824;&#54616;/&#50669;&#45824;&#54616;.pptx" TargetMode="External"/><Relationship Id="rId87" Type="http://schemas.openxmlformats.org/officeDocument/2006/relationships/image" Target="../media/image27.png"/><Relationship Id="rId110" Type="http://schemas.openxmlformats.org/officeDocument/2006/relationships/hyperlink" Target="../36&#49828;&#48148;&#45264;/&#49828;&#48148;&#45264;.pptx" TargetMode="External"/><Relationship Id="rId131" Type="http://schemas.openxmlformats.org/officeDocument/2006/relationships/image" Target="../media/image49.png"/><Relationship Id="rId152" Type="http://schemas.openxmlformats.org/officeDocument/2006/relationships/hyperlink" Target="../../&#49888;&#50557;PPT/57%20&#48716;&#47112;&#47788;&#49436;/&#48716;&#47112;&#47788;&#49436;1&#51109;.pptx" TargetMode="External"/><Relationship Id="rId173" Type="http://schemas.openxmlformats.org/officeDocument/2006/relationships/image" Target="../media/image70.png"/><Relationship Id="rId194" Type="http://schemas.openxmlformats.org/officeDocument/2006/relationships/hyperlink" Target="&#50640;&#49828;&#44180;11&#51109;.pptx" TargetMode="External"/><Relationship Id="rId208" Type="http://schemas.openxmlformats.org/officeDocument/2006/relationships/hyperlink" Target="&#50640;&#49828;&#44180;18&#51109;.pptx" TargetMode="External"/><Relationship Id="rId229" Type="http://schemas.openxmlformats.org/officeDocument/2006/relationships/image" Target="../media/image98.png"/><Relationship Id="rId240" Type="http://schemas.openxmlformats.org/officeDocument/2006/relationships/hyperlink" Target="&#50640;&#49828;&#44180;35&#51109;.pptx" TargetMode="External"/><Relationship Id="rId261" Type="http://schemas.openxmlformats.org/officeDocument/2006/relationships/image" Target="../media/image114.png"/><Relationship Id="rId14" Type="http://schemas.openxmlformats.org/officeDocument/2006/relationships/slide" Target="slide7.xml"/><Relationship Id="rId35" Type="http://schemas.openxmlformats.org/officeDocument/2006/relationships/slide" Target="slide20.xml"/><Relationship Id="rId56" Type="http://schemas.openxmlformats.org/officeDocument/2006/relationships/hyperlink" Target="../09&#49324;&#47924;&#50648;&#49345;/&#49324;&#47924;&#50648;&#49345;.pptx" TargetMode="External"/><Relationship Id="rId77" Type="http://schemas.openxmlformats.org/officeDocument/2006/relationships/image" Target="../media/image22.png"/><Relationship Id="rId100" Type="http://schemas.openxmlformats.org/officeDocument/2006/relationships/hyperlink" Target="../31&#50724;&#48148;&#45852;/&#50724;&#48148;&#45852;1&#51109;.pptx" TargetMode="External"/><Relationship Id="rId8" Type="http://schemas.openxmlformats.org/officeDocument/2006/relationships/slide" Target="slide4.xml"/><Relationship Id="rId98" Type="http://schemas.openxmlformats.org/officeDocument/2006/relationships/hyperlink" Target="../30&#50500;&#47784;&#49828;/&#50500;&#47784;&#49828;.pptx" TargetMode="External"/><Relationship Id="rId121" Type="http://schemas.openxmlformats.org/officeDocument/2006/relationships/image" Target="../media/image44.png"/><Relationship Id="rId142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63" Type="http://schemas.openxmlformats.org/officeDocument/2006/relationships/image" Target="../media/image65.png"/><Relationship Id="rId184" Type="http://schemas.openxmlformats.org/officeDocument/2006/relationships/hyperlink" Target="&#50640;&#49828;&#44180;06&#51109;.pptx" TargetMode="External"/><Relationship Id="rId219" Type="http://schemas.openxmlformats.org/officeDocument/2006/relationships/image" Target="../media/image93.png"/><Relationship Id="rId230" Type="http://schemas.openxmlformats.org/officeDocument/2006/relationships/hyperlink" Target="&#50640;&#49828;&#44180;30&#51109;.pptx" TargetMode="External"/><Relationship Id="rId251" Type="http://schemas.openxmlformats.org/officeDocument/2006/relationships/image" Target="../media/image109.png"/><Relationship Id="rId25" Type="http://schemas.openxmlformats.org/officeDocument/2006/relationships/slide" Target="slide13.xml"/><Relationship Id="rId46" Type="http://schemas.openxmlformats.org/officeDocument/2006/relationships/hyperlink" Target="../04&#48124;&#49688;&#44592;/&#48124;&#49688;&#44592;.pptx" TargetMode="External"/><Relationship Id="rId67" Type="http://schemas.openxmlformats.org/officeDocument/2006/relationships/image" Target="../media/image17.png"/><Relationship Id="rId88" Type="http://schemas.openxmlformats.org/officeDocument/2006/relationships/hyperlink" Target="../25&#50696;&#47112;&#48120;&#50556;&#50528;&#44032;/&#50696;&#47112;&#48120;&#50556;&#50528;&#44032;.pptx" TargetMode="External"/><Relationship Id="rId111" Type="http://schemas.openxmlformats.org/officeDocument/2006/relationships/image" Target="../media/image39.png"/><Relationship Id="rId132" Type="http://schemas.openxmlformats.org/officeDocument/2006/relationships/hyperlink" Target="../../&#49888;&#50557;PPT/47%20&#44256;&#47536;&#46020;&#54980;&#49436;/&#44256;&#47536;&#46020;&#54980;&#49436;.pptx" TargetMode="External"/><Relationship Id="rId153" Type="http://schemas.openxmlformats.org/officeDocument/2006/relationships/image" Target="../media/image60.png"/><Relationship Id="rId174" Type="http://schemas.openxmlformats.org/officeDocument/2006/relationships/hyperlink" Target="&#50640;&#49828;&#44180;01&#51109;.pptx" TargetMode="External"/><Relationship Id="rId195" Type="http://schemas.openxmlformats.org/officeDocument/2006/relationships/image" Target="../media/image81.png"/><Relationship Id="rId209" Type="http://schemas.openxmlformats.org/officeDocument/2006/relationships/image" Target="../media/image88.png"/><Relationship Id="rId220" Type="http://schemas.openxmlformats.org/officeDocument/2006/relationships/hyperlink" Target="&#50640;&#49828;&#44180;24&#51109;.pptx" TargetMode="External"/><Relationship Id="rId241" Type="http://schemas.openxmlformats.org/officeDocument/2006/relationships/image" Target="../media/image104.png"/><Relationship Id="rId15" Type="http://schemas.openxmlformats.org/officeDocument/2006/relationships/slide" Target="slide27.xml"/><Relationship Id="rId36" Type="http://schemas.openxmlformats.org/officeDocument/2006/relationships/slide" Target="slide8.xml"/><Relationship Id="rId57" Type="http://schemas.openxmlformats.org/officeDocument/2006/relationships/image" Target="../media/image12.png"/><Relationship Id="rId262" Type="http://schemas.openxmlformats.org/officeDocument/2006/relationships/hyperlink" Target="&#50640;&#49828;&#44180;42&#51109;.pptx" TargetMode="External"/><Relationship Id="rId78" Type="http://schemas.openxmlformats.org/officeDocument/2006/relationships/hyperlink" Target="../20&#51104;&#50616;/&#51104;&#50616;.pptx" TargetMode="External"/><Relationship Id="rId99" Type="http://schemas.openxmlformats.org/officeDocument/2006/relationships/image" Target="../media/image33.png"/><Relationship Id="rId101" Type="http://schemas.openxmlformats.org/officeDocument/2006/relationships/image" Target="../media/image34.png"/><Relationship Id="rId122" Type="http://schemas.openxmlformats.org/officeDocument/2006/relationships/hyperlink" Target="../../&#49888;&#50557;PPT/42%20&#45572;&#44032;&#48373;&#51020;/&#45572;&#44032;&#48373;&#51020;.pptx" TargetMode="External"/><Relationship Id="rId143" Type="http://schemas.openxmlformats.org/officeDocument/2006/relationships/image" Target="../media/image55.png"/><Relationship Id="rId164" Type="http://schemas.openxmlformats.org/officeDocument/2006/relationships/hyperlink" Target="../../&#49888;&#50557;PPT/63%20&#50836;&#54620;&#51060;&#49436;/&#50836;&#54620;&#51060;&#49436;1&#51109;.pptx" TargetMode="External"/><Relationship Id="rId185" Type="http://schemas.openxmlformats.org/officeDocument/2006/relationships/image" Target="../media/image76.png"/><Relationship Id="rId9" Type="http://schemas.openxmlformats.org/officeDocument/2006/relationships/slide" Target="slide24.xml"/><Relationship Id="rId210" Type="http://schemas.openxmlformats.org/officeDocument/2006/relationships/hyperlink" Target="&#50640;&#49828;&#44180;19&#51109;.pptx" TargetMode="External"/><Relationship Id="rId26" Type="http://schemas.openxmlformats.org/officeDocument/2006/relationships/slide" Target="slide33.xml"/><Relationship Id="rId231" Type="http://schemas.openxmlformats.org/officeDocument/2006/relationships/image" Target="../media/image99.png"/><Relationship Id="rId252" Type="http://schemas.openxmlformats.org/officeDocument/2006/relationships/hyperlink" Target="&#50640;&#49828;&#44180;47&#51109;.pptx" TargetMode="External"/><Relationship Id="rId47" Type="http://schemas.openxmlformats.org/officeDocument/2006/relationships/image" Target="../media/image7.png"/><Relationship Id="rId68" Type="http://schemas.openxmlformats.org/officeDocument/2006/relationships/hyperlink" Target="../15&#50640;&#49828;&#46972;/&#50640;&#49828;&#46972;.pptx" TargetMode="External"/><Relationship Id="rId89" Type="http://schemas.openxmlformats.org/officeDocument/2006/relationships/image" Target="../media/image28.png"/><Relationship Id="rId112" Type="http://schemas.openxmlformats.org/officeDocument/2006/relationships/hyperlink" Target="../37&#54617;&#44060;/&#54617;&#44060;.pptx" TargetMode="External"/><Relationship Id="rId133" Type="http://schemas.openxmlformats.org/officeDocument/2006/relationships/image" Target="../media/image50.png"/><Relationship Id="rId154" Type="http://schemas.openxmlformats.org/officeDocument/2006/relationships/hyperlink" Target="../../&#49888;&#50557;PPT/58%20&#55176;&#48652;&#47532;&#49436;/&#55176;&#48652;&#47532;&#49436;.pptx" TargetMode="External"/><Relationship Id="rId175" Type="http://schemas.openxmlformats.org/officeDocument/2006/relationships/image" Target="../media/image71.png"/><Relationship Id="rId196" Type="http://schemas.openxmlformats.org/officeDocument/2006/relationships/hyperlink" Target="&#50640;&#49828;&#44180;12&#51109;.pptx" TargetMode="External"/><Relationship Id="rId200" Type="http://schemas.openxmlformats.org/officeDocument/2006/relationships/hyperlink" Target="&#50640;&#49828;&#44180;14&#51109;.pptx" TargetMode="External"/><Relationship Id="rId16" Type="http://schemas.openxmlformats.org/officeDocument/2006/relationships/slide" Target="slide28.xml"/><Relationship Id="rId221" Type="http://schemas.openxmlformats.org/officeDocument/2006/relationships/image" Target="../media/image94.png"/><Relationship Id="rId242" Type="http://schemas.openxmlformats.org/officeDocument/2006/relationships/hyperlink" Target="&#50640;&#49828;&#44180;36&#51109;.pptx" TargetMode="External"/><Relationship Id="rId263" Type="http://schemas.openxmlformats.org/officeDocument/2006/relationships/image" Target="../media/image115.png"/><Relationship Id="rId37" Type="http://schemas.openxmlformats.org/officeDocument/2006/relationships/image" Target="../media/image2.png"/><Relationship Id="rId58" Type="http://schemas.openxmlformats.org/officeDocument/2006/relationships/hyperlink" Target="../10&#49324;&#47924;&#50648;&#54616;/&#49324;&#47924;&#50648;&#54616;.pptx" TargetMode="External"/><Relationship Id="rId79" Type="http://schemas.openxmlformats.org/officeDocument/2006/relationships/image" Target="../media/image23.png"/><Relationship Id="rId102" Type="http://schemas.openxmlformats.org/officeDocument/2006/relationships/hyperlink" Target="../32&#50836;&#45208;/&#50836;&#45208;.pptx" TargetMode="External"/><Relationship Id="rId123" Type="http://schemas.openxmlformats.org/officeDocument/2006/relationships/image" Target="../media/image45.png"/><Relationship Id="rId144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90" Type="http://schemas.openxmlformats.org/officeDocument/2006/relationships/hyperlink" Target="../26&#50640;&#49828;&#44180;/&#50640;&#49828;&#44180;.pptx" TargetMode="External"/><Relationship Id="rId165" Type="http://schemas.openxmlformats.org/officeDocument/2006/relationships/image" Target="../media/image66.png"/><Relationship Id="rId186" Type="http://schemas.openxmlformats.org/officeDocument/2006/relationships/hyperlink" Target="&#50640;&#49828;&#44180;07&#51109;.pptx" TargetMode="External"/><Relationship Id="rId211" Type="http://schemas.openxmlformats.org/officeDocument/2006/relationships/image" Target="../media/image89.png"/><Relationship Id="rId232" Type="http://schemas.openxmlformats.org/officeDocument/2006/relationships/hyperlink" Target="&#50640;&#49828;&#44180;31&#51109;.pptx" TargetMode="External"/><Relationship Id="rId253" Type="http://schemas.openxmlformats.org/officeDocument/2006/relationships/image" Target="../media/image110.png"/><Relationship Id="rId27" Type="http://schemas.openxmlformats.org/officeDocument/2006/relationships/slide" Target="slide14.xml"/><Relationship Id="rId48" Type="http://schemas.openxmlformats.org/officeDocument/2006/relationships/hyperlink" Target="../05&#49888;&#47749;&#44592;/&#49888;&#47749;&#44592;.pptx" TargetMode="External"/><Relationship Id="rId69" Type="http://schemas.openxmlformats.org/officeDocument/2006/relationships/image" Target="../media/image18.png"/><Relationship Id="rId113" Type="http://schemas.openxmlformats.org/officeDocument/2006/relationships/image" Target="../media/image40.png"/><Relationship Id="rId134" Type="http://schemas.openxmlformats.org/officeDocument/2006/relationships/hyperlink" Target="../../&#49888;&#50557;PPT/48%20&#44040;&#46972;&#46356;&#50500;&#49436;/&#44040;&#46972;&#46356;&#50500;&#49436;.pptx" TargetMode="External"/><Relationship Id="rId80" Type="http://schemas.openxmlformats.org/officeDocument/2006/relationships/hyperlink" Target="../21&#51204;&#46020;&#49436;/&#51204;&#46020;&#49436;.pptx" TargetMode="External"/><Relationship Id="rId155" Type="http://schemas.openxmlformats.org/officeDocument/2006/relationships/image" Target="../media/image61.png"/><Relationship Id="rId176" Type="http://schemas.openxmlformats.org/officeDocument/2006/relationships/hyperlink" Target="&#50640;&#49828;&#44180;02&#51109;.pptx" TargetMode="External"/><Relationship Id="rId197" Type="http://schemas.openxmlformats.org/officeDocument/2006/relationships/image" Target="../media/image82.png"/><Relationship Id="rId201" Type="http://schemas.openxmlformats.org/officeDocument/2006/relationships/image" Target="../media/image84.png"/><Relationship Id="rId222" Type="http://schemas.openxmlformats.org/officeDocument/2006/relationships/hyperlink" Target="&#50640;&#49828;&#44180;25&#51109;.pptx" TargetMode="External"/><Relationship Id="rId243" Type="http://schemas.openxmlformats.org/officeDocument/2006/relationships/image" Target="../media/image105.png"/><Relationship Id="rId264" Type="http://schemas.openxmlformats.org/officeDocument/2006/relationships/hyperlink" Target="&#50640;&#49828;&#44180;41&#51109;.pptx" TargetMode="External"/><Relationship Id="rId17" Type="http://schemas.openxmlformats.org/officeDocument/2006/relationships/slide" Target="slide9.xml"/><Relationship Id="rId38" Type="http://schemas.openxmlformats.org/officeDocument/2006/relationships/hyperlink" Target="../../&#44396;-&#49888;&#50557;%20&#49457;&#44221;&#47785;&#47197;.pptx" TargetMode="External"/><Relationship Id="rId59" Type="http://schemas.openxmlformats.org/officeDocument/2006/relationships/image" Target="../media/image13.png"/><Relationship Id="rId103" Type="http://schemas.openxmlformats.org/officeDocument/2006/relationships/image" Target="../media/image35.png"/><Relationship Id="rId124" Type="http://schemas.openxmlformats.org/officeDocument/2006/relationships/hyperlink" Target="../../&#49888;&#50557;PPT/43%20&#50836;&#54620;&#48373;&#51020;/&#50836;&#54620;&#48373;&#51020;.pptx" TargetMode="External"/><Relationship Id="rId70" Type="http://schemas.openxmlformats.org/officeDocument/2006/relationships/hyperlink" Target="../16&#45712;&#54756;&#48120;&#50556;/&#45712;&#54756;&#48120;&#50556;.pptx" TargetMode="External"/><Relationship Id="rId91" Type="http://schemas.openxmlformats.org/officeDocument/2006/relationships/image" Target="../media/image29.png"/><Relationship Id="rId145" Type="http://schemas.openxmlformats.org/officeDocument/2006/relationships/image" Target="../media/image56.png"/><Relationship Id="rId166" Type="http://schemas.openxmlformats.org/officeDocument/2006/relationships/hyperlink" Target="../../&#49888;&#50557;PPT/64%20&#50836;&#54620;&#49340;&#49436;/&#50836;&#54620;&#49340;&#49436;1&#51109;.pptx" TargetMode="External"/><Relationship Id="rId187" Type="http://schemas.openxmlformats.org/officeDocument/2006/relationships/image" Target="../media/image77.png"/><Relationship Id="rId1" Type="http://schemas.openxmlformats.org/officeDocument/2006/relationships/slideLayout" Target="../slideLayouts/slideLayout6.xml"/><Relationship Id="rId212" Type="http://schemas.openxmlformats.org/officeDocument/2006/relationships/hyperlink" Target="&#50640;&#49828;&#44180;20&#51109;.pptx" TargetMode="External"/><Relationship Id="rId233" Type="http://schemas.openxmlformats.org/officeDocument/2006/relationships/image" Target="../media/image100.png"/><Relationship Id="rId254" Type="http://schemas.openxmlformats.org/officeDocument/2006/relationships/hyperlink" Target="&#50640;&#49828;&#44180;46&#51109;.pptx" TargetMode="External"/><Relationship Id="rId28" Type="http://schemas.openxmlformats.org/officeDocument/2006/relationships/slide" Target="slide34.xml"/><Relationship Id="rId49" Type="http://schemas.openxmlformats.org/officeDocument/2006/relationships/image" Target="../media/image8.png"/><Relationship Id="rId114" Type="http://schemas.openxmlformats.org/officeDocument/2006/relationships/hyperlink" Target="../38&#49828;&#44032;&#47028;/&#49828;&#44032;&#47028;.pptx" TargetMode="External"/><Relationship Id="rId60" Type="http://schemas.openxmlformats.org/officeDocument/2006/relationships/hyperlink" Target="../12&#50676;&#50773;&#44592;&#54616;/&#50676;&#50773;&#44592;&#54616;.pptx" TargetMode="External"/><Relationship Id="rId81" Type="http://schemas.openxmlformats.org/officeDocument/2006/relationships/image" Target="../media/image24.png"/><Relationship Id="rId135" Type="http://schemas.openxmlformats.org/officeDocument/2006/relationships/image" Target="../media/image51.png"/><Relationship Id="rId156" Type="http://schemas.openxmlformats.org/officeDocument/2006/relationships/hyperlink" Target="../../&#49888;&#50557;PPT/59%20&#50556;&#44256;&#48372;&#49436;/&#50556;&#44256;&#48372;&#49436;.pptx" TargetMode="External"/><Relationship Id="rId177" Type="http://schemas.openxmlformats.org/officeDocument/2006/relationships/image" Target="../media/image72.png"/><Relationship Id="rId198" Type="http://schemas.openxmlformats.org/officeDocument/2006/relationships/hyperlink" Target="&#50640;&#49828;&#44180;13&#51109;.pptx" TargetMode="External"/><Relationship Id="rId202" Type="http://schemas.openxmlformats.org/officeDocument/2006/relationships/hyperlink" Target="&#50640;&#49828;&#44180;15&#51109;.pptx" TargetMode="External"/><Relationship Id="rId223" Type="http://schemas.openxmlformats.org/officeDocument/2006/relationships/image" Target="../media/image95.png"/><Relationship Id="rId244" Type="http://schemas.openxmlformats.org/officeDocument/2006/relationships/hyperlink" Target="&#50640;&#49828;&#44180;37&#51109;.pptx" TargetMode="External"/><Relationship Id="rId18" Type="http://schemas.openxmlformats.org/officeDocument/2006/relationships/slide" Target="slide29.xml"/><Relationship Id="rId39" Type="http://schemas.openxmlformats.org/officeDocument/2006/relationships/image" Target="../media/image3.png"/><Relationship Id="rId265" Type="http://schemas.openxmlformats.org/officeDocument/2006/relationships/image" Target="../media/image116.png"/><Relationship Id="rId50" Type="http://schemas.openxmlformats.org/officeDocument/2006/relationships/hyperlink" Target="../06&#50668;&#54840;&#49688;&#50500;/&#50668;&#54840;&#49688;&#50500;.pptx" TargetMode="External"/><Relationship Id="rId104" Type="http://schemas.openxmlformats.org/officeDocument/2006/relationships/hyperlink" Target="../33&#48120;&#44032;/&#48120;&#44032;.pptx" TargetMode="External"/><Relationship Id="rId125" Type="http://schemas.openxmlformats.org/officeDocument/2006/relationships/image" Target="../media/image46.png"/><Relationship Id="rId146" Type="http://schemas.openxmlformats.org/officeDocument/2006/relationships/hyperlink" Target="../../&#49888;&#50557;PPT/54%20&#46356;&#47784;&#45936;&#51204;&#49436;/&#46356;&#47784;&#45936;&#51204;&#49436;.pptx" TargetMode="External"/><Relationship Id="rId167" Type="http://schemas.openxmlformats.org/officeDocument/2006/relationships/image" Target="../media/image67.png"/><Relationship Id="rId188" Type="http://schemas.openxmlformats.org/officeDocument/2006/relationships/hyperlink" Target="&#50640;&#49828;&#44180;08&#51109;.pptx" TargetMode="External"/><Relationship Id="rId71" Type="http://schemas.openxmlformats.org/officeDocument/2006/relationships/image" Target="../media/image19.png"/><Relationship Id="rId92" Type="http://schemas.openxmlformats.org/officeDocument/2006/relationships/hyperlink" Target="../27&#45796;&#45768;&#50648;/&#45796;&#45768;&#50648;.pptx" TargetMode="External"/><Relationship Id="rId213" Type="http://schemas.openxmlformats.org/officeDocument/2006/relationships/image" Target="../media/image90.png"/><Relationship Id="rId234" Type="http://schemas.openxmlformats.org/officeDocument/2006/relationships/hyperlink" Target="&#50640;&#49828;&#44180;32&#51109;.pptx" TargetMode="External"/><Relationship Id="rId2" Type="http://schemas.openxmlformats.org/officeDocument/2006/relationships/slide" Target="slide1.xml"/><Relationship Id="rId29" Type="http://schemas.openxmlformats.org/officeDocument/2006/relationships/slide" Target="slide15.xml"/><Relationship Id="rId255" Type="http://schemas.openxmlformats.org/officeDocument/2006/relationships/image" Target="../media/image111.png"/><Relationship Id="rId40" Type="http://schemas.openxmlformats.org/officeDocument/2006/relationships/hyperlink" Target="../02&#52636;&#50528;&#44413;&#44592;/&#52636;&#50528;&#44413;&#44592;.pptx" TargetMode="External"/><Relationship Id="rId115" Type="http://schemas.openxmlformats.org/officeDocument/2006/relationships/image" Target="../media/image41.png"/><Relationship Id="rId136" Type="http://schemas.openxmlformats.org/officeDocument/2006/relationships/hyperlink" Target="../../&#49888;&#50557;PPT/49%20&#50640;&#48288;&#49548;&#49436;/&#50640;&#48288;&#49548;&#49436;.pptx" TargetMode="External"/><Relationship Id="rId157" Type="http://schemas.openxmlformats.org/officeDocument/2006/relationships/image" Target="../media/image62.png"/><Relationship Id="rId178" Type="http://schemas.openxmlformats.org/officeDocument/2006/relationships/hyperlink" Target="&#50640;&#49828;&#44180;03&#51109;.pptx" TargetMode="External"/><Relationship Id="rId61" Type="http://schemas.openxmlformats.org/officeDocument/2006/relationships/image" Target="../media/image14.png"/><Relationship Id="rId82" Type="http://schemas.openxmlformats.org/officeDocument/2006/relationships/hyperlink" Target="../22&#50500;&#44032;/&#50500;&#44032;.pptx" TargetMode="External"/><Relationship Id="rId199" Type="http://schemas.openxmlformats.org/officeDocument/2006/relationships/image" Target="../media/image83.png"/><Relationship Id="rId203" Type="http://schemas.openxmlformats.org/officeDocument/2006/relationships/image" Target="../media/image85.png"/><Relationship Id="rId19" Type="http://schemas.openxmlformats.org/officeDocument/2006/relationships/slide" Target="slide10.xml"/><Relationship Id="rId224" Type="http://schemas.openxmlformats.org/officeDocument/2006/relationships/hyperlink" Target="&#50640;&#49828;&#44180;26&#51109;.pptx" TargetMode="External"/><Relationship Id="rId245" Type="http://schemas.openxmlformats.org/officeDocument/2006/relationships/image" Target="../media/image106.png"/><Relationship Id="rId266" Type="http://schemas.openxmlformats.org/officeDocument/2006/relationships/hyperlink" Target="&#50640;&#49828;&#44180;40&#51109;.pptx" TargetMode="External"/><Relationship Id="rId30" Type="http://schemas.openxmlformats.org/officeDocument/2006/relationships/slide" Target="slide35.xml"/><Relationship Id="rId105" Type="http://schemas.openxmlformats.org/officeDocument/2006/relationships/image" Target="../media/image36.png"/><Relationship Id="rId126" Type="http://schemas.openxmlformats.org/officeDocument/2006/relationships/hyperlink" Target="../../&#49888;&#50557;PPT/44%20&#49324;&#46020;&#54665;&#51204;/&#49324;&#46020;&#54665;&#51204;.pptx" TargetMode="External"/><Relationship Id="rId147" Type="http://schemas.openxmlformats.org/officeDocument/2006/relationships/image" Target="../media/image57.png"/><Relationship Id="rId168" Type="http://schemas.openxmlformats.org/officeDocument/2006/relationships/hyperlink" Target="../../&#49888;&#50557;PPT/65%20&#50976;&#45796;&#49436;/&#50976;&#45796;&#49436;1&#51109;.pptx" TargetMode="External"/><Relationship Id="rId51" Type="http://schemas.openxmlformats.org/officeDocument/2006/relationships/image" Target="../media/image9.png"/><Relationship Id="rId72" Type="http://schemas.openxmlformats.org/officeDocument/2006/relationships/hyperlink" Target="../17&#50640;&#49828;&#45908;/&#50640;&#49828;&#45908;.pptx" TargetMode="External"/><Relationship Id="rId93" Type="http://schemas.openxmlformats.org/officeDocument/2006/relationships/image" Target="../media/image30.png"/><Relationship Id="rId189" Type="http://schemas.openxmlformats.org/officeDocument/2006/relationships/image" Target="../media/image78.png"/><Relationship Id="rId3" Type="http://schemas.openxmlformats.org/officeDocument/2006/relationships/slide" Target="slide21.xml"/><Relationship Id="rId214" Type="http://schemas.openxmlformats.org/officeDocument/2006/relationships/hyperlink" Target="&#50640;&#49828;&#44180;21&#51109;.pptx" TargetMode="External"/><Relationship Id="rId235" Type="http://schemas.openxmlformats.org/officeDocument/2006/relationships/image" Target="../media/image101.png"/><Relationship Id="rId256" Type="http://schemas.openxmlformats.org/officeDocument/2006/relationships/hyperlink" Target="&#50640;&#49828;&#44180;45&#51109;.pptx" TargetMode="External"/><Relationship Id="rId116" Type="http://schemas.openxmlformats.org/officeDocument/2006/relationships/hyperlink" Target="../39&#47568;&#46972;&#44592;/&#47568;&#46972;&#44592;.pptx" TargetMode="External"/><Relationship Id="rId137" Type="http://schemas.openxmlformats.org/officeDocument/2006/relationships/image" Target="../media/image52.png"/><Relationship Id="rId158" Type="http://schemas.openxmlformats.org/officeDocument/2006/relationships/hyperlink" Target="../../&#49888;&#50557;PPT/60%20&#48288;&#46300;&#47196;&#51204;&#49436;/&#48288;&#46300;&#47196;&#51204;&#49436;.pptx" TargetMode="External"/><Relationship Id="rId20" Type="http://schemas.openxmlformats.org/officeDocument/2006/relationships/slide" Target="slide30.xml"/><Relationship Id="rId41" Type="http://schemas.openxmlformats.org/officeDocument/2006/relationships/image" Target="../media/image4.png"/><Relationship Id="rId62" Type="http://schemas.openxmlformats.org/officeDocument/2006/relationships/hyperlink" Target="../11&#50676;&#50773;&#44592;&#49345;/&#50676;&#50773;&#44592;&#49345;.pptx" TargetMode="External"/><Relationship Id="rId83" Type="http://schemas.openxmlformats.org/officeDocument/2006/relationships/image" Target="../media/image25.png"/><Relationship Id="rId179" Type="http://schemas.openxmlformats.org/officeDocument/2006/relationships/image" Target="../media/image73.png"/><Relationship Id="rId190" Type="http://schemas.openxmlformats.org/officeDocument/2006/relationships/hyperlink" Target="&#50640;&#49828;&#44180;09&#51109;.pptx" TargetMode="External"/><Relationship Id="rId204" Type="http://schemas.openxmlformats.org/officeDocument/2006/relationships/hyperlink" Target="&#50640;&#49828;&#44180;16&#51109;.pptx" TargetMode="External"/><Relationship Id="rId225" Type="http://schemas.openxmlformats.org/officeDocument/2006/relationships/image" Target="../media/image96.png"/><Relationship Id="rId246" Type="http://schemas.openxmlformats.org/officeDocument/2006/relationships/hyperlink" Target="&#50640;&#49828;&#44180;38&#51109;.pptx" TargetMode="External"/><Relationship Id="rId267" Type="http://schemas.openxmlformats.org/officeDocument/2006/relationships/image" Target="../media/image117.png"/><Relationship Id="rId106" Type="http://schemas.openxmlformats.org/officeDocument/2006/relationships/hyperlink" Target="../34&#45208;&#54996;/&#45208;&#54996;.pptx" TargetMode="External"/><Relationship Id="rId127" Type="http://schemas.openxmlformats.org/officeDocument/2006/relationships/image" Target="../media/image47.png"/><Relationship Id="rId10" Type="http://schemas.openxmlformats.org/officeDocument/2006/relationships/slide" Target="slide5.xml"/><Relationship Id="rId31" Type="http://schemas.openxmlformats.org/officeDocument/2006/relationships/slide" Target="slide16.xml"/><Relationship Id="rId52" Type="http://schemas.openxmlformats.org/officeDocument/2006/relationships/hyperlink" Target="../07&#49324;&#49324;&#44592;/&#49324;&#49324;&#44592;.pptx" TargetMode="External"/><Relationship Id="rId73" Type="http://schemas.openxmlformats.org/officeDocument/2006/relationships/image" Target="../media/image20.png"/><Relationship Id="rId94" Type="http://schemas.openxmlformats.org/officeDocument/2006/relationships/hyperlink" Target="../28&#54840;&#49464;&#50500;/&#54840;&#49464;&#50500;.pptx" TargetMode="External"/><Relationship Id="rId148" Type="http://schemas.openxmlformats.org/officeDocument/2006/relationships/hyperlink" Target="../../&#49888;&#50557;PPT/55%20&#46356;&#47784;&#45936;&#54980;&#49436;/&#46356;&#47784;&#45936;&#54980;&#49436;.pptx" TargetMode="External"/><Relationship Id="rId169" Type="http://schemas.openxmlformats.org/officeDocument/2006/relationships/image" Target="../media/image68.png"/><Relationship Id="rId4" Type="http://schemas.openxmlformats.org/officeDocument/2006/relationships/slide" Target="slide2.xml"/><Relationship Id="rId180" Type="http://schemas.openxmlformats.org/officeDocument/2006/relationships/hyperlink" Target="&#50640;&#49828;&#44180;04&#51109;.pptx" TargetMode="External"/><Relationship Id="rId215" Type="http://schemas.openxmlformats.org/officeDocument/2006/relationships/image" Target="../media/image91.png"/><Relationship Id="rId236" Type="http://schemas.openxmlformats.org/officeDocument/2006/relationships/hyperlink" Target="&#50640;&#49828;&#44180;33&#51109;.pptx" TargetMode="External"/><Relationship Id="rId257" Type="http://schemas.openxmlformats.org/officeDocument/2006/relationships/image" Target="../media/image112.png"/><Relationship Id="rId42" Type="http://schemas.openxmlformats.org/officeDocument/2006/relationships/hyperlink" Target="&#52285;&#49464;&#44592;.pptx" TargetMode="External"/><Relationship Id="rId84" Type="http://schemas.openxmlformats.org/officeDocument/2006/relationships/hyperlink" Target="../23&#51060;&#49324;&#50556;/&#51060;&#49324;&#50556;.pptx" TargetMode="External"/><Relationship Id="rId138" Type="http://schemas.openxmlformats.org/officeDocument/2006/relationships/hyperlink" Target="../../&#49888;&#50557;PPT/50%20&#48716;&#47549;&#48372;&#49436;/&#48716;&#47549;&#48372;&#49436;.pptx" TargetMode="External"/><Relationship Id="rId191" Type="http://schemas.openxmlformats.org/officeDocument/2006/relationships/image" Target="../media/image79.png"/><Relationship Id="rId205" Type="http://schemas.openxmlformats.org/officeDocument/2006/relationships/image" Target="../media/image86.png"/><Relationship Id="rId247" Type="http://schemas.openxmlformats.org/officeDocument/2006/relationships/image" Target="../media/image107.png"/></Relationships>
</file>

<file path=ppt/slides/_rels/slide21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2.png"/><Relationship Id="rId21" Type="http://schemas.openxmlformats.org/officeDocument/2006/relationships/slide" Target="slide11.xml"/><Relationship Id="rId63" Type="http://schemas.openxmlformats.org/officeDocument/2006/relationships/image" Target="../media/image15.png"/><Relationship Id="rId159" Type="http://schemas.openxmlformats.org/officeDocument/2006/relationships/image" Target="../media/image63.png"/><Relationship Id="rId170" Type="http://schemas.openxmlformats.org/officeDocument/2006/relationships/hyperlink" Target="../../&#49888;&#50557;PPT/66%20&#50836;&#54620;&#44228;&#49884;&#47197;/&#50836;&#54620;&#44228;&#49884;&#47197;.pptx" TargetMode="External"/><Relationship Id="rId226" Type="http://schemas.openxmlformats.org/officeDocument/2006/relationships/hyperlink" Target="&#50640;&#49828;&#44180;28&#51109;.pptx" TargetMode="External"/><Relationship Id="rId107" Type="http://schemas.openxmlformats.org/officeDocument/2006/relationships/image" Target="../media/image37.png"/><Relationship Id="rId268" Type="http://schemas.openxmlformats.org/officeDocument/2006/relationships/image" Target="../media/image138.png"/><Relationship Id="rId11" Type="http://schemas.openxmlformats.org/officeDocument/2006/relationships/slide" Target="slide25.xml"/><Relationship Id="rId32" Type="http://schemas.openxmlformats.org/officeDocument/2006/relationships/slide" Target="slide17.xml"/><Relationship Id="rId53" Type="http://schemas.openxmlformats.org/officeDocument/2006/relationships/image" Target="../media/image10.png"/><Relationship Id="rId74" Type="http://schemas.openxmlformats.org/officeDocument/2006/relationships/hyperlink" Target="../18&#50853;&#44592;/&#50853;&#44592;.pptx" TargetMode="External"/><Relationship Id="rId128" Type="http://schemas.openxmlformats.org/officeDocument/2006/relationships/hyperlink" Target="../../&#49888;&#50557;PPT/45%20&#47196;&#47560;&#49436;/&#47196;&#47560;&#49436;.pptx" TargetMode="External"/><Relationship Id="rId149" Type="http://schemas.openxmlformats.org/officeDocument/2006/relationships/image" Target="../media/image58.png"/><Relationship Id="rId5" Type="http://schemas.openxmlformats.org/officeDocument/2006/relationships/slide" Target="slide22.xml"/><Relationship Id="rId95" Type="http://schemas.openxmlformats.org/officeDocument/2006/relationships/image" Target="../media/image31.png"/><Relationship Id="rId160" Type="http://schemas.openxmlformats.org/officeDocument/2006/relationships/hyperlink" Target="../../&#49888;&#50557;PPT/61%20&#48288;&#46300;&#47196;&#54980;&#49436;/&#48288;&#46300;&#47196;&#54980;&#49436;.pptx" TargetMode="External"/><Relationship Id="rId181" Type="http://schemas.openxmlformats.org/officeDocument/2006/relationships/image" Target="../media/image74.png"/><Relationship Id="rId216" Type="http://schemas.openxmlformats.org/officeDocument/2006/relationships/hyperlink" Target="&#50640;&#49828;&#44180;22&#51109;.pptx" TargetMode="External"/><Relationship Id="rId237" Type="http://schemas.openxmlformats.org/officeDocument/2006/relationships/image" Target="../media/image102.png"/><Relationship Id="rId258" Type="http://schemas.openxmlformats.org/officeDocument/2006/relationships/hyperlink" Target="&#50640;&#49828;&#44180;44&#51109;.pptx" TargetMode="External"/><Relationship Id="rId22" Type="http://schemas.openxmlformats.org/officeDocument/2006/relationships/slide" Target="slide31.xml"/><Relationship Id="rId43" Type="http://schemas.openxmlformats.org/officeDocument/2006/relationships/image" Target="../media/image5.png"/><Relationship Id="rId64" Type="http://schemas.openxmlformats.org/officeDocument/2006/relationships/hyperlink" Target="../13&#50669;&#45824;&#49345;/&#50669;&#45824;&#49345;.pptx" TargetMode="External"/><Relationship Id="rId118" Type="http://schemas.openxmlformats.org/officeDocument/2006/relationships/hyperlink" Target="../../&#49888;&#50557;PPT/40%20&#47560;&#53468;&#48373;&#51020;/&#47560;&#53468;&#48373;&#51020;.pptx" TargetMode="External"/><Relationship Id="rId139" Type="http://schemas.openxmlformats.org/officeDocument/2006/relationships/image" Target="../media/image53.png"/><Relationship Id="rId85" Type="http://schemas.openxmlformats.org/officeDocument/2006/relationships/image" Target="../media/image26.png"/><Relationship Id="rId150" Type="http://schemas.openxmlformats.org/officeDocument/2006/relationships/hyperlink" Target="../../&#49888;&#50557;PPT/56%20&#46356;&#46020;&#49436;/&#46356;&#46020;&#49436;.pptx" TargetMode="External"/><Relationship Id="rId171" Type="http://schemas.openxmlformats.org/officeDocument/2006/relationships/image" Target="../media/image69.png"/><Relationship Id="rId192" Type="http://schemas.openxmlformats.org/officeDocument/2006/relationships/hyperlink" Target="&#50640;&#49828;&#44180;10&#51109;.pptx" TargetMode="External"/><Relationship Id="rId206" Type="http://schemas.openxmlformats.org/officeDocument/2006/relationships/hyperlink" Target="&#50640;&#49828;&#44180;17&#51109;.pptx" TargetMode="External"/><Relationship Id="rId227" Type="http://schemas.openxmlformats.org/officeDocument/2006/relationships/image" Target="../media/image97.png"/><Relationship Id="rId248" Type="http://schemas.openxmlformats.org/officeDocument/2006/relationships/hyperlink" Target="&#50640;&#49828;&#44180;39&#51109;.pptx" TargetMode="External"/><Relationship Id="rId12" Type="http://schemas.openxmlformats.org/officeDocument/2006/relationships/slide" Target="slide6.xml"/><Relationship Id="rId33" Type="http://schemas.openxmlformats.org/officeDocument/2006/relationships/slide" Target="slide18.xml"/><Relationship Id="rId108" Type="http://schemas.openxmlformats.org/officeDocument/2006/relationships/hyperlink" Target="../35&#54616;&#48149;&#44397;/&#54616;&#48149;&#44397;.pptx" TargetMode="External"/><Relationship Id="rId129" Type="http://schemas.openxmlformats.org/officeDocument/2006/relationships/image" Target="../media/image48.png"/><Relationship Id="rId54" Type="http://schemas.openxmlformats.org/officeDocument/2006/relationships/hyperlink" Target="../08&#47355;&#44592;/&#47355;&#44592;.pptx" TargetMode="External"/><Relationship Id="rId75" Type="http://schemas.openxmlformats.org/officeDocument/2006/relationships/image" Target="../media/image21.png"/><Relationship Id="rId96" Type="http://schemas.openxmlformats.org/officeDocument/2006/relationships/hyperlink" Target="../29&#50836;&#50648;/&#50836;&#50648;.pptx" TargetMode="External"/><Relationship Id="rId140" Type="http://schemas.openxmlformats.org/officeDocument/2006/relationships/hyperlink" Target="../../&#49888;&#50557;PPT/51%20&#44264;&#47196;&#49352;&#49436;/&#44264;&#47196;&#49352;&#49436;.pptx" TargetMode="External"/><Relationship Id="rId161" Type="http://schemas.openxmlformats.org/officeDocument/2006/relationships/image" Target="../media/image64.png"/><Relationship Id="rId182" Type="http://schemas.openxmlformats.org/officeDocument/2006/relationships/hyperlink" Target="&#50640;&#49828;&#44180;05&#51109;.pptx" TargetMode="External"/><Relationship Id="rId217" Type="http://schemas.openxmlformats.org/officeDocument/2006/relationships/image" Target="../media/image92.png"/><Relationship Id="rId6" Type="http://schemas.openxmlformats.org/officeDocument/2006/relationships/slide" Target="slide3.xml"/><Relationship Id="rId238" Type="http://schemas.openxmlformats.org/officeDocument/2006/relationships/hyperlink" Target="&#50640;&#49828;&#44180;34&#51109;.pptx" TargetMode="External"/><Relationship Id="rId259" Type="http://schemas.openxmlformats.org/officeDocument/2006/relationships/image" Target="../media/image113.png"/><Relationship Id="rId23" Type="http://schemas.openxmlformats.org/officeDocument/2006/relationships/slide" Target="slide12.xml"/><Relationship Id="rId119" Type="http://schemas.openxmlformats.org/officeDocument/2006/relationships/image" Target="../media/image43.png"/><Relationship Id="rId44" Type="http://schemas.openxmlformats.org/officeDocument/2006/relationships/hyperlink" Target="../03&#47112;&#50948;&#44592;/&#47112;&#50948;&#44592;.pptx" TargetMode="External"/><Relationship Id="rId65" Type="http://schemas.openxmlformats.org/officeDocument/2006/relationships/image" Target="../media/image16.png"/><Relationship Id="rId86" Type="http://schemas.openxmlformats.org/officeDocument/2006/relationships/hyperlink" Target="../24&#50696;&#47112;&#48120;&#50556;/&#50696;&#47112;&#48120;&#50556;.pptx" TargetMode="External"/><Relationship Id="rId130" Type="http://schemas.openxmlformats.org/officeDocument/2006/relationships/hyperlink" Target="../../&#49888;&#50557;PPT/46%20&#44256;&#47536;&#46020;&#51204;&#49436;/&#44256;&#47536;&#46020;&#51204;&#49436;.pptx" TargetMode="External"/><Relationship Id="rId151" Type="http://schemas.openxmlformats.org/officeDocument/2006/relationships/image" Target="../media/image59.png"/><Relationship Id="rId172" Type="http://schemas.openxmlformats.org/officeDocument/2006/relationships/hyperlink" Target="&#50640;&#49828;&#44180;27&#51109;.pptx" TargetMode="External"/><Relationship Id="rId193" Type="http://schemas.openxmlformats.org/officeDocument/2006/relationships/image" Target="../media/image80.png"/><Relationship Id="rId207" Type="http://schemas.openxmlformats.org/officeDocument/2006/relationships/image" Target="../media/image87.png"/><Relationship Id="rId228" Type="http://schemas.openxmlformats.org/officeDocument/2006/relationships/hyperlink" Target="&#50640;&#49828;&#44180;29&#51109;.pptx" TargetMode="External"/><Relationship Id="rId249" Type="http://schemas.openxmlformats.org/officeDocument/2006/relationships/image" Target="../media/image108.png"/><Relationship Id="rId13" Type="http://schemas.openxmlformats.org/officeDocument/2006/relationships/slide" Target="slide26.xml"/><Relationship Id="rId109" Type="http://schemas.openxmlformats.org/officeDocument/2006/relationships/image" Target="../media/image38.png"/><Relationship Id="rId260" Type="http://schemas.openxmlformats.org/officeDocument/2006/relationships/hyperlink" Target="&#50640;&#49828;&#44180;43&#51109;.pptx" TargetMode="External"/><Relationship Id="rId34" Type="http://schemas.openxmlformats.org/officeDocument/2006/relationships/slide" Target="slide19.xml"/><Relationship Id="rId55" Type="http://schemas.openxmlformats.org/officeDocument/2006/relationships/image" Target="../media/image11.png"/><Relationship Id="rId76" Type="http://schemas.openxmlformats.org/officeDocument/2006/relationships/hyperlink" Target="../19&#49884;&#54200;/&#49884;&#54200;.pptx" TargetMode="External"/><Relationship Id="rId97" Type="http://schemas.openxmlformats.org/officeDocument/2006/relationships/image" Target="../media/image32.png"/><Relationship Id="rId120" Type="http://schemas.openxmlformats.org/officeDocument/2006/relationships/hyperlink" Target="../../&#49888;&#50557;PPT/41%20&#47560;&#44032;&#48373;&#51020;/&#47560;&#44032;&#48373;&#51020;.pptx" TargetMode="External"/><Relationship Id="rId141" Type="http://schemas.openxmlformats.org/officeDocument/2006/relationships/image" Target="../media/image54.png"/><Relationship Id="rId7" Type="http://schemas.openxmlformats.org/officeDocument/2006/relationships/slide" Target="slide23.xml"/><Relationship Id="rId162" Type="http://schemas.openxmlformats.org/officeDocument/2006/relationships/hyperlink" Target="../../&#49888;&#50557;PPT/62%20&#50836;&#54620;&#51068;&#49436;/&#50836;&#54620;&#51068;&#49436;.pptx" TargetMode="External"/><Relationship Id="rId183" Type="http://schemas.openxmlformats.org/officeDocument/2006/relationships/image" Target="../media/image75.png"/><Relationship Id="rId218" Type="http://schemas.openxmlformats.org/officeDocument/2006/relationships/hyperlink" Target="&#50640;&#49828;&#44180;23&#51109;.pptx" TargetMode="External"/><Relationship Id="rId239" Type="http://schemas.openxmlformats.org/officeDocument/2006/relationships/image" Target="../media/image103.png"/><Relationship Id="rId250" Type="http://schemas.openxmlformats.org/officeDocument/2006/relationships/hyperlink" Target="&#50640;&#49828;&#44180;48&#51109;.pptx" TargetMode="External"/><Relationship Id="rId24" Type="http://schemas.openxmlformats.org/officeDocument/2006/relationships/slide" Target="slide32.xml"/><Relationship Id="rId45" Type="http://schemas.openxmlformats.org/officeDocument/2006/relationships/image" Target="../media/image6.png"/><Relationship Id="rId66" Type="http://schemas.openxmlformats.org/officeDocument/2006/relationships/hyperlink" Target="../14&#50669;&#45824;&#54616;/&#50669;&#45824;&#54616;.pptx" TargetMode="External"/><Relationship Id="rId87" Type="http://schemas.openxmlformats.org/officeDocument/2006/relationships/image" Target="../media/image27.png"/><Relationship Id="rId110" Type="http://schemas.openxmlformats.org/officeDocument/2006/relationships/hyperlink" Target="../36&#49828;&#48148;&#45264;/&#49828;&#48148;&#45264;.pptx" TargetMode="External"/><Relationship Id="rId131" Type="http://schemas.openxmlformats.org/officeDocument/2006/relationships/image" Target="../media/image49.png"/><Relationship Id="rId152" Type="http://schemas.openxmlformats.org/officeDocument/2006/relationships/hyperlink" Target="../../&#49888;&#50557;PPT/57%20&#48716;&#47112;&#47788;&#49436;/&#48716;&#47112;&#47788;&#49436;1&#51109;.pptx" TargetMode="External"/><Relationship Id="rId173" Type="http://schemas.openxmlformats.org/officeDocument/2006/relationships/image" Target="../media/image70.png"/><Relationship Id="rId194" Type="http://schemas.openxmlformats.org/officeDocument/2006/relationships/hyperlink" Target="&#50640;&#49828;&#44180;11&#51109;.pptx" TargetMode="External"/><Relationship Id="rId208" Type="http://schemas.openxmlformats.org/officeDocument/2006/relationships/hyperlink" Target="&#50640;&#49828;&#44180;18&#51109;.pptx" TargetMode="External"/><Relationship Id="rId229" Type="http://schemas.openxmlformats.org/officeDocument/2006/relationships/image" Target="../media/image98.png"/><Relationship Id="rId240" Type="http://schemas.openxmlformats.org/officeDocument/2006/relationships/hyperlink" Target="&#50640;&#49828;&#44180;35&#51109;.pptx" TargetMode="External"/><Relationship Id="rId261" Type="http://schemas.openxmlformats.org/officeDocument/2006/relationships/image" Target="../media/image114.png"/><Relationship Id="rId14" Type="http://schemas.openxmlformats.org/officeDocument/2006/relationships/slide" Target="slide7.xml"/><Relationship Id="rId35" Type="http://schemas.openxmlformats.org/officeDocument/2006/relationships/slide" Target="slide20.xml"/><Relationship Id="rId56" Type="http://schemas.openxmlformats.org/officeDocument/2006/relationships/hyperlink" Target="../09&#49324;&#47924;&#50648;&#49345;/&#49324;&#47924;&#50648;&#49345;.pptx" TargetMode="External"/><Relationship Id="rId77" Type="http://schemas.openxmlformats.org/officeDocument/2006/relationships/image" Target="../media/image22.png"/><Relationship Id="rId100" Type="http://schemas.openxmlformats.org/officeDocument/2006/relationships/hyperlink" Target="../31&#50724;&#48148;&#45852;/&#50724;&#48148;&#45852;1&#51109;.pptx" TargetMode="External"/><Relationship Id="rId8" Type="http://schemas.openxmlformats.org/officeDocument/2006/relationships/slide" Target="slide4.xml"/><Relationship Id="rId98" Type="http://schemas.openxmlformats.org/officeDocument/2006/relationships/hyperlink" Target="../30&#50500;&#47784;&#49828;/&#50500;&#47784;&#49828;.pptx" TargetMode="External"/><Relationship Id="rId121" Type="http://schemas.openxmlformats.org/officeDocument/2006/relationships/image" Target="../media/image44.png"/><Relationship Id="rId142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63" Type="http://schemas.openxmlformats.org/officeDocument/2006/relationships/image" Target="../media/image65.png"/><Relationship Id="rId184" Type="http://schemas.openxmlformats.org/officeDocument/2006/relationships/hyperlink" Target="&#50640;&#49828;&#44180;06&#51109;.pptx" TargetMode="External"/><Relationship Id="rId219" Type="http://schemas.openxmlformats.org/officeDocument/2006/relationships/image" Target="../media/image93.png"/><Relationship Id="rId230" Type="http://schemas.openxmlformats.org/officeDocument/2006/relationships/hyperlink" Target="&#50640;&#49828;&#44180;30&#51109;.pptx" TargetMode="External"/><Relationship Id="rId251" Type="http://schemas.openxmlformats.org/officeDocument/2006/relationships/image" Target="../media/image109.png"/><Relationship Id="rId25" Type="http://schemas.openxmlformats.org/officeDocument/2006/relationships/slide" Target="slide13.xml"/><Relationship Id="rId46" Type="http://schemas.openxmlformats.org/officeDocument/2006/relationships/hyperlink" Target="../04&#48124;&#49688;&#44592;/&#48124;&#49688;&#44592;.pptx" TargetMode="External"/><Relationship Id="rId67" Type="http://schemas.openxmlformats.org/officeDocument/2006/relationships/image" Target="../media/image17.png"/><Relationship Id="rId88" Type="http://schemas.openxmlformats.org/officeDocument/2006/relationships/hyperlink" Target="../25&#50696;&#47112;&#48120;&#50556;&#50528;&#44032;/&#50696;&#47112;&#48120;&#50556;&#50528;&#44032;.pptx" TargetMode="External"/><Relationship Id="rId111" Type="http://schemas.openxmlformats.org/officeDocument/2006/relationships/image" Target="../media/image39.png"/><Relationship Id="rId132" Type="http://schemas.openxmlformats.org/officeDocument/2006/relationships/hyperlink" Target="../../&#49888;&#50557;PPT/47%20&#44256;&#47536;&#46020;&#54980;&#49436;/&#44256;&#47536;&#46020;&#54980;&#49436;.pptx" TargetMode="External"/><Relationship Id="rId153" Type="http://schemas.openxmlformats.org/officeDocument/2006/relationships/image" Target="../media/image60.png"/><Relationship Id="rId174" Type="http://schemas.openxmlformats.org/officeDocument/2006/relationships/hyperlink" Target="&#50640;&#49828;&#44180;01&#51109;.pptx" TargetMode="External"/><Relationship Id="rId195" Type="http://schemas.openxmlformats.org/officeDocument/2006/relationships/image" Target="../media/image81.png"/><Relationship Id="rId209" Type="http://schemas.openxmlformats.org/officeDocument/2006/relationships/image" Target="../media/image88.png"/><Relationship Id="rId220" Type="http://schemas.openxmlformats.org/officeDocument/2006/relationships/hyperlink" Target="&#50640;&#49828;&#44180;24&#51109;.pptx" TargetMode="External"/><Relationship Id="rId241" Type="http://schemas.openxmlformats.org/officeDocument/2006/relationships/image" Target="../media/image104.png"/><Relationship Id="rId15" Type="http://schemas.openxmlformats.org/officeDocument/2006/relationships/slide" Target="slide27.xml"/><Relationship Id="rId36" Type="http://schemas.openxmlformats.org/officeDocument/2006/relationships/slide" Target="slide8.xml"/><Relationship Id="rId57" Type="http://schemas.openxmlformats.org/officeDocument/2006/relationships/image" Target="../media/image12.png"/><Relationship Id="rId262" Type="http://schemas.openxmlformats.org/officeDocument/2006/relationships/hyperlink" Target="&#50640;&#49828;&#44180;42&#51109;.pptx" TargetMode="External"/><Relationship Id="rId78" Type="http://schemas.openxmlformats.org/officeDocument/2006/relationships/hyperlink" Target="../20&#51104;&#50616;/&#51104;&#50616;.pptx" TargetMode="External"/><Relationship Id="rId99" Type="http://schemas.openxmlformats.org/officeDocument/2006/relationships/image" Target="../media/image33.png"/><Relationship Id="rId101" Type="http://schemas.openxmlformats.org/officeDocument/2006/relationships/image" Target="../media/image34.png"/><Relationship Id="rId122" Type="http://schemas.openxmlformats.org/officeDocument/2006/relationships/hyperlink" Target="../../&#49888;&#50557;PPT/42%20&#45572;&#44032;&#48373;&#51020;/&#45572;&#44032;&#48373;&#51020;.pptx" TargetMode="External"/><Relationship Id="rId143" Type="http://schemas.openxmlformats.org/officeDocument/2006/relationships/image" Target="../media/image55.png"/><Relationship Id="rId164" Type="http://schemas.openxmlformats.org/officeDocument/2006/relationships/hyperlink" Target="../../&#49888;&#50557;PPT/63%20&#50836;&#54620;&#51060;&#49436;/&#50836;&#54620;&#51060;&#49436;1&#51109;.pptx" TargetMode="External"/><Relationship Id="rId185" Type="http://schemas.openxmlformats.org/officeDocument/2006/relationships/image" Target="../media/image76.png"/><Relationship Id="rId9" Type="http://schemas.openxmlformats.org/officeDocument/2006/relationships/slide" Target="slide24.xml"/><Relationship Id="rId210" Type="http://schemas.openxmlformats.org/officeDocument/2006/relationships/hyperlink" Target="&#50640;&#49828;&#44180;19&#51109;.pptx" TargetMode="External"/><Relationship Id="rId26" Type="http://schemas.openxmlformats.org/officeDocument/2006/relationships/slide" Target="slide33.xml"/><Relationship Id="rId231" Type="http://schemas.openxmlformats.org/officeDocument/2006/relationships/image" Target="../media/image99.png"/><Relationship Id="rId252" Type="http://schemas.openxmlformats.org/officeDocument/2006/relationships/hyperlink" Target="&#50640;&#49828;&#44180;47&#51109;.pptx" TargetMode="External"/><Relationship Id="rId47" Type="http://schemas.openxmlformats.org/officeDocument/2006/relationships/image" Target="../media/image7.png"/><Relationship Id="rId68" Type="http://schemas.openxmlformats.org/officeDocument/2006/relationships/hyperlink" Target="../15&#50640;&#49828;&#46972;/&#50640;&#49828;&#46972;.pptx" TargetMode="External"/><Relationship Id="rId89" Type="http://schemas.openxmlformats.org/officeDocument/2006/relationships/image" Target="../media/image28.png"/><Relationship Id="rId112" Type="http://schemas.openxmlformats.org/officeDocument/2006/relationships/hyperlink" Target="../37&#54617;&#44060;/&#54617;&#44060;.pptx" TargetMode="External"/><Relationship Id="rId133" Type="http://schemas.openxmlformats.org/officeDocument/2006/relationships/image" Target="../media/image50.png"/><Relationship Id="rId154" Type="http://schemas.openxmlformats.org/officeDocument/2006/relationships/hyperlink" Target="../../&#49888;&#50557;PPT/58%20&#55176;&#48652;&#47532;&#49436;/&#55176;&#48652;&#47532;&#49436;.pptx" TargetMode="External"/><Relationship Id="rId175" Type="http://schemas.openxmlformats.org/officeDocument/2006/relationships/image" Target="../media/image71.png"/><Relationship Id="rId196" Type="http://schemas.openxmlformats.org/officeDocument/2006/relationships/hyperlink" Target="&#50640;&#49828;&#44180;12&#51109;.pptx" TargetMode="External"/><Relationship Id="rId200" Type="http://schemas.openxmlformats.org/officeDocument/2006/relationships/hyperlink" Target="&#50640;&#49828;&#44180;14&#51109;.pptx" TargetMode="External"/><Relationship Id="rId16" Type="http://schemas.openxmlformats.org/officeDocument/2006/relationships/slide" Target="slide28.xml"/><Relationship Id="rId221" Type="http://schemas.openxmlformats.org/officeDocument/2006/relationships/image" Target="../media/image94.png"/><Relationship Id="rId242" Type="http://schemas.openxmlformats.org/officeDocument/2006/relationships/hyperlink" Target="&#50640;&#49828;&#44180;36&#51109;.pptx" TargetMode="External"/><Relationship Id="rId263" Type="http://schemas.openxmlformats.org/officeDocument/2006/relationships/image" Target="../media/image115.png"/><Relationship Id="rId37" Type="http://schemas.openxmlformats.org/officeDocument/2006/relationships/image" Target="../media/image2.png"/><Relationship Id="rId58" Type="http://schemas.openxmlformats.org/officeDocument/2006/relationships/hyperlink" Target="../10&#49324;&#47924;&#50648;&#54616;/&#49324;&#47924;&#50648;&#54616;.pptx" TargetMode="External"/><Relationship Id="rId79" Type="http://schemas.openxmlformats.org/officeDocument/2006/relationships/image" Target="../media/image23.png"/><Relationship Id="rId102" Type="http://schemas.openxmlformats.org/officeDocument/2006/relationships/hyperlink" Target="../32&#50836;&#45208;/&#50836;&#45208;.pptx" TargetMode="External"/><Relationship Id="rId123" Type="http://schemas.openxmlformats.org/officeDocument/2006/relationships/image" Target="../media/image45.png"/><Relationship Id="rId144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90" Type="http://schemas.openxmlformats.org/officeDocument/2006/relationships/hyperlink" Target="../26&#50640;&#49828;&#44180;/&#50640;&#49828;&#44180;.pptx" TargetMode="External"/><Relationship Id="rId165" Type="http://schemas.openxmlformats.org/officeDocument/2006/relationships/image" Target="../media/image66.png"/><Relationship Id="rId186" Type="http://schemas.openxmlformats.org/officeDocument/2006/relationships/hyperlink" Target="&#50640;&#49828;&#44180;07&#51109;.pptx" TargetMode="External"/><Relationship Id="rId211" Type="http://schemas.openxmlformats.org/officeDocument/2006/relationships/image" Target="../media/image89.png"/><Relationship Id="rId232" Type="http://schemas.openxmlformats.org/officeDocument/2006/relationships/hyperlink" Target="&#50640;&#49828;&#44180;31&#51109;.pptx" TargetMode="External"/><Relationship Id="rId253" Type="http://schemas.openxmlformats.org/officeDocument/2006/relationships/image" Target="../media/image110.png"/><Relationship Id="rId27" Type="http://schemas.openxmlformats.org/officeDocument/2006/relationships/slide" Target="slide14.xml"/><Relationship Id="rId48" Type="http://schemas.openxmlformats.org/officeDocument/2006/relationships/hyperlink" Target="../05&#49888;&#47749;&#44592;/&#49888;&#47749;&#44592;.pptx" TargetMode="External"/><Relationship Id="rId69" Type="http://schemas.openxmlformats.org/officeDocument/2006/relationships/image" Target="../media/image18.png"/><Relationship Id="rId113" Type="http://schemas.openxmlformats.org/officeDocument/2006/relationships/image" Target="../media/image40.png"/><Relationship Id="rId134" Type="http://schemas.openxmlformats.org/officeDocument/2006/relationships/hyperlink" Target="../../&#49888;&#50557;PPT/48%20&#44040;&#46972;&#46356;&#50500;&#49436;/&#44040;&#46972;&#46356;&#50500;&#49436;.pptx" TargetMode="External"/><Relationship Id="rId80" Type="http://schemas.openxmlformats.org/officeDocument/2006/relationships/hyperlink" Target="../21&#51204;&#46020;&#49436;/&#51204;&#46020;&#49436;.pptx" TargetMode="External"/><Relationship Id="rId155" Type="http://schemas.openxmlformats.org/officeDocument/2006/relationships/image" Target="../media/image61.png"/><Relationship Id="rId176" Type="http://schemas.openxmlformats.org/officeDocument/2006/relationships/hyperlink" Target="&#50640;&#49828;&#44180;02&#51109;.pptx" TargetMode="External"/><Relationship Id="rId197" Type="http://schemas.openxmlformats.org/officeDocument/2006/relationships/image" Target="../media/image82.png"/><Relationship Id="rId201" Type="http://schemas.openxmlformats.org/officeDocument/2006/relationships/image" Target="../media/image84.png"/><Relationship Id="rId222" Type="http://schemas.openxmlformats.org/officeDocument/2006/relationships/hyperlink" Target="&#50640;&#49828;&#44180;25&#51109;.pptx" TargetMode="External"/><Relationship Id="rId243" Type="http://schemas.openxmlformats.org/officeDocument/2006/relationships/image" Target="../media/image105.png"/><Relationship Id="rId264" Type="http://schemas.openxmlformats.org/officeDocument/2006/relationships/hyperlink" Target="&#50640;&#49828;&#44180;41&#51109;.pptx" TargetMode="External"/><Relationship Id="rId17" Type="http://schemas.openxmlformats.org/officeDocument/2006/relationships/slide" Target="slide9.xml"/><Relationship Id="rId38" Type="http://schemas.openxmlformats.org/officeDocument/2006/relationships/hyperlink" Target="../../&#44396;-&#49888;&#50557;%20&#49457;&#44221;&#47785;&#47197;.pptx" TargetMode="External"/><Relationship Id="rId59" Type="http://schemas.openxmlformats.org/officeDocument/2006/relationships/image" Target="../media/image13.png"/><Relationship Id="rId103" Type="http://schemas.openxmlformats.org/officeDocument/2006/relationships/image" Target="../media/image35.png"/><Relationship Id="rId124" Type="http://schemas.openxmlformats.org/officeDocument/2006/relationships/hyperlink" Target="../../&#49888;&#50557;PPT/43%20&#50836;&#54620;&#48373;&#51020;/&#50836;&#54620;&#48373;&#51020;.pptx" TargetMode="External"/><Relationship Id="rId70" Type="http://schemas.openxmlformats.org/officeDocument/2006/relationships/hyperlink" Target="../16&#45712;&#54756;&#48120;&#50556;/&#45712;&#54756;&#48120;&#50556;.pptx" TargetMode="External"/><Relationship Id="rId91" Type="http://schemas.openxmlformats.org/officeDocument/2006/relationships/image" Target="../media/image29.png"/><Relationship Id="rId145" Type="http://schemas.openxmlformats.org/officeDocument/2006/relationships/image" Target="../media/image56.png"/><Relationship Id="rId166" Type="http://schemas.openxmlformats.org/officeDocument/2006/relationships/hyperlink" Target="../../&#49888;&#50557;PPT/64%20&#50836;&#54620;&#49340;&#49436;/&#50836;&#54620;&#49340;&#49436;1&#51109;.pptx" TargetMode="External"/><Relationship Id="rId187" Type="http://schemas.openxmlformats.org/officeDocument/2006/relationships/image" Target="../media/image77.png"/><Relationship Id="rId1" Type="http://schemas.openxmlformats.org/officeDocument/2006/relationships/slideLayout" Target="../slideLayouts/slideLayout6.xml"/><Relationship Id="rId212" Type="http://schemas.openxmlformats.org/officeDocument/2006/relationships/hyperlink" Target="&#50640;&#49828;&#44180;20&#51109;.pptx" TargetMode="External"/><Relationship Id="rId233" Type="http://schemas.openxmlformats.org/officeDocument/2006/relationships/image" Target="../media/image100.png"/><Relationship Id="rId254" Type="http://schemas.openxmlformats.org/officeDocument/2006/relationships/hyperlink" Target="&#50640;&#49828;&#44180;46&#51109;.pptx" TargetMode="External"/><Relationship Id="rId28" Type="http://schemas.openxmlformats.org/officeDocument/2006/relationships/slide" Target="slide34.xml"/><Relationship Id="rId49" Type="http://schemas.openxmlformats.org/officeDocument/2006/relationships/image" Target="../media/image8.png"/><Relationship Id="rId114" Type="http://schemas.openxmlformats.org/officeDocument/2006/relationships/hyperlink" Target="../38&#49828;&#44032;&#47028;/&#49828;&#44032;&#47028;.pptx" TargetMode="External"/><Relationship Id="rId60" Type="http://schemas.openxmlformats.org/officeDocument/2006/relationships/hyperlink" Target="../12&#50676;&#50773;&#44592;&#54616;/&#50676;&#50773;&#44592;&#54616;.pptx" TargetMode="External"/><Relationship Id="rId81" Type="http://schemas.openxmlformats.org/officeDocument/2006/relationships/image" Target="../media/image24.png"/><Relationship Id="rId135" Type="http://schemas.openxmlformats.org/officeDocument/2006/relationships/image" Target="../media/image51.png"/><Relationship Id="rId156" Type="http://schemas.openxmlformats.org/officeDocument/2006/relationships/hyperlink" Target="../../&#49888;&#50557;PPT/59%20&#50556;&#44256;&#48372;&#49436;/&#50556;&#44256;&#48372;&#49436;.pptx" TargetMode="External"/><Relationship Id="rId177" Type="http://schemas.openxmlformats.org/officeDocument/2006/relationships/image" Target="../media/image72.png"/><Relationship Id="rId198" Type="http://schemas.openxmlformats.org/officeDocument/2006/relationships/hyperlink" Target="&#50640;&#49828;&#44180;13&#51109;.pptx" TargetMode="External"/><Relationship Id="rId202" Type="http://schemas.openxmlformats.org/officeDocument/2006/relationships/hyperlink" Target="&#50640;&#49828;&#44180;15&#51109;.pptx" TargetMode="External"/><Relationship Id="rId223" Type="http://schemas.openxmlformats.org/officeDocument/2006/relationships/image" Target="../media/image95.png"/><Relationship Id="rId244" Type="http://schemas.openxmlformats.org/officeDocument/2006/relationships/hyperlink" Target="&#50640;&#49828;&#44180;37&#51109;.pptx" TargetMode="External"/><Relationship Id="rId18" Type="http://schemas.openxmlformats.org/officeDocument/2006/relationships/slide" Target="slide29.xml"/><Relationship Id="rId39" Type="http://schemas.openxmlformats.org/officeDocument/2006/relationships/image" Target="../media/image3.png"/><Relationship Id="rId265" Type="http://schemas.openxmlformats.org/officeDocument/2006/relationships/image" Target="../media/image116.png"/><Relationship Id="rId50" Type="http://schemas.openxmlformats.org/officeDocument/2006/relationships/hyperlink" Target="../06&#50668;&#54840;&#49688;&#50500;/&#50668;&#54840;&#49688;&#50500;.pptx" TargetMode="External"/><Relationship Id="rId104" Type="http://schemas.openxmlformats.org/officeDocument/2006/relationships/hyperlink" Target="../33&#48120;&#44032;/&#48120;&#44032;.pptx" TargetMode="External"/><Relationship Id="rId125" Type="http://schemas.openxmlformats.org/officeDocument/2006/relationships/image" Target="../media/image46.png"/><Relationship Id="rId146" Type="http://schemas.openxmlformats.org/officeDocument/2006/relationships/hyperlink" Target="../../&#49888;&#50557;PPT/54%20&#46356;&#47784;&#45936;&#51204;&#49436;/&#46356;&#47784;&#45936;&#51204;&#49436;.pptx" TargetMode="External"/><Relationship Id="rId167" Type="http://schemas.openxmlformats.org/officeDocument/2006/relationships/image" Target="../media/image67.png"/><Relationship Id="rId188" Type="http://schemas.openxmlformats.org/officeDocument/2006/relationships/hyperlink" Target="&#50640;&#49828;&#44180;08&#51109;.pptx" TargetMode="External"/><Relationship Id="rId71" Type="http://schemas.openxmlformats.org/officeDocument/2006/relationships/image" Target="../media/image19.png"/><Relationship Id="rId92" Type="http://schemas.openxmlformats.org/officeDocument/2006/relationships/hyperlink" Target="../27&#45796;&#45768;&#50648;/&#45796;&#45768;&#50648;.pptx" TargetMode="External"/><Relationship Id="rId213" Type="http://schemas.openxmlformats.org/officeDocument/2006/relationships/image" Target="../media/image90.png"/><Relationship Id="rId234" Type="http://schemas.openxmlformats.org/officeDocument/2006/relationships/hyperlink" Target="&#50640;&#49828;&#44180;32&#51109;.pptx" TargetMode="External"/><Relationship Id="rId2" Type="http://schemas.openxmlformats.org/officeDocument/2006/relationships/slide" Target="slide1.xml"/><Relationship Id="rId29" Type="http://schemas.openxmlformats.org/officeDocument/2006/relationships/slide" Target="slide15.xml"/><Relationship Id="rId255" Type="http://schemas.openxmlformats.org/officeDocument/2006/relationships/image" Target="../media/image111.png"/><Relationship Id="rId40" Type="http://schemas.openxmlformats.org/officeDocument/2006/relationships/hyperlink" Target="../02&#52636;&#50528;&#44413;&#44592;/&#52636;&#50528;&#44413;&#44592;.pptx" TargetMode="External"/><Relationship Id="rId115" Type="http://schemas.openxmlformats.org/officeDocument/2006/relationships/image" Target="../media/image41.png"/><Relationship Id="rId136" Type="http://schemas.openxmlformats.org/officeDocument/2006/relationships/hyperlink" Target="../../&#49888;&#50557;PPT/49%20&#50640;&#48288;&#49548;&#49436;/&#50640;&#48288;&#49548;&#49436;.pptx" TargetMode="External"/><Relationship Id="rId157" Type="http://schemas.openxmlformats.org/officeDocument/2006/relationships/image" Target="../media/image62.png"/><Relationship Id="rId178" Type="http://schemas.openxmlformats.org/officeDocument/2006/relationships/hyperlink" Target="&#50640;&#49828;&#44180;03&#51109;.pptx" TargetMode="External"/><Relationship Id="rId61" Type="http://schemas.openxmlformats.org/officeDocument/2006/relationships/image" Target="../media/image14.png"/><Relationship Id="rId82" Type="http://schemas.openxmlformats.org/officeDocument/2006/relationships/hyperlink" Target="../22&#50500;&#44032;/&#50500;&#44032;.pptx" TargetMode="External"/><Relationship Id="rId199" Type="http://schemas.openxmlformats.org/officeDocument/2006/relationships/image" Target="../media/image83.png"/><Relationship Id="rId203" Type="http://schemas.openxmlformats.org/officeDocument/2006/relationships/image" Target="../media/image85.png"/><Relationship Id="rId19" Type="http://schemas.openxmlformats.org/officeDocument/2006/relationships/slide" Target="slide10.xml"/><Relationship Id="rId224" Type="http://schemas.openxmlformats.org/officeDocument/2006/relationships/hyperlink" Target="&#50640;&#49828;&#44180;26&#51109;.pptx" TargetMode="External"/><Relationship Id="rId245" Type="http://schemas.openxmlformats.org/officeDocument/2006/relationships/image" Target="../media/image106.png"/><Relationship Id="rId266" Type="http://schemas.openxmlformats.org/officeDocument/2006/relationships/hyperlink" Target="&#50640;&#49828;&#44180;40&#51109;.pptx" TargetMode="External"/><Relationship Id="rId30" Type="http://schemas.openxmlformats.org/officeDocument/2006/relationships/slide" Target="slide35.xml"/><Relationship Id="rId105" Type="http://schemas.openxmlformats.org/officeDocument/2006/relationships/image" Target="../media/image36.png"/><Relationship Id="rId126" Type="http://schemas.openxmlformats.org/officeDocument/2006/relationships/hyperlink" Target="../../&#49888;&#50557;PPT/44%20&#49324;&#46020;&#54665;&#51204;/&#49324;&#46020;&#54665;&#51204;.pptx" TargetMode="External"/><Relationship Id="rId147" Type="http://schemas.openxmlformats.org/officeDocument/2006/relationships/image" Target="../media/image57.png"/><Relationship Id="rId168" Type="http://schemas.openxmlformats.org/officeDocument/2006/relationships/hyperlink" Target="../../&#49888;&#50557;PPT/65%20&#50976;&#45796;&#49436;/&#50976;&#45796;&#49436;1&#51109;.pptx" TargetMode="External"/><Relationship Id="rId51" Type="http://schemas.openxmlformats.org/officeDocument/2006/relationships/image" Target="../media/image9.png"/><Relationship Id="rId72" Type="http://schemas.openxmlformats.org/officeDocument/2006/relationships/hyperlink" Target="../17&#50640;&#49828;&#45908;/&#50640;&#49828;&#45908;.pptx" TargetMode="External"/><Relationship Id="rId93" Type="http://schemas.openxmlformats.org/officeDocument/2006/relationships/image" Target="../media/image30.png"/><Relationship Id="rId189" Type="http://schemas.openxmlformats.org/officeDocument/2006/relationships/image" Target="../media/image78.png"/><Relationship Id="rId3" Type="http://schemas.openxmlformats.org/officeDocument/2006/relationships/slide" Target="slide21.xml"/><Relationship Id="rId214" Type="http://schemas.openxmlformats.org/officeDocument/2006/relationships/hyperlink" Target="&#50640;&#49828;&#44180;21&#51109;.pptx" TargetMode="External"/><Relationship Id="rId235" Type="http://schemas.openxmlformats.org/officeDocument/2006/relationships/image" Target="../media/image101.png"/><Relationship Id="rId256" Type="http://schemas.openxmlformats.org/officeDocument/2006/relationships/hyperlink" Target="&#50640;&#49828;&#44180;45&#51109;.pptx" TargetMode="External"/><Relationship Id="rId116" Type="http://schemas.openxmlformats.org/officeDocument/2006/relationships/hyperlink" Target="../39&#47568;&#46972;&#44592;/&#47568;&#46972;&#44592;.pptx" TargetMode="External"/><Relationship Id="rId137" Type="http://schemas.openxmlformats.org/officeDocument/2006/relationships/image" Target="../media/image52.png"/><Relationship Id="rId158" Type="http://schemas.openxmlformats.org/officeDocument/2006/relationships/hyperlink" Target="../../&#49888;&#50557;PPT/60%20&#48288;&#46300;&#47196;&#51204;&#49436;/&#48288;&#46300;&#47196;&#51204;&#49436;.pptx" TargetMode="External"/><Relationship Id="rId20" Type="http://schemas.openxmlformats.org/officeDocument/2006/relationships/slide" Target="slide30.xml"/><Relationship Id="rId41" Type="http://schemas.openxmlformats.org/officeDocument/2006/relationships/image" Target="../media/image4.png"/><Relationship Id="rId62" Type="http://schemas.openxmlformats.org/officeDocument/2006/relationships/hyperlink" Target="../11&#50676;&#50773;&#44592;&#49345;/&#50676;&#50773;&#44592;&#49345;.pptx" TargetMode="External"/><Relationship Id="rId83" Type="http://schemas.openxmlformats.org/officeDocument/2006/relationships/image" Target="../media/image25.png"/><Relationship Id="rId179" Type="http://schemas.openxmlformats.org/officeDocument/2006/relationships/image" Target="../media/image73.png"/><Relationship Id="rId190" Type="http://schemas.openxmlformats.org/officeDocument/2006/relationships/hyperlink" Target="&#50640;&#49828;&#44180;09&#51109;.pptx" TargetMode="External"/><Relationship Id="rId204" Type="http://schemas.openxmlformats.org/officeDocument/2006/relationships/hyperlink" Target="&#50640;&#49828;&#44180;16&#51109;.pptx" TargetMode="External"/><Relationship Id="rId225" Type="http://schemas.openxmlformats.org/officeDocument/2006/relationships/image" Target="../media/image96.png"/><Relationship Id="rId246" Type="http://schemas.openxmlformats.org/officeDocument/2006/relationships/hyperlink" Target="&#50640;&#49828;&#44180;38&#51109;.pptx" TargetMode="External"/><Relationship Id="rId267" Type="http://schemas.openxmlformats.org/officeDocument/2006/relationships/image" Target="../media/image117.png"/><Relationship Id="rId106" Type="http://schemas.openxmlformats.org/officeDocument/2006/relationships/hyperlink" Target="../34&#45208;&#54996;/&#45208;&#54996;.pptx" TargetMode="External"/><Relationship Id="rId127" Type="http://schemas.openxmlformats.org/officeDocument/2006/relationships/image" Target="../media/image47.png"/><Relationship Id="rId10" Type="http://schemas.openxmlformats.org/officeDocument/2006/relationships/slide" Target="slide5.xml"/><Relationship Id="rId31" Type="http://schemas.openxmlformats.org/officeDocument/2006/relationships/slide" Target="slide16.xml"/><Relationship Id="rId52" Type="http://schemas.openxmlformats.org/officeDocument/2006/relationships/hyperlink" Target="../07&#49324;&#49324;&#44592;/&#49324;&#49324;&#44592;.pptx" TargetMode="External"/><Relationship Id="rId73" Type="http://schemas.openxmlformats.org/officeDocument/2006/relationships/image" Target="../media/image20.png"/><Relationship Id="rId94" Type="http://schemas.openxmlformats.org/officeDocument/2006/relationships/hyperlink" Target="../28&#54840;&#49464;&#50500;/&#54840;&#49464;&#50500;.pptx" TargetMode="External"/><Relationship Id="rId148" Type="http://schemas.openxmlformats.org/officeDocument/2006/relationships/hyperlink" Target="../../&#49888;&#50557;PPT/55%20&#46356;&#47784;&#45936;&#54980;&#49436;/&#46356;&#47784;&#45936;&#54980;&#49436;.pptx" TargetMode="External"/><Relationship Id="rId169" Type="http://schemas.openxmlformats.org/officeDocument/2006/relationships/image" Target="../media/image68.png"/><Relationship Id="rId4" Type="http://schemas.openxmlformats.org/officeDocument/2006/relationships/slide" Target="slide2.xml"/><Relationship Id="rId180" Type="http://schemas.openxmlformats.org/officeDocument/2006/relationships/hyperlink" Target="&#50640;&#49828;&#44180;04&#51109;.pptx" TargetMode="External"/><Relationship Id="rId215" Type="http://schemas.openxmlformats.org/officeDocument/2006/relationships/image" Target="../media/image91.png"/><Relationship Id="rId236" Type="http://schemas.openxmlformats.org/officeDocument/2006/relationships/hyperlink" Target="&#50640;&#49828;&#44180;33&#51109;.pptx" TargetMode="External"/><Relationship Id="rId257" Type="http://schemas.openxmlformats.org/officeDocument/2006/relationships/image" Target="../media/image112.png"/><Relationship Id="rId42" Type="http://schemas.openxmlformats.org/officeDocument/2006/relationships/hyperlink" Target="&#52285;&#49464;&#44592;.pptx" TargetMode="External"/><Relationship Id="rId84" Type="http://schemas.openxmlformats.org/officeDocument/2006/relationships/hyperlink" Target="../23&#51060;&#49324;&#50556;/&#51060;&#49324;&#50556;.pptx" TargetMode="External"/><Relationship Id="rId138" Type="http://schemas.openxmlformats.org/officeDocument/2006/relationships/hyperlink" Target="../../&#49888;&#50557;PPT/50%20&#48716;&#47549;&#48372;&#49436;/&#48716;&#47549;&#48372;&#49436;.pptx" TargetMode="External"/><Relationship Id="rId191" Type="http://schemas.openxmlformats.org/officeDocument/2006/relationships/image" Target="../media/image79.png"/><Relationship Id="rId205" Type="http://schemas.openxmlformats.org/officeDocument/2006/relationships/image" Target="../media/image86.png"/><Relationship Id="rId247" Type="http://schemas.openxmlformats.org/officeDocument/2006/relationships/image" Target="../media/image107.png"/></Relationships>
</file>

<file path=ppt/slides/_rels/slide22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2.png"/><Relationship Id="rId21" Type="http://schemas.openxmlformats.org/officeDocument/2006/relationships/slide" Target="slide11.xml"/><Relationship Id="rId63" Type="http://schemas.openxmlformats.org/officeDocument/2006/relationships/image" Target="../media/image15.png"/><Relationship Id="rId159" Type="http://schemas.openxmlformats.org/officeDocument/2006/relationships/image" Target="../media/image63.png"/><Relationship Id="rId170" Type="http://schemas.openxmlformats.org/officeDocument/2006/relationships/hyperlink" Target="../../&#49888;&#50557;PPT/66%20&#50836;&#54620;&#44228;&#49884;&#47197;/&#50836;&#54620;&#44228;&#49884;&#47197;.pptx" TargetMode="External"/><Relationship Id="rId226" Type="http://schemas.openxmlformats.org/officeDocument/2006/relationships/hyperlink" Target="&#50640;&#49828;&#44180;28&#51109;.pptx" TargetMode="External"/><Relationship Id="rId107" Type="http://schemas.openxmlformats.org/officeDocument/2006/relationships/image" Target="../media/image37.png"/><Relationship Id="rId268" Type="http://schemas.openxmlformats.org/officeDocument/2006/relationships/image" Target="../media/image139.png"/><Relationship Id="rId11" Type="http://schemas.openxmlformats.org/officeDocument/2006/relationships/slide" Target="slide25.xml"/><Relationship Id="rId32" Type="http://schemas.openxmlformats.org/officeDocument/2006/relationships/slide" Target="slide17.xml"/><Relationship Id="rId53" Type="http://schemas.openxmlformats.org/officeDocument/2006/relationships/image" Target="../media/image10.png"/><Relationship Id="rId74" Type="http://schemas.openxmlformats.org/officeDocument/2006/relationships/hyperlink" Target="../18&#50853;&#44592;/&#50853;&#44592;.pptx" TargetMode="External"/><Relationship Id="rId128" Type="http://schemas.openxmlformats.org/officeDocument/2006/relationships/hyperlink" Target="../../&#49888;&#50557;PPT/45%20&#47196;&#47560;&#49436;/&#47196;&#47560;&#49436;.pptx" TargetMode="External"/><Relationship Id="rId149" Type="http://schemas.openxmlformats.org/officeDocument/2006/relationships/image" Target="../media/image58.png"/><Relationship Id="rId5" Type="http://schemas.openxmlformats.org/officeDocument/2006/relationships/slide" Target="slide22.xml"/><Relationship Id="rId95" Type="http://schemas.openxmlformats.org/officeDocument/2006/relationships/image" Target="../media/image31.png"/><Relationship Id="rId160" Type="http://schemas.openxmlformats.org/officeDocument/2006/relationships/hyperlink" Target="../../&#49888;&#50557;PPT/61%20&#48288;&#46300;&#47196;&#54980;&#49436;/&#48288;&#46300;&#47196;&#54980;&#49436;.pptx" TargetMode="External"/><Relationship Id="rId181" Type="http://schemas.openxmlformats.org/officeDocument/2006/relationships/image" Target="../media/image74.png"/><Relationship Id="rId216" Type="http://schemas.openxmlformats.org/officeDocument/2006/relationships/hyperlink" Target="&#50640;&#49828;&#44180;22&#51109;.pptx" TargetMode="External"/><Relationship Id="rId237" Type="http://schemas.openxmlformats.org/officeDocument/2006/relationships/image" Target="../media/image102.png"/><Relationship Id="rId258" Type="http://schemas.openxmlformats.org/officeDocument/2006/relationships/hyperlink" Target="&#50640;&#49828;&#44180;44&#51109;.pptx" TargetMode="External"/><Relationship Id="rId22" Type="http://schemas.openxmlformats.org/officeDocument/2006/relationships/slide" Target="slide31.xml"/><Relationship Id="rId43" Type="http://schemas.openxmlformats.org/officeDocument/2006/relationships/image" Target="../media/image5.png"/><Relationship Id="rId64" Type="http://schemas.openxmlformats.org/officeDocument/2006/relationships/hyperlink" Target="../13&#50669;&#45824;&#49345;/&#50669;&#45824;&#49345;.pptx" TargetMode="External"/><Relationship Id="rId118" Type="http://schemas.openxmlformats.org/officeDocument/2006/relationships/hyperlink" Target="../../&#49888;&#50557;PPT/40%20&#47560;&#53468;&#48373;&#51020;/&#47560;&#53468;&#48373;&#51020;.pptx" TargetMode="External"/><Relationship Id="rId139" Type="http://schemas.openxmlformats.org/officeDocument/2006/relationships/image" Target="../media/image53.png"/><Relationship Id="rId85" Type="http://schemas.openxmlformats.org/officeDocument/2006/relationships/image" Target="../media/image26.png"/><Relationship Id="rId150" Type="http://schemas.openxmlformats.org/officeDocument/2006/relationships/hyperlink" Target="../../&#49888;&#50557;PPT/56%20&#46356;&#46020;&#49436;/&#46356;&#46020;&#49436;.pptx" TargetMode="External"/><Relationship Id="rId171" Type="http://schemas.openxmlformats.org/officeDocument/2006/relationships/image" Target="../media/image69.png"/><Relationship Id="rId192" Type="http://schemas.openxmlformats.org/officeDocument/2006/relationships/hyperlink" Target="&#50640;&#49828;&#44180;10&#51109;.pptx" TargetMode="External"/><Relationship Id="rId206" Type="http://schemas.openxmlformats.org/officeDocument/2006/relationships/hyperlink" Target="&#50640;&#49828;&#44180;17&#51109;.pptx" TargetMode="External"/><Relationship Id="rId227" Type="http://schemas.openxmlformats.org/officeDocument/2006/relationships/image" Target="../media/image97.png"/><Relationship Id="rId248" Type="http://schemas.openxmlformats.org/officeDocument/2006/relationships/hyperlink" Target="&#50640;&#49828;&#44180;39&#51109;.pptx" TargetMode="External"/><Relationship Id="rId12" Type="http://schemas.openxmlformats.org/officeDocument/2006/relationships/slide" Target="slide6.xml"/><Relationship Id="rId33" Type="http://schemas.openxmlformats.org/officeDocument/2006/relationships/slide" Target="slide18.xml"/><Relationship Id="rId108" Type="http://schemas.openxmlformats.org/officeDocument/2006/relationships/hyperlink" Target="../35&#54616;&#48149;&#44397;/&#54616;&#48149;&#44397;.pptx" TargetMode="External"/><Relationship Id="rId129" Type="http://schemas.openxmlformats.org/officeDocument/2006/relationships/image" Target="../media/image48.png"/><Relationship Id="rId54" Type="http://schemas.openxmlformats.org/officeDocument/2006/relationships/hyperlink" Target="../08&#47355;&#44592;/&#47355;&#44592;.pptx" TargetMode="External"/><Relationship Id="rId75" Type="http://schemas.openxmlformats.org/officeDocument/2006/relationships/image" Target="../media/image21.png"/><Relationship Id="rId96" Type="http://schemas.openxmlformats.org/officeDocument/2006/relationships/hyperlink" Target="../29&#50836;&#50648;/&#50836;&#50648;.pptx" TargetMode="External"/><Relationship Id="rId140" Type="http://schemas.openxmlformats.org/officeDocument/2006/relationships/hyperlink" Target="../../&#49888;&#50557;PPT/51%20&#44264;&#47196;&#49352;&#49436;/&#44264;&#47196;&#49352;&#49436;.pptx" TargetMode="External"/><Relationship Id="rId161" Type="http://schemas.openxmlformats.org/officeDocument/2006/relationships/image" Target="../media/image64.png"/><Relationship Id="rId182" Type="http://schemas.openxmlformats.org/officeDocument/2006/relationships/hyperlink" Target="&#50640;&#49828;&#44180;05&#51109;.pptx" TargetMode="External"/><Relationship Id="rId217" Type="http://schemas.openxmlformats.org/officeDocument/2006/relationships/image" Target="../media/image92.png"/><Relationship Id="rId6" Type="http://schemas.openxmlformats.org/officeDocument/2006/relationships/slide" Target="slide3.xml"/><Relationship Id="rId238" Type="http://schemas.openxmlformats.org/officeDocument/2006/relationships/hyperlink" Target="&#50640;&#49828;&#44180;34&#51109;.pptx" TargetMode="External"/><Relationship Id="rId259" Type="http://schemas.openxmlformats.org/officeDocument/2006/relationships/image" Target="../media/image113.png"/><Relationship Id="rId23" Type="http://schemas.openxmlformats.org/officeDocument/2006/relationships/slide" Target="slide12.xml"/><Relationship Id="rId119" Type="http://schemas.openxmlformats.org/officeDocument/2006/relationships/image" Target="../media/image43.png"/><Relationship Id="rId44" Type="http://schemas.openxmlformats.org/officeDocument/2006/relationships/hyperlink" Target="../03&#47112;&#50948;&#44592;/&#47112;&#50948;&#44592;.pptx" TargetMode="External"/><Relationship Id="rId65" Type="http://schemas.openxmlformats.org/officeDocument/2006/relationships/image" Target="../media/image16.png"/><Relationship Id="rId86" Type="http://schemas.openxmlformats.org/officeDocument/2006/relationships/hyperlink" Target="../24&#50696;&#47112;&#48120;&#50556;/&#50696;&#47112;&#48120;&#50556;.pptx" TargetMode="External"/><Relationship Id="rId130" Type="http://schemas.openxmlformats.org/officeDocument/2006/relationships/hyperlink" Target="../../&#49888;&#50557;PPT/46%20&#44256;&#47536;&#46020;&#51204;&#49436;/&#44256;&#47536;&#46020;&#51204;&#49436;.pptx" TargetMode="External"/><Relationship Id="rId151" Type="http://schemas.openxmlformats.org/officeDocument/2006/relationships/image" Target="../media/image59.png"/><Relationship Id="rId172" Type="http://schemas.openxmlformats.org/officeDocument/2006/relationships/hyperlink" Target="&#50640;&#49828;&#44180;27&#51109;.pptx" TargetMode="External"/><Relationship Id="rId193" Type="http://schemas.openxmlformats.org/officeDocument/2006/relationships/image" Target="../media/image80.png"/><Relationship Id="rId207" Type="http://schemas.openxmlformats.org/officeDocument/2006/relationships/image" Target="../media/image87.png"/><Relationship Id="rId228" Type="http://schemas.openxmlformats.org/officeDocument/2006/relationships/hyperlink" Target="&#50640;&#49828;&#44180;29&#51109;.pptx" TargetMode="External"/><Relationship Id="rId249" Type="http://schemas.openxmlformats.org/officeDocument/2006/relationships/image" Target="../media/image108.png"/><Relationship Id="rId13" Type="http://schemas.openxmlformats.org/officeDocument/2006/relationships/slide" Target="slide26.xml"/><Relationship Id="rId109" Type="http://schemas.openxmlformats.org/officeDocument/2006/relationships/image" Target="../media/image38.png"/><Relationship Id="rId260" Type="http://schemas.openxmlformats.org/officeDocument/2006/relationships/hyperlink" Target="&#50640;&#49828;&#44180;43&#51109;.pptx" TargetMode="External"/><Relationship Id="rId34" Type="http://schemas.openxmlformats.org/officeDocument/2006/relationships/slide" Target="slide19.xml"/><Relationship Id="rId55" Type="http://schemas.openxmlformats.org/officeDocument/2006/relationships/image" Target="../media/image11.png"/><Relationship Id="rId76" Type="http://schemas.openxmlformats.org/officeDocument/2006/relationships/hyperlink" Target="../19&#49884;&#54200;/&#49884;&#54200;.pptx" TargetMode="External"/><Relationship Id="rId97" Type="http://schemas.openxmlformats.org/officeDocument/2006/relationships/image" Target="../media/image32.png"/><Relationship Id="rId120" Type="http://schemas.openxmlformats.org/officeDocument/2006/relationships/hyperlink" Target="../../&#49888;&#50557;PPT/41%20&#47560;&#44032;&#48373;&#51020;/&#47560;&#44032;&#48373;&#51020;.pptx" TargetMode="External"/><Relationship Id="rId141" Type="http://schemas.openxmlformats.org/officeDocument/2006/relationships/image" Target="../media/image54.png"/><Relationship Id="rId7" Type="http://schemas.openxmlformats.org/officeDocument/2006/relationships/slide" Target="slide23.xml"/><Relationship Id="rId162" Type="http://schemas.openxmlformats.org/officeDocument/2006/relationships/hyperlink" Target="../../&#49888;&#50557;PPT/62%20&#50836;&#54620;&#51068;&#49436;/&#50836;&#54620;&#51068;&#49436;.pptx" TargetMode="External"/><Relationship Id="rId183" Type="http://schemas.openxmlformats.org/officeDocument/2006/relationships/image" Target="../media/image75.png"/><Relationship Id="rId218" Type="http://schemas.openxmlformats.org/officeDocument/2006/relationships/hyperlink" Target="&#50640;&#49828;&#44180;23&#51109;.pptx" TargetMode="External"/><Relationship Id="rId239" Type="http://schemas.openxmlformats.org/officeDocument/2006/relationships/image" Target="../media/image103.png"/><Relationship Id="rId250" Type="http://schemas.openxmlformats.org/officeDocument/2006/relationships/hyperlink" Target="&#50640;&#49828;&#44180;48&#51109;.pptx" TargetMode="External"/><Relationship Id="rId24" Type="http://schemas.openxmlformats.org/officeDocument/2006/relationships/slide" Target="slide32.xml"/><Relationship Id="rId45" Type="http://schemas.openxmlformats.org/officeDocument/2006/relationships/image" Target="../media/image6.png"/><Relationship Id="rId66" Type="http://schemas.openxmlformats.org/officeDocument/2006/relationships/hyperlink" Target="../14&#50669;&#45824;&#54616;/&#50669;&#45824;&#54616;.pptx" TargetMode="External"/><Relationship Id="rId87" Type="http://schemas.openxmlformats.org/officeDocument/2006/relationships/image" Target="../media/image27.png"/><Relationship Id="rId110" Type="http://schemas.openxmlformats.org/officeDocument/2006/relationships/hyperlink" Target="../36&#49828;&#48148;&#45264;/&#49828;&#48148;&#45264;.pptx" TargetMode="External"/><Relationship Id="rId131" Type="http://schemas.openxmlformats.org/officeDocument/2006/relationships/image" Target="../media/image49.png"/><Relationship Id="rId152" Type="http://schemas.openxmlformats.org/officeDocument/2006/relationships/hyperlink" Target="../../&#49888;&#50557;PPT/57%20&#48716;&#47112;&#47788;&#49436;/&#48716;&#47112;&#47788;&#49436;1&#51109;.pptx" TargetMode="External"/><Relationship Id="rId173" Type="http://schemas.openxmlformats.org/officeDocument/2006/relationships/image" Target="../media/image70.png"/><Relationship Id="rId194" Type="http://schemas.openxmlformats.org/officeDocument/2006/relationships/hyperlink" Target="&#50640;&#49828;&#44180;11&#51109;.pptx" TargetMode="External"/><Relationship Id="rId208" Type="http://schemas.openxmlformats.org/officeDocument/2006/relationships/hyperlink" Target="&#50640;&#49828;&#44180;18&#51109;.pptx" TargetMode="External"/><Relationship Id="rId229" Type="http://schemas.openxmlformats.org/officeDocument/2006/relationships/image" Target="../media/image98.png"/><Relationship Id="rId240" Type="http://schemas.openxmlformats.org/officeDocument/2006/relationships/hyperlink" Target="&#50640;&#49828;&#44180;35&#51109;.pptx" TargetMode="External"/><Relationship Id="rId261" Type="http://schemas.openxmlformats.org/officeDocument/2006/relationships/image" Target="../media/image114.png"/><Relationship Id="rId14" Type="http://schemas.openxmlformats.org/officeDocument/2006/relationships/slide" Target="slide7.xml"/><Relationship Id="rId35" Type="http://schemas.openxmlformats.org/officeDocument/2006/relationships/slide" Target="slide20.xml"/><Relationship Id="rId56" Type="http://schemas.openxmlformats.org/officeDocument/2006/relationships/hyperlink" Target="../09&#49324;&#47924;&#50648;&#49345;/&#49324;&#47924;&#50648;&#49345;.pptx" TargetMode="External"/><Relationship Id="rId77" Type="http://schemas.openxmlformats.org/officeDocument/2006/relationships/image" Target="../media/image22.png"/><Relationship Id="rId100" Type="http://schemas.openxmlformats.org/officeDocument/2006/relationships/hyperlink" Target="../31&#50724;&#48148;&#45852;/&#50724;&#48148;&#45852;1&#51109;.pptx" TargetMode="External"/><Relationship Id="rId8" Type="http://schemas.openxmlformats.org/officeDocument/2006/relationships/slide" Target="slide4.xml"/><Relationship Id="rId98" Type="http://schemas.openxmlformats.org/officeDocument/2006/relationships/hyperlink" Target="../30&#50500;&#47784;&#49828;/&#50500;&#47784;&#49828;.pptx" TargetMode="External"/><Relationship Id="rId121" Type="http://schemas.openxmlformats.org/officeDocument/2006/relationships/image" Target="../media/image44.png"/><Relationship Id="rId142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63" Type="http://schemas.openxmlformats.org/officeDocument/2006/relationships/image" Target="../media/image65.png"/><Relationship Id="rId184" Type="http://schemas.openxmlformats.org/officeDocument/2006/relationships/hyperlink" Target="&#50640;&#49828;&#44180;06&#51109;.pptx" TargetMode="External"/><Relationship Id="rId219" Type="http://schemas.openxmlformats.org/officeDocument/2006/relationships/image" Target="../media/image93.png"/><Relationship Id="rId230" Type="http://schemas.openxmlformats.org/officeDocument/2006/relationships/hyperlink" Target="&#50640;&#49828;&#44180;30&#51109;.pptx" TargetMode="External"/><Relationship Id="rId251" Type="http://schemas.openxmlformats.org/officeDocument/2006/relationships/image" Target="../media/image109.png"/><Relationship Id="rId25" Type="http://schemas.openxmlformats.org/officeDocument/2006/relationships/slide" Target="slide13.xml"/><Relationship Id="rId46" Type="http://schemas.openxmlformats.org/officeDocument/2006/relationships/hyperlink" Target="../04&#48124;&#49688;&#44592;/&#48124;&#49688;&#44592;.pptx" TargetMode="External"/><Relationship Id="rId67" Type="http://schemas.openxmlformats.org/officeDocument/2006/relationships/image" Target="../media/image17.png"/><Relationship Id="rId88" Type="http://schemas.openxmlformats.org/officeDocument/2006/relationships/hyperlink" Target="../25&#50696;&#47112;&#48120;&#50556;&#50528;&#44032;/&#50696;&#47112;&#48120;&#50556;&#50528;&#44032;.pptx" TargetMode="External"/><Relationship Id="rId111" Type="http://schemas.openxmlformats.org/officeDocument/2006/relationships/image" Target="../media/image39.png"/><Relationship Id="rId132" Type="http://schemas.openxmlformats.org/officeDocument/2006/relationships/hyperlink" Target="../../&#49888;&#50557;PPT/47%20&#44256;&#47536;&#46020;&#54980;&#49436;/&#44256;&#47536;&#46020;&#54980;&#49436;.pptx" TargetMode="External"/><Relationship Id="rId153" Type="http://schemas.openxmlformats.org/officeDocument/2006/relationships/image" Target="../media/image60.png"/><Relationship Id="rId174" Type="http://schemas.openxmlformats.org/officeDocument/2006/relationships/hyperlink" Target="&#50640;&#49828;&#44180;01&#51109;.pptx" TargetMode="External"/><Relationship Id="rId195" Type="http://schemas.openxmlformats.org/officeDocument/2006/relationships/image" Target="../media/image81.png"/><Relationship Id="rId209" Type="http://schemas.openxmlformats.org/officeDocument/2006/relationships/image" Target="../media/image88.png"/><Relationship Id="rId220" Type="http://schemas.openxmlformats.org/officeDocument/2006/relationships/hyperlink" Target="&#50640;&#49828;&#44180;24&#51109;.pptx" TargetMode="External"/><Relationship Id="rId241" Type="http://schemas.openxmlformats.org/officeDocument/2006/relationships/image" Target="../media/image104.png"/><Relationship Id="rId15" Type="http://schemas.openxmlformats.org/officeDocument/2006/relationships/slide" Target="slide27.xml"/><Relationship Id="rId36" Type="http://schemas.openxmlformats.org/officeDocument/2006/relationships/slide" Target="slide8.xml"/><Relationship Id="rId57" Type="http://schemas.openxmlformats.org/officeDocument/2006/relationships/image" Target="../media/image12.png"/><Relationship Id="rId262" Type="http://schemas.openxmlformats.org/officeDocument/2006/relationships/hyperlink" Target="&#50640;&#49828;&#44180;42&#51109;.pptx" TargetMode="External"/><Relationship Id="rId78" Type="http://schemas.openxmlformats.org/officeDocument/2006/relationships/hyperlink" Target="../20&#51104;&#50616;/&#51104;&#50616;.pptx" TargetMode="External"/><Relationship Id="rId99" Type="http://schemas.openxmlformats.org/officeDocument/2006/relationships/image" Target="../media/image33.png"/><Relationship Id="rId101" Type="http://schemas.openxmlformats.org/officeDocument/2006/relationships/image" Target="../media/image34.png"/><Relationship Id="rId122" Type="http://schemas.openxmlformats.org/officeDocument/2006/relationships/hyperlink" Target="../../&#49888;&#50557;PPT/42%20&#45572;&#44032;&#48373;&#51020;/&#45572;&#44032;&#48373;&#51020;.pptx" TargetMode="External"/><Relationship Id="rId143" Type="http://schemas.openxmlformats.org/officeDocument/2006/relationships/image" Target="../media/image55.png"/><Relationship Id="rId164" Type="http://schemas.openxmlformats.org/officeDocument/2006/relationships/hyperlink" Target="../../&#49888;&#50557;PPT/63%20&#50836;&#54620;&#51060;&#49436;/&#50836;&#54620;&#51060;&#49436;1&#51109;.pptx" TargetMode="External"/><Relationship Id="rId185" Type="http://schemas.openxmlformats.org/officeDocument/2006/relationships/image" Target="../media/image76.png"/><Relationship Id="rId9" Type="http://schemas.openxmlformats.org/officeDocument/2006/relationships/slide" Target="slide24.xml"/><Relationship Id="rId210" Type="http://schemas.openxmlformats.org/officeDocument/2006/relationships/hyperlink" Target="&#50640;&#49828;&#44180;19&#51109;.pptx" TargetMode="External"/><Relationship Id="rId26" Type="http://schemas.openxmlformats.org/officeDocument/2006/relationships/slide" Target="slide33.xml"/><Relationship Id="rId231" Type="http://schemas.openxmlformats.org/officeDocument/2006/relationships/image" Target="../media/image99.png"/><Relationship Id="rId252" Type="http://schemas.openxmlformats.org/officeDocument/2006/relationships/hyperlink" Target="&#50640;&#49828;&#44180;47&#51109;.pptx" TargetMode="External"/><Relationship Id="rId47" Type="http://schemas.openxmlformats.org/officeDocument/2006/relationships/image" Target="../media/image7.png"/><Relationship Id="rId68" Type="http://schemas.openxmlformats.org/officeDocument/2006/relationships/hyperlink" Target="../15&#50640;&#49828;&#46972;/&#50640;&#49828;&#46972;.pptx" TargetMode="External"/><Relationship Id="rId89" Type="http://schemas.openxmlformats.org/officeDocument/2006/relationships/image" Target="../media/image28.png"/><Relationship Id="rId112" Type="http://schemas.openxmlformats.org/officeDocument/2006/relationships/hyperlink" Target="../37&#54617;&#44060;/&#54617;&#44060;.pptx" TargetMode="External"/><Relationship Id="rId133" Type="http://schemas.openxmlformats.org/officeDocument/2006/relationships/image" Target="../media/image50.png"/><Relationship Id="rId154" Type="http://schemas.openxmlformats.org/officeDocument/2006/relationships/hyperlink" Target="../../&#49888;&#50557;PPT/58%20&#55176;&#48652;&#47532;&#49436;/&#55176;&#48652;&#47532;&#49436;.pptx" TargetMode="External"/><Relationship Id="rId175" Type="http://schemas.openxmlformats.org/officeDocument/2006/relationships/image" Target="../media/image71.png"/><Relationship Id="rId196" Type="http://schemas.openxmlformats.org/officeDocument/2006/relationships/hyperlink" Target="&#50640;&#49828;&#44180;12&#51109;.pptx" TargetMode="External"/><Relationship Id="rId200" Type="http://schemas.openxmlformats.org/officeDocument/2006/relationships/hyperlink" Target="&#50640;&#49828;&#44180;14&#51109;.pptx" TargetMode="External"/><Relationship Id="rId16" Type="http://schemas.openxmlformats.org/officeDocument/2006/relationships/slide" Target="slide28.xml"/><Relationship Id="rId221" Type="http://schemas.openxmlformats.org/officeDocument/2006/relationships/image" Target="../media/image94.png"/><Relationship Id="rId242" Type="http://schemas.openxmlformats.org/officeDocument/2006/relationships/hyperlink" Target="&#50640;&#49828;&#44180;36&#51109;.pptx" TargetMode="External"/><Relationship Id="rId263" Type="http://schemas.openxmlformats.org/officeDocument/2006/relationships/image" Target="../media/image115.png"/><Relationship Id="rId37" Type="http://schemas.openxmlformats.org/officeDocument/2006/relationships/image" Target="../media/image2.png"/><Relationship Id="rId58" Type="http://schemas.openxmlformats.org/officeDocument/2006/relationships/hyperlink" Target="../10&#49324;&#47924;&#50648;&#54616;/&#49324;&#47924;&#50648;&#54616;.pptx" TargetMode="External"/><Relationship Id="rId79" Type="http://schemas.openxmlformats.org/officeDocument/2006/relationships/image" Target="../media/image23.png"/><Relationship Id="rId102" Type="http://schemas.openxmlformats.org/officeDocument/2006/relationships/hyperlink" Target="../32&#50836;&#45208;/&#50836;&#45208;.pptx" TargetMode="External"/><Relationship Id="rId123" Type="http://schemas.openxmlformats.org/officeDocument/2006/relationships/image" Target="../media/image45.png"/><Relationship Id="rId144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90" Type="http://schemas.openxmlformats.org/officeDocument/2006/relationships/hyperlink" Target="../26&#50640;&#49828;&#44180;/&#50640;&#49828;&#44180;.pptx" TargetMode="External"/><Relationship Id="rId165" Type="http://schemas.openxmlformats.org/officeDocument/2006/relationships/image" Target="../media/image66.png"/><Relationship Id="rId186" Type="http://schemas.openxmlformats.org/officeDocument/2006/relationships/hyperlink" Target="&#50640;&#49828;&#44180;07&#51109;.pptx" TargetMode="External"/><Relationship Id="rId211" Type="http://schemas.openxmlformats.org/officeDocument/2006/relationships/image" Target="../media/image89.png"/><Relationship Id="rId232" Type="http://schemas.openxmlformats.org/officeDocument/2006/relationships/hyperlink" Target="&#50640;&#49828;&#44180;31&#51109;.pptx" TargetMode="External"/><Relationship Id="rId253" Type="http://schemas.openxmlformats.org/officeDocument/2006/relationships/image" Target="../media/image110.png"/><Relationship Id="rId27" Type="http://schemas.openxmlformats.org/officeDocument/2006/relationships/slide" Target="slide14.xml"/><Relationship Id="rId48" Type="http://schemas.openxmlformats.org/officeDocument/2006/relationships/hyperlink" Target="../05&#49888;&#47749;&#44592;/&#49888;&#47749;&#44592;.pptx" TargetMode="External"/><Relationship Id="rId69" Type="http://schemas.openxmlformats.org/officeDocument/2006/relationships/image" Target="../media/image18.png"/><Relationship Id="rId113" Type="http://schemas.openxmlformats.org/officeDocument/2006/relationships/image" Target="../media/image40.png"/><Relationship Id="rId134" Type="http://schemas.openxmlformats.org/officeDocument/2006/relationships/hyperlink" Target="../../&#49888;&#50557;PPT/48%20&#44040;&#46972;&#46356;&#50500;&#49436;/&#44040;&#46972;&#46356;&#50500;&#49436;.pptx" TargetMode="External"/><Relationship Id="rId80" Type="http://schemas.openxmlformats.org/officeDocument/2006/relationships/hyperlink" Target="../21&#51204;&#46020;&#49436;/&#51204;&#46020;&#49436;.pptx" TargetMode="External"/><Relationship Id="rId155" Type="http://schemas.openxmlformats.org/officeDocument/2006/relationships/image" Target="../media/image61.png"/><Relationship Id="rId176" Type="http://schemas.openxmlformats.org/officeDocument/2006/relationships/hyperlink" Target="&#50640;&#49828;&#44180;02&#51109;.pptx" TargetMode="External"/><Relationship Id="rId197" Type="http://schemas.openxmlformats.org/officeDocument/2006/relationships/image" Target="../media/image82.png"/><Relationship Id="rId201" Type="http://schemas.openxmlformats.org/officeDocument/2006/relationships/image" Target="../media/image84.png"/><Relationship Id="rId222" Type="http://schemas.openxmlformats.org/officeDocument/2006/relationships/hyperlink" Target="&#50640;&#49828;&#44180;25&#51109;.pptx" TargetMode="External"/><Relationship Id="rId243" Type="http://schemas.openxmlformats.org/officeDocument/2006/relationships/image" Target="../media/image105.png"/><Relationship Id="rId264" Type="http://schemas.openxmlformats.org/officeDocument/2006/relationships/hyperlink" Target="&#50640;&#49828;&#44180;41&#51109;.pptx" TargetMode="External"/><Relationship Id="rId17" Type="http://schemas.openxmlformats.org/officeDocument/2006/relationships/slide" Target="slide9.xml"/><Relationship Id="rId38" Type="http://schemas.openxmlformats.org/officeDocument/2006/relationships/hyperlink" Target="../../&#44396;-&#49888;&#50557;%20&#49457;&#44221;&#47785;&#47197;.pptx" TargetMode="External"/><Relationship Id="rId59" Type="http://schemas.openxmlformats.org/officeDocument/2006/relationships/image" Target="../media/image13.png"/><Relationship Id="rId103" Type="http://schemas.openxmlformats.org/officeDocument/2006/relationships/image" Target="../media/image35.png"/><Relationship Id="rId124" Type="http://schemas.openxmlformats.org/officeDocument/2006/relationships/hyperlink" Target="../../&#49888;&#50557;PPT/43%20&#50836;&#54620;&#48373;&#51020;/&#50836;&#54620;&#48373;&#51020;.pptx" TargetMode="External"/><Relationship Id="rId70" Type="http://schemas.openxmlformats.org/officeDocument/2006/relationships/hyperlink" Target="../16&#45712;&#54756;&#48120;&#50556;/&#45712;&#54756;&#48120;&#50556;.pptx" TargetMode="External"/><Relationship Id="rId91" Type="http://schemas.openxmlformats.org/officeDocument/2006/relationships/image" Target="../media/image29.png"/><Relationship Id="rId145" Type="http://schemas.openxmlformats.org/officeDocument/2006/relationships/image" Target="../media/image56.png"/><Relationship Id="rId166" Type="http://schemas.openxmlformats.org/officeDocument/2006/relationships/hyperlink" Target="../../&#49888;&#50557;PPT/64%20&#50836;&#54620;&#49340;&#49436;/&#50836;&#54620;&#49340;&#49436;1&#51109;.pptx" TargetMode="External"/><Relationship Id="rId187" Type="http://schemas.openxmlformats.org/officeDocument/2006/relationships/image" Target="../media/image77.png"/><Relationship Id="rId1" Type="http://schemas.openxmlformats.org/officeDocument/2006/relationships/slideLayout" Target="../slideLayouts/slideLayout6.xml"/><Relationship Id="rId212" Type="http://schemas.openxmlformats.org/officeDocument/2006/relationships/hyperlink" Target="&#50640;&#49828;&#44180;20&#51109;.pptx" TargetMode="External"/><Relationship Id="rId233" Type="http://schemas.openxmlformats.org/officeDocument/2006/relationships/image" Target="../media/image100.png"/><Relationship Id="rId254" Type="http://schemas.openxmlformats.org/officeDocument/2006/relationships/hyperlink" Target="&#50640;&#49828;&#44180;46&#51109;.pptx" TargetMode="External"/><Relationship Id="rId28" Type="http://schemas.openxmlformats.org/officeDocument/2006/relationships/slide" Target="slide34.xml"/><Relationship Id="rId49" Type="http://schemas.openxmlformats.org/officeDocument/2006/relationships/image" Target="../media/image8.png"/><Relationship Id="rId114" Type="http://schemas.openxmlformats.org/officeDocument/2006/relationships/hyperlink" Target="../38&#49828;&#44032;&#47028;/&#49828;&#44032;&#47028;.pptx" TargetMode="External"/><Relationship Id="rId60" Type="http://schemas.openxmlformats.org/officeDocument/2006/relationships/hyperlink" Target="../12&#50676;&#50773;&#44592;&#54616;/&#50676;&#50773;&#44592;&#54616;.pptx" TargetMode="External"/><Relationship Id="rId81" Type="http://schemas.openxmlformats.org/officeDocument/2006/relationships/image" Target="../media/image24.png"/><Relationship Id="rId135" Type="http://schemas.openxmlformats.org/officeDocument/2006/relationships/image" Target="../media/image51.png"/><Relationship Id="rId156" Type="http://schemas.openxmlformats.org/officeDocument/2006/relationships/hyperlink" Target="../../&#49888;&#50557;PPT/59%20&#50556;&#44256;&#48372;&#49436;/&#50556;&#44256;&#48372;&#49436;.pptx" TargetMode="External"/><Relationship Id="rId177" Type="http://schemas.openxmlformats.org/officeDocument/2006/relationships/image" Target="../media/image72.png"/><Relationship Id="rId198" Type="http://schemas.openxmlformats.org/officeDocument/2006/relationships/hyperlink" Target="&#50640;&#49828;&#44180;13&#51109;.pptx" TargetMode="External"/><Relationship Id="rId202" Type="http://schemas.openxmlformats.org/officeDocument/2006/relationships/hyperlink" Target="&#50640;&#49828;&#44180;15&#51109;.pptx" TargetMode="External"/><Relationship Id="rId223" Type="http://schemas.openxmlformats.org/officeDocument/2006/relationships/image" Target="../media/image95.png"/><Relationship Id="rId244" Type="http://schemas.openxmlformats.org/officeDocument/2006/relationships/hyperlink" Target="&#50640;&#49828;&#44180;37&#51109;.pptx" TargetMode="External"/><Relationship Id="rId18" Type="http://schemas.openxmlformats.org/officeDocument/2006/relationships/slide" Target="slide29.xml"/><Relationship Id="rId39" Type="http://schemas.openxmlformats.org/officeDocument/2006/relationships/image" Target="../media/image3.png"/><Relationship Id="rId265" Type="http://schemas.openxmlformats.org/officeDocument/2006/relationships/image" Target="../media/image116.png"/><Relationship Id="rId50" Type="http://schemas.openxmlformats.org/officeDocument/2006/relationships/hyperlink" Target="../06&#50668;&#54840;&#49688;&#50500;/&#50668;&#54840;&#49688;&#50500;.pptx" TargetMode="External"/><Relationship Id="rId104" Type="http://schemas.openxmlformats.org/officeDocument/2006/relationships/hyperlink" Target="../33&#48120;&#44032;/&#48120;&#44032;.pptx" TargetMode="External"/><Relationship Id="rId125" Type="http://schemas.openxmlformats.org/officeDocument/2006/relationships/image" Target="../media/image46.png"/><Relationship Id="rId146" Type="http://schemas.openxmlformats.org/officeDocument/2006/relationships/hyperlink" Target="../../&#49888;&#50557;PPT/54%20&#46356;&#47784;&#45936;&#51204;&#49436;/&#46356;&#47784;&#45936;&#51204;&#49436;.pptx" TargetMode="External"/><Relationship Id="rId167" Type="http://schemas.openxmlformats.org/officeDocument/2006/relationships/image" Target="../media/image67.png"/><Relationship Id="rId188" Type="http://schemas.openxmlformats.org/officeDocument/2006/relationships/hyperlink" Target="&#50640;&#49828;&#44180;08&#51109;.pptx" TargetMode="External"/><Relationship Id="rId71" Type="http://schemas.openxmlformats.org/officeDocument/2006/relationships/image" Target="../media/image19.png"/><Relationship Id="rId92" Type="http://schemas.openxmlformats.org/officeDocument/2006/relationships/hyperlink" Target="../27&#45796;&#45768;&#50648;/&#45796;&#45768;&#50648;.pptx" TargetMode="External"/><Relationship Id="rId213" Type="http://schemas.openxmlformats.org/officeDocument/2006/relationships/image" Target="../media/image90.png"/><Relationship Id="rId234" Type="http://schemas.openxmlformats.org/officeDocument/2006/relationships/hyperlink" Target="&#50640;&#49828;&#44180;32&#51109;.pptx" TargetMode="External"/><Relationship Id="rId2" Type="http://schemas.openxmlformats.org/officeDocument/2006/relationships/slide" Target="slide1.xml"/><Relationship Id="rId29" Type="http://schemas.openxmlformats.org/officeDocument/2006/relationships/slide" Target="slide15.xml"/><Relationship Id="rId255" Type="http://schemas.openxmlformats.org/officeDocument/2006/relationships/image" Target="../media/image111.png"/><Relationship Id="rId40" Type="http://schemas.openxmlformats.org/officeDocument/2006/relationships/hyperlink" Target="../02&#52636;&#50528;&#44413;&#44592;/&#52636;&#50528;&#44413;&#44592;.pptx" TargetMode="External"/><Relationship Id="rId115" Type="http://schemas.openxmlformats.org/officeDocument/2006/relationships/image" Target="../media/image41.png"/><Relationship Id="rId136" Type="http://schemas.openxmlformats.org/officeDocument/2006/relationships/hyperlink" Target="../../&#49888;&#50557;PPT/49%20&#50640;&#48288;&#49548;&#49436;/&#50640;&#48288;&#49548;&#49436;.pptx" TargetMode="External"/><Relationship Id="rId157" Type="http://schemas.openxmlformats.org/officeDocument/2006/relationships/image" Target="../media/image62.png"/><Relationship Id="rId178" Type="http://schemas.openxmlformats.org/officeDocument/2006/relationships/hyperlink" Target="&#50640;&#49828;&#44180;03&#51109;.pptx" TargetMode="External"/><Relationship Id="rId61" Type="http://schemas.openxmlformats.org/officeDocument/2006/relationships/image" Target="../media/image14.png"/><Relationship Id="rId82" Type="http://schemas.openxmlformats.org/officeDocument/2006/relationships/hyperlink" Target="../22&#50500;&#44032;/&#50500;&#44032;.pptx" TargetMode="External"/><Relationship Id="rId199" Type="http://schemas.openxmlformats.org/officeDocument/2006/relationships/image" Target="../media/image83.png"/><Relationship Id="rId203" Type="http://schemas.openxmlformats.org/officeDocument/2006/relationships/image" Target="../media/image85.png"/><Relationship Id="rId19" Type="http://schemas.openxmlformats.org/officeDocument/2006/relationships/slide" Target="slide10.xml"/><Relationship Id="rId224" Type="http://schemas.openxmlformats.org/officeDocument/2006/relationships/hyperlink" Target="&#50640;&#49828;&#44180;26&#51109;.pptx" TargetMode="External"/><Relationship Id="rId245" Type="http://schemas.openxmlformats.org/officeDocument/2006/relationships/image" Target="../media/image106.png"/><Relationship Id="rId266" Type="http://schemas.openxmlformats.org/officeDocument/2006/relationships/hyperlink" Target="&#50640;&#49828;&#44180;40&#51109;.pptx" TargetMode="External"/><Relationship Id="rId30" Type="http://schemas.openxmlformats.org/officeDocument/2006/relationships/slide" Target="slide35.xml"/><Relationship Id="rId105" Type="http://schemas.openxmlformats.org/officeDocument/2006/relationships/image" Target="../media/image36.png"/><Relationship Id="rId126" Type="http://schemas.openxmlformats.org/officeDocument/2006/relationships/hyperlink" Target="../../&#49888;&#50557;PPT/44%20&#49324;&#46020;&#54665;&#51204;/&#49324;&#46020;&#54665;&#51204;.pptx" TargetMode="External"/><Relationship Id="rId147" Type="http://schemas.openxmlformats.org/officeDocument/2006/relationships/image" Target="../media/image57.png"/><Relationship Id="rId168" Type="http://schemas.openxmlformats.org/officeDocument/2006/relationships/hyperlink" Target="../../&#49888;&#50557;PPT/65%20&#50976;&#45796;&#49436;/&#50976;&#45796;&#49436;1&#51109;.pptx" TargetMode="External"/><Relationship Id="rId51" Type="http://schemas.openxmlformats.org/officeDocument/2006/relationships/image" Target="../media/image9.png"/><Relationship Id="rId72" Type="http://schemas.openxmlformats.org/officeDocument/2006/relationships/hyperlink" Target="../17&#50640;&#49828;&#45908;/&#50640;&#49828;&#45908;.pptx" TargetMode="External"/><Relationship Id="rId93" Type="http://schemas.openxmlformats.org/officeDocument/2006/relationships/image" Target="../media/image30.png"/><Relationship Id="rId189" Type="http://schemas.openxmlformats.org/officeDocument/2006/relationships/image" Target="../media/image78.png"/><Relationship Id="rId3" Type="http://schemas.openxmlformats.org/officeDocument/2006/relationships/slide" Target="slide21.xml"/><Relationship Id="rId214" Type="http://schemas.openxmlformats.org/officeDocument/2006/relationships/hyperlink" Target="&#50640;&#49828;&#44180;21&#51109;.pptx" TargetMode="External"/><Relationship Id="rId235" Type="http://schemas.openxmlformats.org/officeDocument/2006/relationships/image" Target="../media/image101.png"/><Relationship Id="rId256" Type="http://schemas.openxmlformats.org/officeDocument/2006/relationships/hyperlink" Target="&#50640;&#49828;&#44180;45&#51109;.pptx" TargetMode="External"/><Relationship Id="rId116" Type="http://schemas.openxmlformats.org/officeDocument/2006/relationships/hyperlink" Target="../39&#47568;&#46972;&#44592;/&#47568;&#46972;&#44592;.pptx" TargetMode="External"/><Relationship Id="rId137" Type="http://schemas.openxmlformats.org/officeDocument/2006/relationships/image" Target="../media/image52.png"/><Relationship Id="rId158" Type="http://schemas.openxmlformats.org/officeDocument/2006/relationships/hyperlink" Target="../../&#49888;&#50557;PPT/60%20&#48288;&#46300;&#47196;&#51204;&#49436;/&#48288;&#46300;&#47196;&#51204;&#49436;.pptx" TargetMode="External"/><Relationship Id="rId20" Type="http://schemas.openxmlformats.org/officeDocument/2006/relationships/slide" Target="slide30.xml"/><Relationship Id="rId41" Type="http://schemas.openxmlformats.org/officeDocument/2006/relationships/image" Target="../media/image4.png"/><Relationship Id="rId62" Type="http://schemas.openxmlformats.org/officeDocument/2006/relationships/hyperlink" Target="../11&#50676;&#50773;&#44592;&#49345;/&#50676;&#50773;&#44592;&#49345;.pptx" TargetMode="External"/><Relationship Id="rId83" Type="http://schemas.openxmlformats.org/officeDocument/2006/relationships/image" Target="../media/image25.png"/><Relationship Id="rId179" Type="http://schemas.openxmlformats.org/officeDocument/2006/relationships/image" Target="../media/image73.png"/><Relationship Id="rId190" Type="http://schemas.openxmlformats.org/officeDocument/2006/relationships/hyperlink" Target="&#50640;&#49828;&#44180;09&#51109;.pptx" TargetMode="External"/><Relationship Id="rId204" Type="http://schemas.openxmlformats.org/officeDocument/2006/relationships/hyperlink" Target="&#50640;&#49828;&#44180;16&#51109;.pptx" TargetMode="External"/><Relationship Id="rId225" Type="http://schemas.openxmlformats.org/officeDocument/2006/relationships/image" Target="../media/image96.png"/><Relationship Id="rId246" Type="http://schemas.openxmlformats.org/officeDocument/2006/relationships/hyperlink" Target="&#50640;&#49828;&#44180;38&#51109;.pptx" TargetMode="External"/><Relationship Id="rId267" Type="http://schemas.openxmlformats.org/officeDocument/2006/relationships/image" Target="../media/image117.png"/><Relationship Id="rId106" Type="http://schemas.openxmlformats.org/officeDocument/2006/relationships/hyperlink" Target="../34&#45208;&#54996;/&#45208;&#54996;.pptx" TargetMode="External"/><Relationship Id="rId127" Type="http://schemas.openxmlformats.org/officeDocument/2006/relationships/image" Target="../media/image47.png"/><Relationship Id="rId10" Type="http://schemas.openxmlformats.org/officeDocument/2006/relationships/slide" Target="slide5.xml"/><Relationship Id="rId31" Type="http://schemas.openxmlformats.org/officeDocument/2006/relationships/slide" Target="slide16.xml"/><Relationship Id="rId52" Type="http://schemas.openxmlformats.org/officeDocument/2006/relationships/hyperlink" Target="../07&#49324;&#49324;&#44592;/&#49324;&#49324;&#44592;.pptx" TargetMode="External"/><Relationship Id="rId73" Type="http://schemas.openxmlformats.org/officeDocument/2006/relationships/image" Target="../media/image20.png"/><Relationship Id="rId94" Type="http://schemas.openxmlformats.org/officeDocument/2006/relationships/hyperlink" Target="../28&#54840;&#49464;&#50500;/&#54840;&#49464;&#50500;.pptx" TargetMode="External"/><Relationship Id="rId148" Type="http://schemas.openxmlformats.org/officeDocument/2006/relationships/hyperlink" Target="../../&#49888;&#50557;PPT/55%20&#46356;&#47784;&#45936;&#54980;&#49436;/&#46356;&#47784;&#45936;&#54980;&#49436;.pptx" TargetMode="External"/><Relationship Id="rId169" Type="http://schemas.openxmlformats.org/officeDocument/2006/relationships/image" Target="../media/image68.png"/><Relationship Id="rId4" Type="http://schemas.openxmlformats.org/officeDocument/2006/relationships/slide" Target="slide2.xml"/><Relationship Id="rId180" Type="http://schemas.openxmlformats.org/officeDocument/2006/relationships/hyperlink" Target="&#50640;&#49828;&#44180;04&#51109;.pptx" TargetMode="External"/><Relationship Id="rId215" Type="http://schemas.openxmlformats.org/officeDocument/2006/relationships/image" Target="../media/image91.png"/><Relationship Id="rId236" Type="http://schemas.openxmlformats.org/officeDocument/2006/relationships/hyperlink" Target="&#50640;&#49828;&#44180;33&#51109;.pptx" TargetMode="External"/><Relationship Id="rId257" Type="http://schemas.openxmlformats.org/officeDocument/2006/relationships/image" Target="../media/image112.png"/><Relationship Id="rId42" Type="http://schemas.openxmlformats.org/officeDocument/2006/relationships/hyperlink" Target="&#52285;&#49464;&#44592;.pptx" TargetMode="External"/><Relationship Id="rId84" Type="http://schemas.openxmlformats.org/officeDocument/2006/relationships/hyperlink" Target="../23&#51060;&#49324;&#50556;/&#51060;&#49324;&#50556;.pptx" TargetMode="External"/><Relationship Id="rId138" Type="http://schemas.openxmlformats.org/officeDocument/2006/relationships/hyperlink" Target="../../&#49888;&#50557;PPT/50%20&#48716;&#47549;&#48372;&#49436;/&#48716;&#47549;&#48372;&#49436;.pptx" TargetMode="External"/><Relationship Id="rId191" Type="http://schemas.openxmlformats.org/officeDocument/2006/relationships/image" Target="../media/image79.png"/><Relationship Id="rId205" Type="http://schemas.openxmlformats.org/officeDocument/2006/relationships/image" Target="../media/image86.png"/><Relationship Id="rId247" Type="http://schemas.openxmlformats.org/officeDocument/2006/relationships/image" Target="../media/image107.png"/></Relationships>
</file>

<file path=ppt/slides/_rels/slide23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2.png"/><Relationship Id="rId21" Type="http://schemas.openxmlformats.org/officeDocument/2006/relationships/slide" Target="slide11.xml"/><Relationship Id="rId63" Type="http://schemas.openxmlformats.org/officeDocument/2006/relationships/image" Target="../media/image15.png"/><Relationship Id="rId159" Type="http://schemas.openxmlformats.org/officeDocument/2006/relationships/image" Target="../media/image63.png"/><Relationship Id="rId170" Type="http://schemas.openxmlformats.org/officeDocument/2006/relationships/hyperlink" Target="../../&#49888;&#50557;PPT/66%20&#50836;&#54620;&#44228;&#49884;&#47197;/&#50836;&#54620;&#44228;&#49884;&#47197;.pptx" TargetMode="External"/><Relationship Id="rId226" Type="http://schemas.openxmlformats.org/officeDocument/2006/relationships/hyperlink" Target="&#50640;&#49828;&#44180;28&#51109;.pptx" TargetMode="External"/><Relationship Id="rId107" Type="http://schemas.openxmlformats.org/officeDocument/2006/relationships/image" Target="../media/image37.png"/><Relationship Id="rId268" Type="http://schemas.openxmlformats.org/officeDocument/2006/relationships/image" Target="../media/image140.png"/><Relationship Id="rId11" Type="http://schemas.openxmlformats.org/officeDocument/2006/relationships/slide" Target="slide25.xml"/><Relationship Id="rId32" Type="http://schemas.openxmlformats.org/officeDocument/2006/relationships/slide" Target="slide17.xml"/><Relationship Id="rId53" Type="http://schemas.openxmlformats.org/officeDocument/2006/relationships/image" Target="../media/image10.png"/><Relationship Id="rId74" Type="http://schemas.openxmlformats.org/officeDocument/2006/relationships/hyperlink" Target="../18&#50853;&#44592;/&#50853;&#44592;.pptx" TargetMode="External"/><Relationship Id="rId128" Type="http://schemas.openxmlformats.org/officeDocument/2006/relationships/hyperlink" Target="../../&#49888;&#50557;PPT/45%20&#47196;&#47560;&#49436;/&#47196;&#47560;&#49436;.pptx" TargetMode="External"/><Relationship Id="rId149" Type="http://schemas.openxmlformats.org/officeDocument/2006/relationships/image" Target="../media/image58.png"/><Relationship Id="rId5" Type="http://schemas.openxmlformats.org/officeDocument/2006/relationships/slide" Target="slide22.xml"/><Relationship Id="rId95" Type="http://schemas.openxmlformats.org/officeDocument/2006/relationships/image" Target="../media/image31.png"/><Relationship Id="rId160" Type="http://schemas.openxmlformats.org/officeDocument/2006/relationships/hyperlink" Target="../../&#49888;&#50557;PPT/61%20&#48288;&#46300;&#47196;&#54980;&#49436;/&#48288;&#46300;&#47196;&#54980;&#49436;.pptx" TargetMode="External"/><Relationship Id="rId181" Type="http://schemas.openxmlformats.org/officeDocument/2006/relationships/image" Target="../media/image74.png"/><Relationship Id="rId216" Type="http://schemas.openxmlformats.org/officeDocument/2006/relationships/hyperlink" Target="&#50640;&#49828;&#44180;22&#51109;.pptx" TargetMode="External"/><Relationship Id="rId237" Type="http://schemas.openxmlformats.org/officeDocument/2006/relationships/image" Target="../media/image102.png"/><Relationship Id="rId258" Type="http://schemas.openxmlformats.org/officeDocument/2006/relationships/hyperlink" Target="&#50640;&#49828;&#44180;44&#51109;.pptx" TargetMode="External"/><Relationship Id="rId22" Type="http://schemas.openxmlformats.org/officeDocument/2006/relationships/slide" Target="slide31.xml"/><Relationship Id="rId43" Type="http://schemas.openxmlformats.org/officeDocument/2006/relationships/image" Target="../media/image5.png"/><Relationship Id="rId64" Type="http://schemas.openxmlformats.org/officeDocument/2006/relationships/hyperlink" Target="../13&#50669;&#45824;&#49345;/&#50669;&#45824;&#49345;.pptx" TargetMode="External"/><Relationship Id="rId118" Type="http://schemas.openxmlformats.org/officeDocument/2006/relationships/hyperlink" Target="../../&#49888;&#50557;PPT/40%20&#47560;&#53468;&#48373;&#51020;/&#47560;&#53468;&#48373;&#51020;.pptx" TargetMode="External"/><Relationship Id="rId139" Type="http://schemas.openxmlformats.org/officeDocument/2006/relationships/image" Target="../media/image53.png"/><Relationship Id="rId85" Type="http://schemas.openxmlformats.org/officeDocument/2006/relationships/image" Target="../media/image26.png"/><Relationship Id="rId150" Type="http://schemas.openxmlformats.org/officeDocument/2006/relationships/hyperlink" Target="../../&#49888;&#50557;PPT/56%20&#46356;&#46020;&#49436;/&#46356;&#46020;&#49436;.pptx" TargetMode="External"/><Relationship Id="rId171" Type="http://schemas.openxmlformats.org/officeDocument/2006/relationships/image" Target="../media/image69.png"/><Relationship Id="rId192" Type="http://schemas.openxmlformats.org/officeDocument/2006/relationships/hyperlink" Target="&#50640;&#49828;&#44180;10&#51109;.pptx" TargetMode="External"/><Relationship Id="rId206" Type="http://schemas.openxmlformats.org/officeDocument/2006/relationships/hyperlink" Target="&#50640;&#49828;&#44180;17&#51109;.pptx" TargetMode="External"/><Relationship Id="rId227" Type="http://schemas.openxmlformats.org/officeDocument/2006/relationships/image" Target="../media/image97.png"/><Relationship Id="rId248" Type="http://schemas.openxmlformats.org/officeDocument/2006/relationships/hyperlink" Target="&#50640;&#49828;&#44180;39&#51109;.pptx" TargetMode="External"/><Relationship Id="rId12" Type="http://schemas.openxmlformats.org/officeDocument/2006/relationships/slide" Target="slide6.xml"/><Relationship Id="rId33" Type="http://schemas.openxmlformats.org/officeDocument/2006/relationships/slide" Target="slide18.xml"/><Relationship Id="rId108" Type="http://schemas.openxmlformats.org/officeDocument/2006/relationships/hyperlink" Target="../35&#54616;&#48149;&#44397;/&#54616;&#48149;&#44397;.pptx" TargetMode="External"/><Relationship Id="rId129" Type="http://schemas.openxmlformats.org/officeDocument/2006/relationships/image" Target="../media/image48.png"/><Relationship Id="rId54" Type="http://schemas.openxmlformats.org/officeDocument/2006/relationships/hyperlink" Target="../08&#47355;&#44592;/&#47355;&#44592;.pptx" TargetMode="External"/><Relationship Id="rId75" Type="http://schemas.openxmlformats.org/officeDocument/2006/relationships/image" Target="../media/image21.png"/><Relationship Id="rId96" Type="http://schemas.openxmlformats.org/officeDocument/2006/relationships/hyperlink" Target="../29&#50836;&#50648;/&#50836;&#50648;.pptx" TargetMode="External"/><Relationship Id="rId140" Type="http://schemas.openxmlformats.org/officeDocument/2006/relationships/hyperlink" Target="../../&#49888;&#50557;PPT/51%20&#44264;&#47196;&#49352;&#49436;/&#44264;&#47196;&#49352;&#49436;.pptx" TargetMode="External"/><Relationship Id="rId161" Type="http://schemas.openxmlformats.org/officeDocument/2006/relationships/image" Target="../media/image64.png"/><Relationship Id="rId182" Type="http://schemas.openxmlformats.org/officeDocument/2006/relationships/hyperlink" Target="&#50640;&#49828;&#44180;05&#51109;.pptx" TargetMode="External"/><Relationship Id="rId217" Type="http://schemas.openxmlformats.org/officeDocument/2006/relationships/image" Target="../media/image92.png"/><Relationship Id="rId6" Type="http://schemas.openxmlformats.org/officeDocument/2006/relationships/slide" Target="slide3.xml"/><Relationship Id="rId238" Type="http://schemas.openxmlformats.org/officeDocument/2006/relationships/hyperlink" Target="&#50640;&#49828;&#44180;34&#51109;.pptx" TargetMode="External"/><Relationship Id="rId259" Type="http://schemas.openxmlformats.org/officeDocument/2006/relationships/image" Target="../media/image113.png"/><Relationship Id="rId23" Type="http://schemas.openxmlformats.org/officeDocument/2006/relationships/slide" Target="slide12.xml"/><Relationship Id="rId119" Type="http://schemas.openxmlformats.org/officeDocument/2006/relationships/image" Target="../media/image43.png"/><Relationship Id="rId44" Type="http://schemas.openxmlformats.org/officeDocument/2006/relationships/hyperlink" Target="../03&#47112;&#50948;&#44592;/&#47112;&#50948;&#44592;.pptx" TargetMode="External"/><Relationship Id="rId65" Type="http://schemas.openxmlformats.org/officeDocument/2006/relationships/image" Target="../media/image16.png"/><Relationship Id="rId86" Type="http://schemas.openxmlformats.org/officeDocument/2006/relationships/hyperlink" Target="../24&#50696;&#47112;&#48120;&#50556;/&#50696;&#47112;&#48120;&#50556;.pptx" TargetMode="External"/><Relationship Id="rId130" Type="http://schemas.openxmlformats.org/officeDocument/2006/relationships/hyperlink" Target="../../&#49888;&#50557;PPT/46%20&#44256;&#47536;&#46020;&#51204;&#49436;/&#44256;&#47536;&#46020;&#51204;&#49436;.pptx" TargetMode="External"/><Relationship Id="rId151" Type="http://schemas.openxmlformats.org/officeDocument/2006/relationships/image" Target="../media/image59.png"/><Relationship Id="rId172" Type="http://schemas.openxmlformats.org/officeDocument/2006/relationships/hyperlink" Target="&#50640;&#49828;&#44180;27&#51109;.pptx" TargetMode="External"/><Relationship Id="rId193" Type="http://schemas.openxmlformats.org/officeDocument/2006/relationships/image" Target="../media/image80.png"/><Relationship Id="rId207" Type="http://schemas.openxmlformats.org/officeDocument/2006/relationships/image" Target="../media/image87.png"/><Relationship Id="rId228" Type="http://schemas.openxmlformats.org/officeDocument/2006/relationships/hyperlink" Target="&#50640;&#49828;&#44180;29&#51109;.pptx" TargetMode="External"/><Relationship Id="rId249" Type="http://schemas.openxmlformats.org/officeDocument/2006/relationships/image" Target="../media/image108.png"/><Relationship Id="rId13" Type="http://schemas.openxmlformats.org/officeDocument/2006/relationships/slide" Target="slide26.xml"/><Relationship Id="rId109" Type="http://schemas.openxmlformats.org/officeDocument/2006/relationships/image" Target="../media/image38.png"/><Relationship Id="rId260" Type="http://schemas.openxmlformats.org/officeDocument/2006/relationships/hyperlink" Target="&#50640;&#49828;&#44180;43&#51109;.pptx" TargetMode="External"/><Relationship Id="rId34" Type="http://schemas.openxmlformats.org/officeDocument/2006/relationships/slide" Target="slide19.xml"/><Relationship Id="rId55" Type="http://schemas.openxmlformats.org/officeDocument/2006/relationships/image" Target="../media/image11.png"/><Relationship Id="rId76" Type="http://schemas.openxmlformats.org/officeDocument/2006/relationships/hyperlink" Target="../19&#49884;&#54200;/&#49884;&#54200;.pptx" TargetMode="External"/><Relationship Id="rId97" Type="http://schemas.openxmlformats.org/officeDocument/2006/relationships/image" Target="../media/image32.png"/><Relationship Id="rId120" Type="http://schemas.openxmlformats.org/officeDocument/2006/relationships/hyperlink" Target="../../&#49888;&#50557;PPT/41%20&#47560;&#44032;&#48373;&#51020;/&#47560;&#44032;&#48373;&#51020;.pptx" TargetMode="External"/><Relationship Id="rId141" Type="http://schemas.openxmlformats.org/officeDocument/2006/relationships/image" Target="../media/image54.png"/><Relationship Id="rId7" Type="http://schemas.openxmlformats.org/officeDocument/2006/relationships/slide" Target="slide23.xml"/><Relationship Id="rId162" Type="http://schemas.openxmlformats.org/officeDocument/2006/relationships/hyperlink" Target="../../&#49888;&#50557;PPT/62%20&#50836;&#54620;&#51068;&#49436;/&#50836;&#54620;&#51068;&#49436;.pptx" TargetMode="External"/><Relationship Id="rId183" Type="http://schemas.openxmlformats.org/officeDocument/2006/relationships/image" Target="../media/image75.png"/><Relationship Id="rId218" Type="http://schemas.openxmlformats.org/officeDocument/2006/relationships/hyperlink" Target="&#50640;&#49828;&#44180;23&#51109;.pptx" TargetMode="External"/><Relationship Id="rId239" Type="http://schemas.openxmlformats.org/officeDocument/2006/relationships/image" Target="../media/image103.png"/><Relationship Id="rId250" Type="http://schemas.openxmlformats.org/officeDocument/2006/relationships/hyperlink" Target="&#50640;&#49828;&#44180;48&#51109;.pptx" TargetMode="External"/><Relationship Id="rId24" Type="http://schemas.openxmlformats.org/officeDocument/2006/relationships/slide" Target="slide32.xml"/><Relationship Id="rId45" Type="http://schemas.openxmlformats.org/officeDocument/2006/relationships/image" Target="../media/image6.png"/><Relationship Id="rId66" Type="http://schemas.openxmlformats.org/officeDocument/2006/relationships/hyperlink" Target="../14&#50669;&#45824;&#54616;/&#50669;&#45824;&#54616;.pptx" TargetMode="External"/><Relationship Id="rId87" Type="http://schemas.openxmlformats.org/officeDocument/2006/relationships/image" Target="../media/image27.png"/><Relationship Id="rId110" Type="http://schemas.openxmlformats.org/officeDocument/2006/relationships/hyperlink" Target="../36&#49828;&#48148;&#45264;/&#49828;&#48148;&#45264;.pptx" TargetMode="External"/><Relationship Id="rId131" Type="http://schemas.openxmlformats.org/officeDocument/2006/relationships/image" Target="../media/image49.png"/><Relationship Id="rId152" Type="http://schemas.openxmlformats.org/officeDocument/2006/relationships/hyperlink" Target="../../&#49888;&#50557;PPT/57%20&#48716;&#47112;&#47788;&#49436;/&#48716;&#47112;&#47788;&#49436;1&#51109;.pptx" TargetMode="External"/><Relationship Id="rId173" Type="http://schemas.openxmlformats.org/officeDocument/2006/relationships/image" Target="../media/image70.png"/><Relationship Id="rId194" Type="http://schemas.openxmlformats.org/officeDocument/2006/relationships/hyperlink" Target="&#50640;&#49828;&#44180;11&#51109;.pptx" TargetMode="External"/><Relationship Id="rId208" Type="http://schemas.openxmlformats.org/officeDocument/2006/relationships/hyperlink" Target="&#50640;&#49828;&#44180;18&#51109;.pptx" TargetMode="External"/><Relationship Id="rId229" Type="http://schemas.openxmlformats.org/officeDocument/2006/relationships/image" Target="../media/image98.png"/><Relationship Id="rId240" Type="http://schemas.openxmlformats.org/officeDocument/2006/relationships/hyperlink" Target="&#50640;&#49828;&#44180;35&#51109;.pptx" TargetMode="External"/><Relationship Id="rId261" Type="http://schemas.openxmlformats.org/officeDocument/2006/relationships/image" Target="../media/image114.png"/><Relationship Id="rId14" Type="http://schemas.openxmlformats.org/officeDocument/2006/relationships/slide" Target="slide7.xml"/><Relationship Id="rId35" Type="http://schemas.openxmlformats.org/officeDocument/2006/relationships/slide" Target="slide20.xml"/><Relationship Id="rId56" Type="http://schemas.openxmlformats.org/officeDocument/2006/relationships/hyperlink" Target="../09&#49324;&#47924;&#50648;&#49345;/&#49324;&#47924;&#50648;&#49345;.pptx" TargetMode="External"/><Relationship Id="rId77" Type="http://schemas.openxmlformats.org/officeDocument/2006/relationships/image" Target="../media/image22.png"/><Relationship Id="rId100" Type="http://schemas.openxmlformats.org/officeDocument/2006/relationships/hyperlink" Target="../31&#50724;&#48148;&#45852;/&#50724;&#48148;&#45852;1&#51109;.pptx" TargetMode="External"/><Relationship Id="rId8" Type="http://schemas.openxmlformats.org/officeDocument/2006/relationships/slide" Target="slide4.xml"/><Relationship Id="rId98" Type="http://schemas.openxmlformats.org/officeDocument/2006/relationships/hyperlink" Target="../30&#50500;&#47784;&#49828;/&#50500;&#47784;&#49828;.pptx" TargetMode="External"/><Relationship Id="rId121" Type="http://schemas.openxmlformats.org/officeDocument/2006/relationships/image" Target="../media/image44.png"/><Relationship Id="rId142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63" Type="http://schemas.openxmlformats.org/officeDocument/2006/relationships/image" Target="../media/image65.png"/><Relationship Id="rId184" Type="http://schemas.openxmlformats.org/officeDocument/2006/relationships/hyperlink" Target="&#50640;&#49828;&#44180;06&#51109;.pptx" TargetMode="External"/><Relationship Id="rId219" Type="http://schemas.openxmlformats.org/officeDocument/2006/relationships/image" Target="../media/image93.png"/><Relationship Id="rId230" Type="http://schemas.openxmlformats.org/officeDocument/2006/relationships/hyperlink" Target="&#50640;&#49828;&#44180;30&#51109;.pptx" TargetMode="External"/><Relationship Id="rId251" Type="http://schemas.openxmlformats.org/officeDocument/2006/relationships/image" Target="../media/image109.png"/><Relationship Id="rId25" Type="http://schemas.openxmlformats.org/officeDocument/2006/relationships/slide" Target="slide13.xml"/><Relationship Id="rId46" Type="http://schemas.openxmlformats.org/officeDocument/2006/relationships/hyperlink" Target="../04&#48124;&#49688;&#44592;/&#48124;&#49688;&#44592;.pptx" TargetMode="External"/><Relationship Id="rId67" Type="http://schemas.openxmlformats.org/officeDocument/2006/relationships/image" Target="../media/image17.png"/><Relationship Id="rId88" Type="http://schemas.openxmlformats.org/officeDocument/2006/relationships/hyperlink" Target="../25&#50696;&#47112;&#48120;&#50556;&#50528;&#44032;/&#50696;&#47112;&#48120;&#50556;&#50528;&#44032;.pptx" TargetMode="External"/><Relationship Id="rId111" Type="http://schemas.openxmlformats.org/officeDocument/2006/relationships/image" Target="../media/image39.png"/><Relationship Id="rId132" Type="http://schemas.openxmlformats.org/officeDocument/2006/relationships/hyperlink" Target="../../&#49888;&#50557;PPT/47%20&#44256;&#47536;&#46020;&#54980;&#49436;/&#44256;&#47536;&#46020;&#54980;&#49436;.pptx" TargetMode="External"/><Relationship Id="rId153" Type="http://schemas.openxmlformats.org/officeDocument/2006/relationships/image" Target="../media/image60.png"/><Relationship Id="rId174" Type="http://schemas.openxmlformats.org/officeDocument/2006/relationships/hyperlink" Target="&#50640;&#49828;&#44180;01&#51109;.pptx" TargetMode="External"/><Relationship Id="rId195" Type="http://schemas.openxmlformats.org/officeDocument/2006/relationships/image" Target="../media/image81.png"/><Relationship Id="rId209" Type="http://schemas.openxmlformats.org/officeDocument/2006/relationships/image" Target="../media/image88.png"/><Relationship Id="rId220" Type="http://schemas.openxmlformats.org/officeDocument/2006/relationships/hyperlink" Target="&#50640;&#49828;&#44180;24&#51109;.pptx" TargetMode="External"/><Relationship Id="rId241" Type="http://schemas.openxmlformats.org/officeDocument/2006/relationships/image" Target="../media/image104.png"/><Relationship Id="rId15" Type="http://schemas.openxmlformats.org/officeDocument/2006/relationships/slide" Target="slide27.xml"/><Relationship Id="rId36" Type="http://schemas.openxmlformats.org/officeDocument/2006/relationships/slide" Target="slide8.xml"/><Relationship Id="rId57" Type="http://schemas.openxmlformats.org/officeDocument/2006/relationships/image" Target="../media/image12.png"/><Relationship Id="rId262" Type="http://schemas.openxmlformats.org/officeDocument/2006/relationships/hyperlink" Target="&#50640;&#49828;&#44180;42&#51109;.pptx" TargetMode="External"/><Relationship Id="rId78" Type="http://schemas.openxmlformats.org/officeDocument/2006/relationships/hyperlink" Target="../20&#51104;&#50616;/&#51104;&#50616;.pptx" TargetMode="External"/><Relationship Id="rId99" Type="http://schemas.openxmlformats.org/officeDocument/2006/relationships/image" Target="../media/image33.png"/><Relationship Id="rId101" Type="http://schemas.openxmlformats.org/officeDocument/2006/relationships/image" Target="../media/image34.png"/><Relationship Id="rId122" Type="http://schemas.openxmlformats.org/officeDocument/2006/relationships/hyperlink" Target="../../&#49888;&#50557;PPT/42%20&#45572;&#44032;&#48373;&#51020;/&#45572;&#44032;&#48373;&#51020;.pptx" TargetMode="External"/><Relationship Id="rId143" Type="http://schemas.openxmlformats.org/officeDocument/2006/relationships/image" Target="../media/image55.png"/><Relationship Id="rId164" Type="http://schemas.openxmlformats.org/officeDocument/2006/relationships/hyperlink" Target="../../&#49888;&#50557;PPT/63%20&#50836;&#54620;&#51060;&#49436;/&#50836;&#54620;&#51060;&#49436;1&#51109;.pptx" TargetMode="External"/><Relationship Id="rId185" Type="http://schemas.openxmlformats.org/officeDocument/2006/relationships/image" Target="../media/image76.png"/><Relationship Id="rId9" Type="http://schemas.openxmlformats.org/officeDocument/2006/relationships/slide" Target="slide24.xml"/><Relationship Id="rId210" Type="http://schemas.openxmlformats.org/officeDocument/2006/relationships/hyperlink" Target="&#50640;&#49828;&#44180;19&#51109;.pptx" TargetMode="External"/><Relationship Id="rId26" Type="http://schemas.openxmlformats.org/officeDocument/2006/relationships/slide" Target="slide33.xml"/><Relationship Id="rId231" Type="http://schemas.openxmlformats.org/officeDocument/2006/relationships/image" Target="../media/image99.png"/><Relationship Id="rId252" Type="http://schemas.openxmlformats.org/officeDocument/2006/relationships/hyperlink" Target="&#50640;&#49828;&#44180;47&#51109;.pptx" TargetMode="External"/><Relationship Id="rId47" Type="http://schemas.openxmlformats.org/officeDocument/2006/relationships/image" Target="../media/image7.png"/><Relationship Id="rId68" Type="http://schemas.openxmlformats.org/officeDocument/2006/relationships/hyperlink" Target="../15&#50640;&#49828;&#46972;/&#50640;&#49828;&#46972;.pptx" TargetMode="External"/><Relationship Id="rId89" Type="http://schemas.openxmlformats.org/officeDocument/2006/relationships/image" Target="../media/image28.png"/><Relationship Id="rId112" Type="http://schemas.openxmlformats.org/officeDocument/2006/relationships/hyperlink" Target="../37&#54617;&#44060;/&#54617;&#44060;.pptx" TargetMode="External"/><Relationship Id="rId133" Type="http://schemas.openxmlformats.org/officeDocument/2006/relationships/image" Target="../media/image50.png"/><Relationship Id="rId154" Type="http://schemas.openxmlformats.org/officeDocument/2006/relationships/hyperlink" Target="../../&#49888;&#50557;PPT/58%20&#55176;&#48652;&#47532;&#49436;/&#55176;&#48652;&#47532;&#49436;.pptx" TargetMode="External"/><Relationship Id="rId175" Type="http://schemas.openxmlformats.org/officeDocument/2006/relationships/image" Target="../media/image71.png"/><Relationship Id="rId196" Type="http://schemas.openxmlformats.org/officeDocument/2006/relationships/hyperlink" Target="&#50640;&#49828;&#44180;12&#51109;.pptx" TargetMode="External"/><Relationship Id="rId200" Type="http://schemas.openxmlformats.org/officeDocument/2006/relationships/hyperlink" Target="&#50640;&#49828;&#44180;14&#51109;.pptx" TargetMode="External"/><Relationship Id="rId16" Type="http://schemas.openxmlformats.org/officeDocument/2006/relationships/slide" Target="slide28.xml"/><Relationship Id="rId221" Type="http://schemas.openxmlformats.org/officeDocument/2006/relationships/image" Target="../media/image94.png"/><Relationship Id="rId242" Type="http://schemas.openxmlformats.org/officeDocument/2006/relationships/hyperlink" Target="&#50640;&#49828;&#44180;36&#51109;.pptx" TargetMode="External"/><Relationship Id="rId263" Type="http://schemas.openxmlformats.org/officeDocument/2006/relationships/image" Target="../media/image115.png"/><Relationship Id="rId37" Type="http://schemas.openxmlformats.org/officeDocument/2006/relationships/image" Target="../media/image2.png"/><Relationship Id="rId58" Type="http://schemas.openxmlformats.org/officeDocument/2006/relationships/hyperlink" Target="../10&#49324;&#47924;&#50648;&#54616;/&#49324;&#47924;&#50648;&#54616;.pptx" TargetMode="External"/><Relationship Id="rId79" Type="http://schemas.openxmlformats.org/officeDocument/2006/relationships/image" Target="../media/image23.png"/><Relationship Id="rId102" Type="http://schemas.openxmlformats.org/officeDocument/2006/relationships/hyperlink" Target="../32&#50836;&#45208;/&#50836;&#45208;.pptx" TargetMode="External"/><Relationship Id="rId123" Type="http://schemas.openxmlformats.org/officeDocument/2006/relationships/image" Target="../media/image45.png"/><Relationship Id="rId144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90" Type="http://schemas.openxmlformats.org/officeDocument/2006/relationships/hyperlink" Target="../26&#50640;&#49828;&#44180;/&#50640;&#49828;&#44180;.pptx" TargetMode="External"/><Relationship Id="rId165" Type="http://schemas.openxmlformats.org/officeDocument/2006/relationships/image" Target="../media/image66.png"/><Relationship Id="rId186" Type="http://schemas.openxmlformats.org/officeDocument/2006/relationships/hyperlink" Target="&#50640;&#49828;&#44180;07&#51109;.pptx" TargetMode="External"/><Relationship Id="rId211" Type="http://schemas.openxmlformats.org/officeDocument/2006/relationships/image" Target="../media/image89.png"/><Relationship Id="rId232" Type="http://schemas.openxmlformats.org/officeDocument/2006/relationships/hyperlink" Target="&#50640;&#49828;&#44180;31&#51109;.pptx" TargetMode="External"/><Relationship Id="rId253" Type="http://schemas.openxmlformats.org/officeDocument/2006/relationships/image" Target="../media/image110.png"/><Relationship Id="rId27" Type="http://schemas.openxmlformats.org/officeDocument/2006/relationships/slide" Target="slide14.xml"/><Relationship Id="rId48" Type="http://schemas.openxmlformats.org/officeDocument/2006/relationships/hyperlink" Target="../05&#49888;&#47749;&#44592;/&#49888;&#47749;&#44592;.pptx" TargetMode="External"/><Relationship Id="rId69" Type="http://schemas.openxmlformats.org/officeDocument/2006/relationships/image" Target="../media/image18.png"/><Relationship Id="rId113" Type="http://schemas.openxmlformats.org/officeDocument/2006/relationships/image" Target="../media/image40.png"/><Relationship Id="rId134" Type="http://schemas.openxmlformats.org/officeDocument/2006/relationships/hyperlink" Target="../../&#49888;&#50557;PPT/48%20&#44040;&#46972;&#46356;&#50500;&#49436;/&#44040;&#46972;&#46356;&#50500;&#49436;.pptx" TargetMode="External"/><Relationship Id="rId80" Type="http://schemas.openxmlformats.org/officeDocument/2006/relationships/hyperlink" Target="../21&#51204;&#46020;&#49436;/&#51204;&#46020;&#49436;.pptx" TargetMode="External"/><Relationship Id="rId155" Type="http://schemas.openxmlformats.org/officeDocument/2006/relationships/image" Target="../media/image61.png"/><Relationship Id="rId176" Type="http://schemas.openxmlformats.org/officeDocument/2006/relationships/hyperlink" Target="&#50640;&#49828;&#44180;02&#51109;.pptx" TargetMode="External"/><Relationship Id="rId197" Type="http://schemas.openxmlformats.org/officeDocument/2006/relationships/image" Target="../media/image82.png"/><Relationship Id="rId201" Type="http://schemas.openxmlformats.org/officeDocument/2006/relationships/image" Target="../media/image84.png"/><Relationship Id="rId222" Type="http://schemas.openxmlformats.org/officeDocument/2006/relationships/hyperlink" Target="&#50640;&#49828;&#44180;25&#51109;.pptx" TargetMode="External"/><Relationship Id="rId243" Type="http://schemas.openxmlformats.org/officeDocument/2006/relationships/image" Target="../media/image105.png"/><Relationship Id="rId264" Type="http://schemas.openxmlformats.org/officeDocument/2006/relationships/hyperlink" Target="&#50640;&#49828;&#44180;41&#51109;.pptx" TargetMode="External"/><Relationship Id="rId17" Type="http://schemas.openxmlformats.org/officeDocument/2006/relationships/slide" Target="slide9.xml"/><Relationship Id="rId38" Type="http://schemas.openxmlformats.org/officeDocument/2006/relationships/hyperlink" Target="../../&#44396;-&#49888;&#50557;%20&#49457;&#44221;&#47785;&#47197;.pptx" TargetMode="External"/><Relationship Id="rId59" Type="http://schemas.openxmlformats.org/officeDocument/2006/relationships/image" Target="../media/image13.png"/><Relationship Id="rId103" Type="http://schemas.openxmlformats.org/officeDocument/2006/relationships/image" Target="../media/image35.png"/><Relationship Id="rId124" Type="http://schemas.openxmlformats.org/officeDocument/2006/relationships/hyperlink" Target="../../&#49888;&#50557;PPT/43%20&#50836;&#54620;&#48373;&#51020;/&#50836;&#54620;&#48373;&#51020;.pptx" TargetMode="External"/><Relationship Id="rId70" Type="http://schemas.openxmlformats.org/officeDocument/2006/relationships/hyperlink" Target="../16&#45712;&#54756;&#48120;&#50556;/&#45712;&#54756;&#48120;&#50556;.pptx" TargetMode="External"/><Relationship Id="rId91" Type="http://schemas.openxmlformats.org/officeDocument/2006/relationships/image" Target="../media/image29.png"/><Relationship Id="rId145" Type="http://schemas.openxmlformats.org/officeDocument/2006/relationships/image" Target="../media/image56.png"/><Relationship Id="rId166" Type="http://schemas.openxmlformats.org/officeDocument/2006/relationships/hyperlink" Target="../../&#49888;&#50557;PPT/64%20&#50836;&#54620;&#49340;&#49436;/&#50836;&#54620;&#49340;&#49436;1&#51109;.pptx" TargetMode="External"/><Relationship Id="rId187" Type="http://schemas.openxmlformats.org/officeDocument/2006/relationships/image" Target="../media/image77.png"/><Relationship Id="rId1" Type="http://schemas.openxmlformats.org/officeDocument/2006/relationships/slideLayout" Target="../slideLayouts/slideLayout6.xml"/><Relationship Id="rId212" Type="http://schemas.openxmlformats.org/officeDocument/2006/relationships/hyperlink" Target="&#50640;&#49828;&#44180;20&#51109;.pptx" TargetMode="External"/><Relationship Id="rId233" Type="http://schemas.openxmlformats.org/officeDocument/2006/relationships/image" Target="../media/image100.png"/><Relationship Id="rId254" Type="http://schemas.openxmlformats.org/officeDocument/2006/relationships/hyperlink" Target="&#50640;&#49828;&#44180;46&#51109;.pptx" TargetMode="External"/><Relationship Id="rId28" Type="http://schemas.openxmlformats.org/officeDocument/2006/relationships/slide" Target="slide34.xml"/><Relationship Id="rId49" Type="http://schemas.openxmlformats.org/officeDocument/2006/relationships/image" Target="../media/image8.png"/><Relationship Id="rId114" Type="http://schemas.openxmlformats.org/officeDocument/2006/relationships/hyperlink" Target="../38&#49828;&#44032;&#47028;/&#49828;&#44032;&#47028;.pptx" TargetMode="External"/><Relationship Id="rId60" Type="http://schemas.openxmlformats.org/officeDocument/2006/relationships/hyperlink" Target="../12&#50676;&#50773;&#44592;&#54616;/&#50676;&#50773;&#44592;&#54616;.pptx" TargetMode="External"/><Relationship Id="rId81" Type="http://schemas.openxmlformats.org/officeDocument/2006/relationships/image" Target="../media/image24.png"/><Relationship Id="rId135" Type="http://schemas.openxmlformats.org/officeDocument/2006/relationships/image" Target="../media/image51.png"/><Relationship Id="rId156" Type="http://schemas.openxmlformats.org/officeDocument/2006/relationships/hyperlink" Target="../../&#49888;&#50557;PPT/59%20&#50556;&#44256;&#48372;&#49436;/&#50556;&#44256;&#48372;&#49436;.pptx" TargetMode="External"/><Relationship Id="rId177" Type="http://schemas.openxmlformats.org/officeDocument/2006/relationships/image" Target="../media/image72.png"/><Relationship Id="rId198" Type="http://schemas.openxmlformats.org/officeDocument/2006/relationships/hyperlink" Target="&#50640;&#49828;&#44180;13&#51109;.pptx" TargetMode="External"/><Relationship Id="rId202" Type="http://schemas.openxmlformats.org/officeDocument/2006/relationships/hyperlink" Target="&#50640;&#49828;&#44180;15&#51109;.pptx" TargetMode="External"/><Relationship Id="rId223" Type="http://schemas.openxmlformats.org/officeDocument/2006/relationships/image" Target="../media/image95.png"/><Relationship Id="rId244" Type="http://schemas.openxmlformats.org/officeDocument/2006/relationships/hyperlink" Target="&#50640;&#49828;&#44180;37&#51109;.pptx" TargetMode="External"/><Relationship Id="rId18" Type="http://schemas.openxmlformats.org/officeDocument/2006/relationships/slide" Target="slide29.xml"/><Relationship Id="rId39" Type="http://schemas.openxmlformats.org/officeDocument/2006/relationships/image" Target="../media/image3.png"/><Relationship Id="rId265" Type="http://schemas.openxmlformats.org/officeDocument/2006/relationships/image" Target="../media/image116.png"/><Relationship Id="rId50" Type="http://schemas.openxmlformats.org/officeDocument/2006/relationships/hyperlink" Target="../06&#50668;&#54840;&#49688;&#50500;/&#50668;&#54840;&#49688;&#50500;.pptx" TargetMode="External"/><Relationship Id="rId104" Type="http://schemas.openxmlformats.org/officeDocument/2006/relationships/hyperlink" Target="../33&#48120;&#44032;/&#48120;&#44032;.pptx" TargetMode="External"/><Relationship Id="rId125" Type="http://schemas.openxmlformats.org/officeDocument/2006/relationships/image" Target="../media/image46.png"/><Relationship Id="rId146" Type="http://schemas.openxmlformats.org/officeDocument/2006/relationships/hyperlink" Target="../../&#49888;&#50557;PPT/54%20&#46356;&#47784;&#45936;&#51204;&#49436;/&#46356;&#47784;&#45936;&#51204;&#49436;.pptx" TargetMode="External"/><Relationship Id="rId167" Type="http://schemas.openxmlformats.org/officeDocument/2006/relationships/image" Target="../media/image67.png"/><Relationship Id="rId188" Type="http://schemas.openxmlformats.org/officeDocument/2006/relationships/hyperlink" Target="&#50640;&#49828;&#44180;08&#51109;.pptx" TargetMode="External"/><Relationship Id="rId71" Type="http://schemas.openxmlformats.org/officeDocument/2006/relationships/image" Target="../media/image19.png"/><Relationship Id="rId92" Type="http://schemas.openxmlformats.org/officeDocument/2006/relationships/hyperlink" Target="../27&#45796;&#45768;&#50648;/&#45796;&#45768;&#50648;.pptx" TargetMode="External"/><Relationship Id="rId213" Type="http://schemas.openxmlformats.org/officeDocument/2006/relationships/image" Target="../media/image90.png"/><Relationship Id="rId234" Type="http://schemas.openxmlformats.org/officeDocument/2006/relationships/hyperlink" Target="&#50640;&#49828;&#44180;32&#51109;.pptx" TargetMode="External"/><Relationship Id="rId2" Type="http://schemas.openxmlformats.org/officeDocument/2006/relationships/slide" Target="slide1.xml"/><Relationship Id="rId29" Type="http://schemas.openxmlformats.org/officeDocument/2006/relationships/slide" Target="slide15.xml"/><Relationship Id="rId255" Type="http://schemas.openxmlformats.org/officeDocument/2006/relationships/image" Target="../media/image111.png"/><Relationship Id="rId40" Type="http://schemas.openxmlformats.org/officeDocument/2006/relationships/hyperlink" Target="../02&#52636;&#50528;&#44413;&#44592;/&#52636;&#50528;&#44413;&#44592;.pptx" TargetMode="External"/><Relationship Id="rId115" Type="http://schemas.openxmlformats.org/officeDocument/2006/relationships/image" Target="../media/image41.png"/><Relationship Id="rId136" Type="http://schemas.openxmlformats.org/officeDocument/2006/relationships/hyperlink" Target="../../&#49888;&#50557;PPT/49%20&#50640;&#48288;&#49548;&#49436;/&#50640;&#48288;&#49548;&#49436;.pptx" TargetMode="External"/><Relationship Id="rId157" Type="http://schemas.openxmlformats.org/officeDocument/2006/relationships/image" Target="../media/image62.png"/><Relationship Id="rId178" Type="http://schemas.openxmlformats.org/officeDocument/2006/relationships/hyperlink" Target="&#50640;&#49828;&#44180;03&#51109;.pptx" TargetMode="External"/><Relationship Id="rId61" Type="http://schemas.openxmlformats.org/officeDocument/2006/relationships/image" Target="../media/image14.png"/><Relationship Id="rId82" Type="http://schemas.openxmlformats.org/officeDocument/2006/relationships/hyperlink" Target="../22&#50500;&#44032;/&#50500;&#44032;.pptx" TargetMode="External"/><Relationship Id="rId199" Type="http://schemas.openxmlformats.org/officeDocument/2006/relationships/image" Target="../media/image83.png"/><Relationship Id="rId203" Type="http://schemas.openxmlformats.org/officeDocument/2006/relationships/image" Target="../media/image85.png"/><Relationship Id="rId19" Type="http://schemas.openxmlformats.org/officeDocument/2006/relationships/slide" Target="slide10.xml"/><Relationship Id="rId224" Type="http://schemas.openxmlformats.org/officeDocument/2006/relationships/hyperlink" Target="&#50640;&#49828;&#44180;26&#51109;.pptx" TargetMode="External"/><Relationship Id="rId245" Type="http://schemas.openxmlformats.org/officeDocument/2006/relationships/image" Target="../media/image106.png"/><Relationship Id="rId266" Type="http://schemas.openxmlformats.org/officeDocument/2006/relationships/hyperlink" Target="&#50640;&#49828;&#44180;40&#51109;.pptx" TargetMode="External"/><Relationship Id="rId30" Type="http://schemas.openxmlformats.org/officeDocument/2006/relationships/slide" Target="slide35.xml"/><Relationship Id="rId105" Type="http://schemas.openxmlformats.org/officeDocument/2006/relationships/image" Target="../media/image36.png"/><Relationship Id="rId126" Type="http://schemas.openxmlformats.org/officeDocument/2006/relationships/hyperlink" Target="../../&#49888;&#50557;PPT/44%20&#49324;&#46020;&#54665;&#51204;/&#49324;&#46020;&#54665;&#51204;.pptx" TargetMode="External"/><Relationship Id="rId147" Type="http://schemas.openxmlformats.org/officeDocument/2006/relationships/image" Target="../media/image57.png"/><Relationship Id="rId168" Type="http://schemas.openxmlformats.org/officeDocument/2006/relationships/hyperlink" Target="../../&#49888;&#50557;PPT/65%20&#50976;&#45796;&#49436;/&#50976;&#45796;&#49436;1&#51109;.pptx" TargetMode="External"/><Relationship Id="rId51" Type="http://schemas.openxmlformats.org/officeDocument/2006/relationships/image" Target="../media/image9.png"/><Relationship Id="rId72" Type="http://schemas.openxmlformats.org/officeDocument/2006/relationships/hyperlink" Target="../17&#50640;&#49828;&#45908;/&#50640;&#49828;&#45908;.pptx" TargetMode="External"/><Relationship Id="rId93" Type="http://schemas.openxmlformats.org/officeDocument/2006/relationships/image" Target="../media/image30.png"/><Relationship Id="rId189" Type="http://schemas.openxmlformats.org/officeDocument/2006/relationships/image" Target="../media/image78.png"/><Relationship Id="rId3" Type="http://schemas.openxmlformats.org/officeDocument/2006/relationships/slide" Target="slide21.xml"/><Relationship Id="rId214" Type="http://schemas.openxmlformats.org/officeDocument/2006/relationships/hyperlink" Target="&#50640;&#49828;&#44180;21&#51109;.pptx" TargetMode="External"/><Relationship Id="rId235" Type="http://schemas.openxmlformats.org/officeDocument/2006/relationships/image" Target="../media/image101.png"/><Relationship Id="rId256" Type="http://schemas.openxmlformats.org/officeDocument/2006/relationships/hyperlink" Target="&#50640;&#49828;&#44180;45&#51109;.pptx" TargetMode="External"/><Relationship Id="rId116" Type="http://schemas.openxmlformats.org/officeDocument/2006/relationships/hyperlink" Target="../39&#47568;&#46972;&#44592;/&#47568;&#46972;&#44592;.pptx" TargetMode="External"/><Relationship Id="rId137" Type="http://schemas.openxmlformats.org/officeDocument/2006/relationships/image" Target="../media/image52.png"/><Relationship Id="rId158" Type="http://schemas.openxmlformats.org/officeDocument/2006/relationships/hyperlink" Target="../../&#49888;&#50557;PPT/60%20&#48288;&#46300;&#47196;&#51204;&#49436;/&#48288;&#46300;&#47196;&#51204;&#49436;.pptx" TargetMode="External"/><Relationship Id="rId20" Type="http://schemas.openxmlformats.org/officeDocument/2006/relationships/slide" Target="slide30.xml"/><Relationship Id="rId41" Type="http://schemas.openxmlformats.org/officeDocument/2006/relationships/image" Target="../media/image4.png"/><Relationship Id="rId62" Type="http://schemas.openxmlformats.org/officeDocument/2006/relationships/hyperlink" Target="../11&#50676;&#50773;&#44592;&#49345;/&#50676;&#50773;&#44592;&#49345;.pptx" TargetMode="External"/><Relationship Id="rId83" Type="http://schemas.openxmlformats.org/officeDocument/2006/relationships/image" Target="../media/image25.png"/><Relationship Id="rId179" Type="http://schemas.openxmlformats.org/officeDocument/2006/relationships/image" Target="../media/image73.png"/><Relationship Id="rId190" Type="http://schemas.openxmlformats.org/officeDocument/2006/relationships/hyperlink" Target="&#50640;&#49828;&#44180;09&#51109;.pptx" TargetMode="External"/><Relationship Id="rId204" Type="http://schemas.openxmlformats.org/officeDocument/2006/relationships/hyperlink" Target="&#50640;&#49828;&#44180;16&#51109;.pptx" TargetMode="External"/><Relationship Id="rId225" Type="http://schemas.openxmlformats.org/officeDocument/2006/relationships/image" Target="../media/image96.png"/><Relationship Id="rId246" Type="http://schemas.openxmlformats.org/officeDocument/2006/relationships/hyperlink" Target="&#50640;&#49828;&#44180;38&#51109;.pptx" TargetMode="External"/><Relationship Id="rId267" Type="http://schemas.openxmlformats.org/officeDocument/2006/relationships/image" Target="../media/image117.png"/><Relationship Id="rId106" Type="http://schemas.openxmlformats.org/officeDocument/2006/relationships/hyperlink" Target="../34&#45208;&#54996;/&#45208;&#54996;.pptx" TargetMode="External"/><Relationship Id="rId127" Type="http://schemas.openxmlformats.org/officeDocument/2006/relationships/image" Target="../media/image47.png"/><Relationship Id="rId10" Type="http://schemas.openxmlformats.org/officeDocument/2006/relationships/slide" Target="slide5.xml"/><Relationship Id="rId31" Type="http://schemas.openxmlformats.org/officeDocument/2006/relationships/slide" Target="slide16.xml"/><Relationship Id="rId52" Type="http://schemas.openxmlformats.org/officeDocument/2006/relationships/hyperlink" Target="../07&#49324;&#49324;&#44592;/&#49324;&#49324;&#44592;.pptx" TargetMode="External"/><Relationship Id="rId73" Type="http://schemas.openxmlformats.org/officeDocument/2006/relationships/image" Target="../media/image20.png"/><Relationship Id="rId94" Type="http://schemas.openxmlformats.org/officeDocument/2006/relationships/hyperlink" Target="../28&#54840;&#49464;&#50500;/&#54840;&#49464;&#50500;.pptx" TargetMode="External"/><Relationship Id="rId148" Type="http://schemas.openxmlformats.org/officeDocument/2006/relationships/hyperlink" Target="../../&#49888;&#50557;PPT/55%20&#46356;&#47784;&#45936;&#54980;&#49436;/&#46356;&#47784;&#45936;&#54980;&#49436;.pptx" TargetMode="External"/><Relationship Id="rId169" Type="http://schemas.openxmlformats.org/officeDocument/2006/relationships/image" Target="../media/image68.png"/><Relationship Id="rId4" Type="http://schemas.openxmlformats.org/officeDocument/2006/relationships/slide" Target="slide2.xml"/><Relationship Id="rId180" Type="http://schemas.openxmlformats.org/officeDocument/2006/relationships/hyperlink" Target="&#50640;&#49828;&#44180;04&#51109;.pptx" TargetMode="External"/><Relationship Id="rId215" Type="http://schemas.openxmlformats.org/officeDocument/2006/relationships/image" Target="../media/image91.png"/><Relationship Id="rId236" Type="http://schemas.openxmlformats.org/officeDocument/2006/relationships/hyperlink" Target="&#50640;&#49828;&#44180;33&#51109;.pptx" TargetMode="External"/><Relationship Id="rId257" Type="http://schemas.openxmlformats.org/officeDocument/2006/relationships/image" Target="../media/image112.png"/><Relationship Id="rId42" Type="http://schemas.openxmlformats.org/officeDocument/2006/relationships/hyperlink" Target="&#52285;&#49464;&#44592;.pptx" TargetMode="External"/><Relationship Id="rId84" Type="http://schemas.openxmlformats.org/officeDocument/2006/relationships/hyperlink" Target="../23&#51060;&#49324;&#50556;/&#51060;&#49324;&#50556;.pptx" TargetMode="External"/><Relationship Id="rId138" Type="http://schemas.openxmlformats.org/officeDocument/2006/relationships/hyperlink" Target="../../&#49888;&#50557;PPT/50%20&#48716;&#47549;&#48372;&#49436;/&#48716;&#47549;&#48372;&#49436;.pptx" TargetMode="External"/><Relationship Id="rId191" Type="http://schemas.openxmlformats.org/officeDocument/2006/relationships/image" Target="../media/image79.png"/><Relationship Id="rId205" Type="http://schemas.openxmlformats.org/officeDocument/2006/relationships/image" Target="../media/image86.png"/><Relationship Id="rId247" Type="http://schemas.openxmlformats.org/officeDocument/2006/relationships/image" Target="../media/image107.png"/></Relationships>
</file>

<file path=ppt/slides/_rels/slide24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2.png"/><Relationship Id="rId21" Type="http://schemas.openxmlformats.org/officeDocument/2006/relationships/slide" Target="slide11.xml"/><Relationship Id="rId63" Type="http://schemas.openxmlformats.org/officeDocument/2006/relationships/image" Target="../media/image15.png"/><Relationship Id="rId159" Type="http://schemas.openxmlformats.org/officeDocument/2006/relationships/image" Target="../media/image63.png"/><Relationship Id="rId170" Type="http://schemas.openxmlformats.org/officeDocument/2006/relationships/hyperlink" Target="../../&#49888;&#50557;PPT/66%20&#50836;&#54620;&#44228;&#49884;&#47197;/&#50836;&#54620;&#44228;&#49884;&#47197;.pptx" TargetMode="External"/><Relationship Id="rId226" Type="http://schemas.openxmlformats.org/officeDocument/2006/relationships/hyperlink" Target="&#50640;&#49828;&#44180;28&#51109;.pptx" TargetMode="External"/><Relationship Id="rId107" Type="http://schemas.openxmlformats.org/officeDocument/2006/relationships/image" Target="../media/image37.png"/><Relationship Id="rId268" Type="http://schemas.openxmlformats.org/officeDocument/2006/relationships/image" Target="../media/image141.png"/><Relationship Id="rId11" Type="http://schemas.openxmlformats.org/officeDocument/2006/relationships/slide" Target="slide25.xml"/><Relationship Id="rId32" Type="http://schemas.openxmlformats.org/officeDocument/2006/relationships/slide" Target="slide17.xml"/><Relationship Id="rId53" Type="http://schemas.openxmlformats.org/officeDocument/2006/relationships/image" Target="../media/image10.png"/><Relationship Id="rId74" Type="http://schemas.openxmlformats.org/officeDocument/2006/relationships/hyperlink" Target="../18&#50853;&#44592;/&#50853;&#44592;.pptx" TargetMode="External"/><Relationship Id="rId128" Type="http://schemas.openxmlformats.org/officeDocument/2006/relationships/hyperlink" Target="../../&#49888;&#50557;PPT/45%20&#47196;&#47560;&#49436;/&#47196;&#47560;&#49436;.pptx" TargetMode="External"/><Relationship Id="rId149" Type="http://schemas.openxmlformats.org/officeDocument/2006/relationships/image" Target="../media/image58.png"/><Relationship Id="rId5" Type="http://schemas.openxmlformats.org/officeDocument/2006/relationships/slide" Target="slide22.xml"/><Relationship Id="rId95" Type="http://schemas.openxmlformats.org/officeDocument/2006/relationships/image" Target="../media/image31.png"/><Relationship Id="rId160" Type="http://schemas.openxmlformats.org/officeDocument/2006/relationships/hyperlink" Target="../../&#49888;&#50557;PPT/61%20&#48288;&#46300;&#47196;&#54980;&#49436;/&#48288;&#46300;&#47196;&#54980;&#49436;.pptx" TargetMode="External"/><Relationship Id="rId181" Type="http://schemas.openxmlformats.org/officeDocument/2006/relationships/image" Target="../media/image74.png"/><Relationship Id="rId216" Type="http://schemas.openxmlformats.org/officeDocument/2006/relationships/hyperlink" Target="&#50640;&#49828;&#44180;22&#51109;.pptx" TargetMode="External"/><Relationship Id="rId237" Type="http://schemas.openxmlformats.org/officeDocument/2006/relationships/image" Target="../media/image102.png"/><Relationship Id="rId258" Type="http://schemas.openxmlformats.org/officeDocument/2006/relationships/hyperlink" Target="&#50640;&#49828;&#44180;44&#51109;.pptx" TargetMode="External"/><Relationship Id="rId22" Type="http://schemas.openxmlformats.org/officeDocument/2006/relationships/slide" Target="slide31.xml"/><Relationship Id="rId43" Type="http://schemas.openxmlformats.org/officeDocument/2006/relationships/image" Target="../media/image5.png"/><Relationship Id="rId64" Type="http://schemas.openxmlformats.org/officeDocument/2006/relationships/hyperlink" Target="../13&#50669;&#45824;&#49345;/&#50669;&#45824;&#49345;.pptx" TargetMode="External"/><Relationship Id="rId118" Type="http://schemas.openxmlformats.org/officeDocument/2006/relationships/hyperlink" Target="../../&#49888;&#50557;PPT/40%20&#47560;&#53468;&#48373;&#51020;/&#47560;&#53468;&#48373;&#51020;.pptx" TargetMode="External"/><Relationship Id="rId139" Type="http://schemas.openxmlformats.org/officeDocument/2006/relationships/image" Target="../media/image53.png"/><Relationship Id="rId85" Type="http://schemas.openxmlformats.org/officeDocument/2006/relationships/image" Target="../media/image26.png"/><Relationship Id="rId150" Type="http://schemas.openxmlformats.org/officeDocument/2006/relationships/hyperlink" Target="../../&#49888;&#50557;PPT/56%20&#46356;&#46020;&#49436;/&#46356;&#46020;&#49436;.pptx" TargetMode="External"/><Relationship Id="rId171" Type="http://schemas.openxmlformats.org/officeDocument/2006/relationships/image" Target="../media/image69.png"/><Relationship Id="rId192" Type="http://schemas.openxmlformats.org/officeDocument/2006/relationships/hyperlink" Target="&#50640;&#49828;&#44180;10&#51109;.pptx" TargetMode="External"/><Relationship Id="rId206" Type="http://schemas.openxmlformats.org/officeDocument/2006/relationships/hyperlink" Target="&#50640;&#49828;&#44180;17&#51109;.pptx" TargetMode="External"/><Relationship Id="rId227" Type="http://schemas.openxmlformats.org/officeDocument/2006/relationships/image" Target="../media/image97.png"/><Relationship Id="rId248" Type="http://schemas.openxmlformats.org/officeDocument/2006/relationships/hyperlink" Target="&#50640;&#49828;&#44180;39&#51109;.pptx" TargetMode="External"/><Relationship Id="rId12" Type="http://schemas.openxmlformats.org/officeDocument/2006/relationships/slide" Target="slide6.xml"/><Relationship Id="rId33" Type="http://schemas.openxmlformats.org/officeDocument/2006/relationships/slide" Target="slide18.xml"/><Relationship Id="rId108" Type="http://schemas.openxmlformats.org/officeDocument/2006/relationships/hyperlink" Target="../35&#54616;&#48149;&#44397;/&#54616;&#48149;&#44397;.pptx" TargetMode="External"/><Relationship Id="rId129" Type="http://schemas.openxmlformats.org/officeDocument/2006/relationships/image" Target="../media/image48.png"/><Relationship Id="rId54" Type="http://schemas.openxmlformats.org/officeDocument/2006/relationships/hyperlink" Target="../08&#47355;&#44592;/&#47355;&#44592;.pptx" TargetMode="External"/><Relationship Id="rId75" Type="http://schemas.openxmlformats.org/officeDocument/2006/relationships/image" Target="../media/image21.png"/><Relationship Id="rId96" Type="http://schemas.openxmlformats.org/officeDocument/2006/relationships/hyperlink" Target="../29&#50836;&#50648;/&#50836;&#50648;.pptx" TargetMode="External"/><Relationship Id="rId140" Type="http://schemas.openxmlformats.org/officeDocument/2006/relationships/hyperlink" Target="../../&#49888;&#50557;PPT/51%20&#44264;&#47196;&#49352;&#49436;/&#44264;&#47196;&#49352;&#49436;.pptx" TargetMode="External"/><Relationship Id="rId161" Type="http://schemas.openxmlformats.org/officeDocument/2006/relationships/image" Target="../media/image64.png"/><Relationship Id="rId182" Type="http://schemas.openxmlformats.org/officeDocument/2006/relationships/hyperlink" Target="&#50640;&#49828;&#44180;05&#51109;.pptx" TargetMode="External"/><Relationship Id="rId217" Type="http://schemas.openxmlformats.org/officeDocument/2006/relationships/image" Target="../media/image92.png"/><Relationship Id="rId6" Type="http://schemas.openxmlformats.org/officeDocument/2006/relationships/slide" Target="slide3.xml"/><Relationship Id="rId238" Type="http://schemas.openxmlformats.org/officeDocument/2006/relationships/hyperlink" Target="&#50640;&#49828;&#44180;34&#51109;.pptx" TargetMode="External"/><Relationship Id="rId259" Type="http://schemas.openxmlformats.org/officeDocument/2006/relationships/image" Target="../media/image113.png"/><Relationship Id="rId23" Type="http://schemas.openxmlformats.org/officeDocument/2006/relationships/slide" Target="slide12.xml"/><Relationship Id="rId119" Type="http://schemas.openxmlformats.org/officeDocument/2006/relationships/image" Target="../media/image43.png"/><Relationship Id="rId44" Type="http://schemas.openxmlformats.org/officeDocument/2006/relationships/hyperlink" Target="../03&#47112;&#50948;&#44592;/&#47112;&#50948;&#44592;.pptx" TargetMode="External"/><Relationship Id="rId65" Type="http://schemas.openxmlformats.org/officeDocument/2006/relationships/image" Target="../media/image16.png"/><Relationship Id="rId86" Type="http://schemas.openxmlformats.org/officeDocument/2006/relationships/hyperlink" Target="../24&#50696;&#47112;&#48120;&#50556;/&#50696;&#47112;&#48120;&#50556;.pptx" TargetMode="External"/><Relationship Id="rId130" Type="http://schemas.openxmlformats.org/officeDocument/2006/relationships/hyperlink" Target="../../&#49888;&#50557;PPT/46%20&#44256;&#47536;&#46020;&#51204;&#49436;/&#44256;&#47536;&#46020;&#51204;&#49436;.pptx" TargetMode="External"/><Relationship Id="rId151" Type="http://schemas.openxmlformats.org/officeDocument/2006/relationships/image" Target="../media/image59.png"/><Relationship Id="rId172" Type="http://schemas.openxmlformats.org/officeDocument/2006/relationships/hyperlink" Target="&#50640;&#49828;&#44180;27&#51109;.pptx" TargetMode="External"/><Relationship Id="rId193" Type="http://schemas.openxmlformats.org/officeDocument/2006/relationships/image" Target="../media/image80.png"/><Relationship Id="rId207" Type="http://schemas.openxmlformats.org/officeDocument/2006/relationships/image" Target="../media/image87.png"/><Relationship Id="rId228" Type="http://schemas.openxmlformats.org/officeDocument/2006/relationships/hyperlink" Target="&#50640;&#49828;&#44180;29&#51109;.pptx" TargetMode="External"/><Relationship Id="rId249" Type="http://schemas.openxmlformats.org/officeDocument/2006/relationships/image" Target="../media/image108.png"/><Relationship Id="rId13" Type="http://schemas.openxmlformats.org/officeDocument/2006/relationships/slide" Target="slide26.xml"/><Relationship Id="rId109" Type="http://schemas.openxmlformats.org/officeDocument/2006/relationships/image" Target="../media/image38.png"/><Relationship Id="rId260" Type="http://schemas.openxmlformats.org/officeDocument/2006/relationships/hyperlink" Target="&#50640;&#49828;&#44180;43&#51109;.pptx" TargetMode="External"/><Relationship Id="rId34" Type="http://schemas.openxmlformats.org/officeDocument/2006/relationships/slide" Target="slide19.xml"/><Relationship Id="rId55" Type="http://schemas.openxmlformats.org/officeDocument/2006/relationships/image" Target="../media/image11.png"/><Relationship Id="rId76" Type="http://schemas.openxmlformats.org/officeDocument/2006/relationships/hyperlink" Target="../19&#49884;&#54200;/&#49884;&#54200;.pptx" TargetMode="External"/><Relationship Id="rId97" Type="http://schemas.openxmlformats.org/officeDocument/2006/relationships/image" Target="../media/image32.png"/><Relationship Id="rId120" Type="http://schemas.openxmlformats.org/officeDocument/2006/relationships/hyperlink" Target="../../&#49888;&#50557;PPT/41%20&#47560;&#44032;&#48373;&#51020;/&#47560;&#44032;&#48373;&#51020;.pptx" TargetMode="External"/><Relationship Id="rId141" Type="http://schemas.openxmlformats.org/officeDocument/2006/relationships/image" Target="../media/image54.png"/><Relationship Id="rId7" Type="http://schemas.openxmlformats.org/officeDocument/2006/relationships/slide" Target="slide23.xml"/><Relationship Id="rId162" Type="http://schemas.openxmlformats.org/officeDocument/2006/relationships/hyperlink" Target="../../&#49888;&#50557;PPT/62%20&#50836;&#54620;&#51068;&#49436;/&#50836;&#54620;&#51068;&#49436;.pptx" TargetMode="External"/><Relationship Id="rId183" Type="http://schemas.openxmlformats.org/officeDocument/2006/relationships/image" Target="../media/image75.png"/><Relationship Id="rId218" Type="http://schemas.openxmlformats.org/officeDocument/2006/relationships/hyperlink" Target="&#50640;&#49828;&#44180;23&#51109;.pptx" TargetMode="External"/><Relationship Id="rId239" Type="http://schemas.openxmlformats.org/officeDocument/2006/relationships/image" Target="../media/image103.png"/><Relationship Id="rId250" Type="http://schemas.openxmlformats.org/officeDocument/2006/relationships/hyperlink" Target="&#50640;&#49828;&#44180;48&#51109;.pptx" TargetMode="External"/><Relationship Id="rId24" Type="http://schemas.openxmlformats.org/officeDocument/2006/relationships/slide" Target="slide32.xml"/><Relationship Id="rId45" Type="http://schemas.openxmlformats.org/officeDocument/2006/relationships/image" Target="../media/image6.png"/><Relationship Id="rId66" Type="http://schemas.openxmlformats.org/officeDocument/2006/relationships/hyperlink" Target="../14&#50669;&#45824;&#54616;/&#50669;&#45824;&#54616;.pptx" TargetMode="External"/><Relationship Id="rId87" Type="http://schemas.openxmlformats.org/officeDocument/2006/relationships/image" Target="../media/image27.png"/><Relationship Id="rId110" Type="http://schemas.openxmlformats.org/officeDocument/2006/relationships/hyperlink" Target="../36&#49828;&#48148;&#45264;/&#49828;&#48148;&#45264;.pptx" TargetMode="External"/><Relationship Id="rId131" Type="http://schemas.openxmlformats.org/officeDocument/2006/relationships/image" Target="../media/image49.png"/><Relationship Id="rId152" Type="http://schemas.openxmlformats.org/officeDocument/2006/relationships/hyperlink" Target="../../&#49888;&#50557;PPT/57%20&#48716;&#47112;&#47788;&#49436;/&#48716;&#47112;&#47788;&#49436;1&#51109;.pptx" TargetMode="External"/><Relationship Id="rId173" Type="http://schemas.openxmlformats.org/officeDocument/2006/relationships/image" Target="../media/image70.png"/><Relationship Id="rId194" Type="http://schemas.openxmlformats.org/officeDocument/2006/relationships/hyperlink" Target="&#50640;&#49828;&#44180;11&#51109;.pptx" TargetMode="External"/><Relationship Id="rId208" Type="http://schemas.openxmlformats.org/officeDocument/2006/relationships/hyperlink" Target="&#50640;&#49828;&#44180;18&#51109;.pptx" TargetMode="External"/><Relationship Id="rId229" Type="http://schemas.openxmlformats.org/officeDocument/2006/relationships/image" Target="../media/image98.png"/><Relationship Id="rId240" Type="http://schemas.openxmlformats.org/officeDocument/2006/relationships/hyperlink" Target="&#50640;&#49828;&#44180;35&#51109;.pptx" TargetMode="External"/><Relationship Id="rId261" Type="http://schemas.openxmlformats.org/officeDocument/2006/relationships/image" Target="../media/image114.png"/><Relationship Id="rId14" Type="http://schemas.openxmlformats.org/officeDocument/2006/relationships/slide" Target="slide7.xml"/><Relationship Id="rId35" Type="http://schemas.openxmlformats.org/officeDocument/2006/relationships/slide" Target="slide20.xml"/><Relationship Id="rId56" Type="http://schemas.openxmlformats.org/officeDocument/2006/relationships/hyperlink" Target="../09&#49324;&#47924;&#50648;&#49345;/&#49324;&#47924;&#50648;&#49345;.pptx" TargetMode="External"/><Relationship Id="rId77" Type="http://schemas.openxmlformats.org/officeDocument/2006/relationships/image" Target="../media/image22.png"/><Relationship Id="rId100" Type="http://schemas.openxmlformats.org/officeDocument/2006/relationships/hyperlink" Target="../31&#50724;&#48148;&#45852;/&#50724;&#48148;&#45852;1&#51109;.pptx" TargetMode="External"/><Relationship Id="rId8" Type="http://schemas.openxmlformats.org/officeDocument/2006/relationships/slide" Target="slide4.xml"/><Relationship Id="rId98" Type="http://schemas.openxmlformats.org/officeDocument/2006/relationships/hyperlink" Target="../30&#50500;&#47784;&#49828;/&#50500;&#47784;&#49828;.pptx" TargetMode="External"/><Relationship Id="rId121" Type="http://schemas.openxmlformats.org/officeDocument/2006/relationships/image" Target="../media/image44.png"/><Relationship Id="rId142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63" Type="http://schemas.openxmlformats.org/officeDocument/2006/relationships/image" Target="../media/image65.png"/><Relationship Id="rId184" Type="http://schemas.openxmlformats.org/officeDocument/2006/relationships/hyperlink" Target="&#50640;&#49828;&#44180;06&#51109;.pptx" TargetMode="External"/><Relationship Id="rId219" Type="http://schemas.openxmlformats.org/officeDocument/2006/relationships/image" Target="../media/image93.png"/><Relationship Id="rId230" Type="http://schemas.openxmlformats.org/officeDocument/2006/relationships/hyperlink" Target="&#50640;&#49828;&#44180;30&#51109;.pptx" TargetMode="External"/><Relationship Id="rId251" Type="http://schemas.openxmlformats.org/officeDocument/2006/relationships/image" Target="../media/image109.png"/><Relationship Id="rId25" Type="http://schemas.openxmlformats.org/officeDocument/2006/relationships/slide" Target="slide13.xml"/><Relationship Id="rId46" Type="http://schemas.openxmlformats.org/officeDocument/2006/relationships/hyperlink" Target="../04&#48124;&#49688;&#44592;/&#48124;&#49688;&#44592;.pptx" TargetMode="External"/><Relationship Id="rId67" Type="http://schemas.openxmlformats.org/officeDocument/2006/relationships/image" Target="../media/image17.png"/><Relationship Id="rId88" Type="http://schemas.openxmlformats.org/officeDocument/2006/relationships/hyperlink" Target="../25&#50696;&#47112;&#48120;&#50556;&#50528;&#44032;/&#50696;&#47112;&#48120;&#50556;&#50528;&#44032;.pptx" TargetMode="External"/><Relationship Id="rId111" Type="http://schemas.openxmlformats.org/officeDocument/2006/relationships/image" Target="../media/image39.png"/><Relationship Id="rId132" Type="http://schemas.openxmlformats.org/officeDocument/2006/relationships/hyperlink" Target="../../&#49888;&#50557;PPT/47%20&#44256;&#47536;&#46020;&#54980;&#49436;/&#44256;&#47536;&#46020;&#54980;&#49436;.pptx" TargetMode="External"/><Relationship Id="rId153" Type="http://schemas.openxmlformats.org/officeDocument/2006/relationships/image" Target="../media/image60.png"/><Relationship Id="rId174" Type="http://schemas.openxmlformats.org/officeDocument/2006/relationships/hyperlink" Target="&#50640;&#49828;&#44180;01&#51109;.pptx" TargetMode="External"/><Relationship Id="rId195" Type="http://schemas.openxmlformats.org/officeDocument/2006/relationships/image" Target="../media/image81.png"/><Relationship Id="rId209" Type="http://schemas.openxmlformats.org/officeDocument/2006/relationships/image" Target="../media/image88.png"/><Relationship Id="rId220" Type="http://schemas.openxmlformats.org/officeDocument/2006/relationships/hyperlink" Target="&#50640;&#49828;&#44180;24&#51109;.pptx" TargetMode="External"/><Relationship Id="rId241" Type="http://schemas.openxmlformats.org/officeDocument/2006/relationships/image" Target="../media/image104.png"/><Relationship Id="rId15" Type="http://schemas.openxmlformats.org/officeDocument/2006/relationships/slide" Target="slide27.xml"/><Relationship Id="rId36" Type="http://schemas.openxmlformats.org/officeDocument/2006/relationships/slide" Target="slide8.xml"/><Relationship Id="rId57" Type="http://schemas.openxmlformats.org/officeDocument/2006/relationships/image" Target="../media/image12.png"/><Relationship Id="rId262" Type="http://schemas.openxmlformats.org/officeDocument/2006/relationships/hyperlink" Target="&#50640;&#49828;&#44180;42&#51109;.pptx" TargetMode="External"/><Relationship Id="rId78" Type="http://schemas.openxmlformats.org/officeDocument/2006/relationships/hyperlink" Target="../20&#51104;&#50616;/&#51104;&#50616;.pptx" TargetMode="External"/><Relationship Id="rId99" Type="http://schemas.openxmlformats.org/officeDocument/2006/relationships/image" Target="../media/image33.png"/><Relationship Id="rId101" Type="http://schemas.openxmlformats.org/officeDocument/2006/relationships/image" Target="../media/image34.png"/><Relationship Id="rId122" Type="http://schemas.openxmlformats.org/officeDocument/2006/relationships/hyperlink" Target="../../&#49888;&#50557;PPT/42%20&#45572;&#44032;&#48373;&#51020;/&#45572;&#44032;&#48373;&#51020;.pptx" TargetMode="External"/><Relationship Id="rId143" Type="http://schemas.openxmlformats.org/officeDocument/2006/relationships/image" Target="../media/image55.png"/><Relationship Id="rId164" Type="http://schemas.openxmlformats.org/officeDocument/2006/relationships/hyperlink" Target="../../&#49888;&#50557;PPT/63%20&#50836;&#54620;&#51060;&#49436;/&#50836;&#54620;&#51060;&#49436;1&#51109;.pptx" TargetMode="External"/><Relationship Id="rId185" Type="http://schemas.openxmlformats.org/officeDocument/2006/relationships/image" Target="../media/image76.png"/><Relationship Id="rId9" Type="http://schemas.openxmlformats.org/officeDocument/2006/relationships/slide" Target="slide24.xml"/><Relationship Id="rId210" Type="http://schemas.openxmlformats.org/officeDocument/2006/relationships/hyperlink" Target="&#50640;&#49828;&#44180;19&#51109;.pptx" TargetMode="External"/><Relationship Id="rId26" Type="http://schemas.openxmlformats.org/officeDocument/2006/relationships/slide" Target="slide33.xml"/><Relationship Id="rId231" Type="http://schemas.openxmlformats.org/officeDocument/2006/relationships/image" Target="../media/image99.png"/><Relationship Id="rId252" Type="http://schemas.openxmlformats.org/officeDocument/2006/relationships/hyperlink" Target="&#50640;&#49828;&#44180;47&#51109;.pptx" TargetMode="External"/><Relationship Id="rId47" Type="http://schemas.openxmlformats.org/officeDocument/2006/relationships/image" Target="../media/image7.png"/><Relationship Id="rId68" Type="http://schemas.openxmlformats.org/officeDocument/2006/relationships/hyperlink" Target="../15&#50640;&#49828;&#46972;/&#50640;&#49828;&#46972;.pptx" TargetMode="External"/><Relationship Id="rId89" Type="http://schemas.openxmlformats.org/officeDocument/2006/relationships/image" Target="../media/image28.png"/><Relationship Id="rId112" Type="http://schemas.openxmlformats.org/officeDocument/2006/relationships/hyperlink" Target="../37&#54617;&#44060;/&#54617;&#44060;.pptx" TargetMode="External"/><Relationship Id="rId133" Type="http://schemas.openxmlformats.org/officeDocument/2006/relationships/image" Target="../media/image50.png"/><Relationship Id="rId154" Type="http://schemas.openxmlformats.org/officeDocument/2006/relationships/hyperlink" Target="../../&#49888;&#50557;PPT/58%20&#55176;&#48652;&#47532;&#49436;/&#55176;&#48652;&#47532;&#49436;.pptx" TargetMode="External"/><Relationship Id="rId175" Type="http://schemas.openxmlformats.org/officeDocument/2006/relationships/image" Target="../media/image71.png"/><Relationship Id="rId196" Type="http://schemas.openxmlformats.org/officeDocument/2006/relationships/hyperlink" Target="&#50640;&#49828;&#44180;12&#51109;.pptx" TargetMode="External"/><Relationship Id="rId200" Type="http://schemas.openxmlformats.org/officeDocument/2006/relationships/hyperlink" Target="&#50640;&#49828;&#44180;14&#51109;.pptx" TargetMode="External"/><Relationship Id="rId16" Type="http://schemas.openxmlformats.org/officeDocument/2006/relationships/slide" Target="slide28.xml"/><Relationship Id="rId221" Type="http://schemas.openxmlformats.org/officeDocument/2006/relationships/image" Target="../media/image94.png"/><Relationship Id="rId242" Type="http://schemas.openxmlformats.org/officeDocument/2006/relationships/hyperlink" Target="&#50640;&#49828;&#44180;36&#51109;.pptx" TargetMode="External"/><Relationship Id="rId263" Type="http://schemas.openxmlformats.org/officeDocument/2006/relationships/image" Target="../media/image115.png"/><Relationship Id="rId37" Type="http://schemas.openxmlformats.org/officeDocument/2006/relationships/image" Target="../media/image2.png"/><Relationship Id="rId58" Type="http://schemas.openxmlformats.org/officeDocument/2006/relationships/hyperlink" Target="../10&#49324;&#47924;&#50648;&#54616;/&#49324;&#47924;&#50648;&#54616;.pptx" TargetMode="External"/><Relationship Id="rId79" Type="http://schemas.openxmlformats.org/officeDocument/2006/relationships/image" Target="../media/image23.png"/><Relationship Id="rId102" Type="http://schemas.openxmlformats.org/officeDocument/2006/relationships/hyperlink" Target="../32&#50836;&#45208;/&#50836;&#45208;.pptx" TargetMode="External"/><Relationship Id="rId123" Type="http://schemas.openxmlformats.org/officeDocument/2006/relationships/image" Target="../media/image45.png"/><Relationship Id="rId144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90" Type="http://schemas.openxmlformats.org/officeDocument/2006/relationships/hyperlink" Target="../26&#50640;&#49828;&#44180;/&#50640;&#49828;&#44180;.pptx" TargetMode="External"/><Relationship Id="rId165" Type="http://schemas.openxmlformats.org/officeDocument/2006/relationships/image" Target="../media/image66.png"/><Relationship Id="rId186" Type="http://schemas.openxmlformats.org/officeDocument/2006/relationships/hyperlink" Target="&#50640;&#49828;&#44180;07&#51109;.pptx" TargetMode="External"/><Relationship Id="rId211" Type="http://schemas.openxmlformats.org/officeDocument/2006/relationships/image" Target="../media/image89.png"/><Relationship Id="rId232" Type="http://schemas.openxmlformats.org/officeDocument/2006/relationships/hyperlink" Target="&#50640;&#49828;&#44180;31&#51109;.pptx" TargetMode="External"/><Relationship Id="rId253" Type="http://schemas.openxmlformats.org/officeDocument/2006/relationships/image" Target="../media/image110.png"/><Relationship Id="rId27" Type="http://schemas.openxmlformats.org/officeDocument/2006/relationships/slide" Target="slide14.xml"/><Relationship Id="rId48" Type="http://schemas.openxmlformats.org/officeDocument/2006/relationships/hyperlink" Target="../05&#49888;&#47749;&#44592;/&#49888;&#47749;&#44592;.pptx" TargetMode="External"/><Relationship Id="rId69" Type="http://schemas.openxmlformats.org/officeDocument/2006/relationships/image" Target="../media/image18.png"/><Relationship Id="rId113" Type="http://schemas.openxmlformats.org/officeDocument/2006/relationships/image" Target="../media/image40.png"/><Relationship Id="rId134" Type="http://schemas.openxmlformats.org/officeDocument/2006/relationships/hyperlink" Target="../../&#49888;&#50557;PPT/48%20&#44040;&#46972;&#46356;&#50500;&#49436;/&#44040;&#46972;&#46356;&#50500;&#49436;.pptx" TargetMode="External"/><Relationship Id="rId80" Type="http://schemas.openxmlformats.org/officeDocument/2006/relationships/hyperlink" Target="../21&#51204;&#46020;&#49436;/&#51204;&#46020;&#49436;.pptx" TargetMode="External"/><Relationship Id="rId155" Type="http://schemas.openxmlformats.org/officeDocument/2006/relationships/image" Target="../media/image61.png"/><Relationship Id="rId176" Type="http://schemas.openxmlformats.org/officeDocument/2006/relationships/hyperlink" Target="&#50640;&#49828;&#44180;02&#51109;.pptx" TargetMode="External"/><Relationship Id="rId197" Type="http://schemas.openxmlformats.org/officeDocument/2006/relationships/image" Target="../media/image82.png"/><Relationship Id="rId201" Type="http://schemas.openxmlformats.org/officeDocument/2006/relationships/image" Target="../media/image84.png"/><Relationship Id="rId222" Type="http://schemas.openxmlformats.org/officeDocument/2006/relationships/hyperlink" Target="&#50640;&#49828;&#44180;25&#51109;.pptx" TargetMode="External"/><Relationship Id="rId243" Type="http://schemas.openxmlformats.org/officeDocument/2006/relationships/image" Target="../media/image105.png"/><Relationship Id="rId264" Type="http://schemas.openxmlformats.org/officeDocument/2006/relationships/hyperlink" Target="&#50640;&#49828;&#44180;41&#51109;.pptx" TargetMode="External"/><Relationship Id="rId17" Type="http://schemas.openxmlformats.org/officeDocument/2006/relationships/slide" Target="slide9.xml"/><Relationship Id="rId38" Type="http://schemas.openxmlformats.org/officeDocument/2006/relationships/hyperlink" Target="../../&#44396;-&#49888;&#50557;%20&#49457;&#44221;&#47785;&#47197;.pptx" TargetMode="External"/><Relationship Id="rId59" Type="http://schemas.openxmlformats.org/officeDocument/2006/relationships/image" Target="../media/image13.png"/><Relationship Id="rId103" Type="http://schemas.openxmlformats.org/officeDocument/2006/relationships/image" Target="../media/image35.png"/><Relationship Id="rId124" Type="http://schemas.openxmlformats.org/officeDocument/2006/relationships/hyperlink" Target="../../&#49888;&#50557;PPT/43%20&#50836;&#54620;&#48373;&#51020;/&#50836;&#54620;&#48373;&#51020;.pptx" TargetMode="External"/><Relationship Id="rId70" Type="http://schemas.openxmlformats.org/officeDocument/2006/relationships/hyperlink" Target="../16&#45712;&#54756;&#48120;&#50556;/&#45712;&#54756;&#48120;&#50556;.pptx" TargetMode="External"/><Relationship Id="rId91" Type="http://schemas.openxmlformats.org/officeDocument/2006/relationships/image" Target="../media/image29.png"/><Relationship Id="rId145" Type="http://schemas.openxmlformats.org/officeDocument/2006/relationships/image" Target="../media/image56.png"/><Relationship Id="rId166" Type="http://schemas.openxmlformats.org/officeDocument/2006/relationships/hyperlink" Target="../../&#49888;&#50557;PPT/64%20&#50836;&#54620;&#49340;&#49436;/&#50836;&#54620;&#49340;&#49436;1&#51109;.pptx" TargetMode="External"/><Relationship Id="rId187" Type="http://schemas.openxmlformats.org/officeDocument/2006/relationships/image" Target="../media/image77.png"/><Relationship Id="rId1" Type="http://schemas.openxmlformats.org/officeDocument/2006/relationships/slideLayout" Target="../slideLayouts/slideLayout6.xml"/><Relationship Id="rId212" Type="http://schemas.openxmlformats.org/officeDocument/2006/relationships/hyperlink" Target="&#50640;&#49828;&#44180;20&#51109;.pptx" TargetMode="External"/><Relationship Id="rId233" Type="http://schemas.openxmlformats.org/officeDocument/2006/relationships/image" Target="../media/image100.png"/><Relationship Id="rId254" Type="http://schemas.openxmlformats.org/officeDocument/2006/relationships/hyperlink" Target="&#50640;&#49828;&#44180;46&#51109;.pptx" TargetMode="External"/><Relationship Id="rId28" Type="http://schemas.openxmlformats.org/officeDocument/2006/relationships/slide" Target="slide34.xml"/><Relationship Id="rId49" Type="http://schemas.openxmlformats.org/officeDocument/2006/relationships/image" Target="../media/image8.png"/><Relationship Id="rId114" Type="http://schemas.openxmlformats.org/officeDocument/2006/relationships/hyperlink" Target="../38&#49828;&#44032;&#47028;/&#49828;&#44032;&#47028;.pptx" TargetMode="External"/><Relationship Id="rId60" Type="http://schemas.openxmlformats.org/officeDocument/2006/relationships/hyperlink" Target="../12&#50676;&#50773;&#44592;&#54616;/&#50676;&#50773;&#44592;&#54616;.pptx" TargetMode="External"/><Relationship Id="rId81" Type="http://schemas.openxmlformats.org/officeDocument/2006/relationships/image" Target="../media/image24.png"/><Relationship Id="rId135" Type="http://schemas.openxmlformats.org/officeDocument/2006/relationships/image" Target="../media/image51.png"/><Relationship Id="rId156" Type="http://schemas.openxmlformats.org/officeDocument/2006/relationships/hyperlink" Target="../../&#49888;&#50557;PPT/59%20&#50556;&#44256;&#48372;&#49436;/&#50556;&#44256;&#48372;&#49436;.pptx" TargetMode="External"/><Relationship Id="rId177" Type="http://schemas.openxmlformats.org/officeDocument/2006/relationships/image" Target="../media/image72.png"/><Relationship Id="rId198" Type="http://schemas.openxmlformats.org/officeDocument/2006/relationships/hyperlink" Target="&#50640;&#49828;&#44180;13&#51109;.pptx" TargetMode="External"/><Relationship Id="rId202" Type="http://schemas.openxmlformats.org/officeDocument/2006/relationships/hyperlink" Target="&#50640;&#49828;&#44180;15&#51109;.pptx" TargetMode="External"/><Relationship Id="rId223" Type="http://schemas.openxmlformats.org/officeDocument/2006/relationships/image" Target="../media/image95.png"/><Relationship Id="rId244" Type="http://schemas.openxmlformats.org/officeDocument/2006/relationships/hyperlink" Target="&#50640;&#49828;&#44180;37&#51109;.pptx" TargetMode="External"/><Relationship Id="rId18" Type="http://schemas.openxmlformats.org/officeDocument/2006/relationships/slide" Target="slide29.xml"/><Relationship Id="rId39" Type="http://schemas.openxmlformats.org/officeDocument/2006/relationships/image" Target="../media/image3.png"/><Relationship Id="rId265" Type="http://schemas.openxmlformats.org/officeDocument/2006/relationships/image" Target="../media/image116.png"/><Relationship Id="rId50" Type="http://schemas.openxmlformats.org/officeDocument/2006/relationships/hyperlink" Target="../06&#50668;&#54840;&#49688;&#50500;/&#50668;&#54840;&#49688;&#50500;.pptx" TargetMode="External"/><Relationship Id="rId104" Type="http://schemas.openxmlformats.org/officeDocument/2006/relationships/hyperlink" Target="../33&#48120;&#44032;/&#48120;&#44032;.pptx" TargetMode="External"/><Relationship Id="rId125" Type="http://schemas.openxmlformats.org/officeDocument/2006/relationships/image" Target="../media/image46.png"/><Relationship Id="rId146" Type="http://schemas.openxmlformats.org/officeDocument/2006/relationships/hyperlink" Target="../../&#49888;&#50557;PPT/54%20&#46356;&#47784;&#45936;&#51204;&#49436;/&#46356;&#47784;&#45936;&#51204;&#49436;.pptx" TargetMode="External"/><Relationship Id="rId167" Type="http://schemas.openxmlformats.org/officeDocument/2006/relationships/image" Target="../media/image67.png"/><Relationship Id="rId188" Type="http://schemas.openxmlformats.org/officeDocument/2006/relationships/hyperlink" Target="&#50640;&#49828;&#44180;08&#51109;.pptx" TargetMode="External"/><Relationship Id="rId71" Type="http://schemas.openxmlformats.org/officeDocument/2006/relationships/image" Target="../media/image19.png"/><Relationship Id="rId92" Type="http://schemas.openxmlformats.org/officeDocument/2006/relationships/hyperlink" Target="../27&#45796;&#45768;&#50648;/&#45796;&#45768;&#50648;.pptx" TargetMode="External"/><Relationship Id="rId213" Type="http://schemas.openxmlformats.org/officeDocument/2006/relationships/image" Target="../media/image90.png"/><Relationship Id="rId234" Type="http://schemas.openxmlformats.org/officeDocument/2006/relationships/hyperlink" Target="&#50640;&#49828;&#44180;32&#51109;.pptx" TargetMode="External"/><Relationship Id="rId2" Type="http://schemas.openxmlformats.org/officeDocument/2006/relationships/slide" Target="slide1.xml"/><Relationship Id="rId29" Type="http://schemas.openxmlformats.org/officeDocument/2006/relationships/slide" Target="slide15.xml"/><Relationship Id="rId255" Type="http://schemas.openxmlformats.org/officeDocument/2006/relationships/image" Target="../media/image111.png"/><Relationship Id="rId40" Type="http://schemas.openxmlformats.org/officeDocument/2006/relationships/hyperlink" Target="../02&#52636;&#50528;&#44413;&#44592;/&#52636;&#50528;&#44413;&#44592;.pptx" TargetMode="External"/><Relationship Id="rId115" Type="http://schemas.openxmlformats.org/officeDocument/2006/relationships/image" Target="../media/image41.png"/><Relationship Id="rId136" Type="http://schemas.openxmlformats.org/officeDocument/2006/relationships/hyperlink" Target="../../&#49888;&#50557;PPT/49%20&#50640;&#48288;&#49548;&#49436;/&#50640;&#48288;&#49548;&#49436;.pptx" TargetMode="External"/><Relationship Id="rId157" Type="http://schemas.openxmlformats.org/officeDocument/2006/relationships/image" Target="../media/image62.png"/><Relationship Id="rId178" Type="http://schemas.openxmlformats.org/officeDocument/2006/relationships/hyperlink" Target="&#50640;&#49828;&#44180;03&#51109;.pptx" TargetMode="External"/><Relationship Id="rId61" Type="http://schemas.openxmlformats.org/officeDocument/2006/relationships/image" Target="../media/image14.png"/><Relationship Id="rId82" Type="http://schemas.openxmlformats.org/officeDocument/2006/relationships/hyperlink" Target="../22&#50500;&#44032;/&#50500;&#44032;.pptx" TargetMode="External"/><Relationship Id="rId199" Type="http://schemas.openxmlformats.org/officeDocument/2006/relationships/image" Target="../media/image83.png"/><Relationship Id="rId203" Type="http://schemas.openxmlformats.org/officeDocument/2006/relationships/image" Target="../media/image85.png"/><Relationship Id="rId19" Type="http://schemas.openxmlformats.org/officeDocument/2006/relationships/slide" Target="slide10.xml"/><Relationship Id="rId224" Type="http://schemas.openxmlformats.org/officeDocument/2006/relationships/hyperlink" Target="&#50640;&#49828;&#44180;26&#51109;.pptx" TargetMode="External"/><Relationship Id="rId245" Type="http://schemas.openxmlformats.org/officeDocument/2006/relationships/image" Target="../media/image106.png"/><Relationship Id="rId266" Type="http://schemas.openxmlformats.org/officeDocument/2006/relationships/hyperlink" Target="&#50640;&#49828;&#44180;40&#51109;.pptx" TargetMode="External"/><Relationship Id="rId30" Type="http://schemas.openxmlformats.org/officeDocument/2006/relationships/slide" Target="slide35.xml"/><Relationship Id="rId105" Type="http://schemas.openxmlformats.org/officeDocument/2006/relationships/image" Target="../media/image36.png"/><Relationship Id="rId126" Type="http://schemas.openxmlformats.org/officeDocument/2006/relationships/hyperlink" Target="../../&#49888;&#50557;PPT/44%20&#49324;&#46020;&#54665;&#51204;/&#49324;&#46020;&#54665;&#51204;.pptx" TargetMode="External"/><Relationship Id="rId147" Type="http://schemas.openxmlformats.org/officeDocument/2006/relationships/image" Target="../media/image57.png"/><Relationship Id="rId168" Type="http://schemas.openxmlformats.org/officeDocument/2006/relationships/hyperlink" Target="../../&#49888;&#50557;PPT/65%20&#50976;&#45796;&#49436;/&#50976;&#45796;&#49436;1&#51109;.pptx" TargetMode="External"/><Relationship Id="rId51" Type="http://schemas.openxmlformats.org/officeDocument/2006/relationships/image" Target="../media/image9.png"/><Relationship Id="rId72" Type="http://schemas.openxmlformats.org/officeDocument/2006/relationships/hyperlink" Target="../17&#50640;&#49828;&#45908;/&#50640;&#49828;&#45908;.pptx" TargetMode="External"/><Relationship Id="rId93" Type="http://schemas.openxmlformats.org/officeDocument/2006/relationships/image" Target="../media/image30.png"/><Relationship Id="rId189" Type="http://schemas.openxmlformats.org/officeDocument/2006/relationships/image" Target="../media/image78.png"/><Relationship Id="rId3" Type="http://schemas.openxmlformats.org/officeDocument/2006/relationships/slide" Target="slide21.xml"/><Relationship Id="rId214" Type="http://schemas.openxmlformats.org/officeDocument/2006/relationships/hyperlink" Target="&#50640;&#49828;&#44180;21&#51109;.pptx" TargetMode="External"/><Relationship Id="rId235" Type="http://schemas.openxmlformats.org/officeDocument/2006/relationships/image" Target="../media/image101.png"/><Relationship Id="rId256" Type="http://schemas.openxmlformats.org/officeDocument/2006/relationships/hyperlink" Target="&#50640;&#49828;&#44180;45&#51109;.pptx" TargetMode="External"/><Relationship Id="rId116" Type="http://schemas.openxmlformats.org/officeDocument/2006/relationships/hyperlink" Target="../39&#47568;&#46972;&#44592;/&#47568;&#46972;&#44592;.pptx" TargetMode="External"/><Relationship Id="rId137" Type="http://schemas.openxmlformats.org/officeDocument/2006/relationships/image" Target="../media/image52.png"/><Relationship Id="rId158" Type="http://schemas.openxmlformats.org/officeDocument/2006/relationships/hyperlink" Target="../../&#49888;&#50557;PPT/60%20&#48288;&#46300;&#47196;&#51204;&#49436;/&#48288;&#46300;&#47196;&#51204;&#49436;.pptx" TargetMode="External"/><Relationship Id="rId20" Type="http://schemas.openxmlformats.org/officeDocument/2006/relationships/slide" Target="slide30.xml"/><Relationship Id="rId41" Type="http://schemas.openxmlformats.org/officeDocument/2006/relationships/image" Target="../media/image4.png"/><Relationship Id="rId62" Type="http://schemas.openxmlformats.org/officeDocument/2006/relationships/hyperlink" Target="../11&#50676;&#50773;&#44592;&#49345;/&#50676;&#50773;&#44592;&#49345;.pptx" TargetMode="External"/><Relationship Id="rId83" Type="http://schemas.openxmlformats.org/officeDocument/2006/relationships/image" Target="../media/image25.png"/><Relationship Id="rId179" Type="http://schemas.openxmlformats.org/officeDocument/2006/relationships/image" Target="../media/image73.png"/><Relationship Id="rId190" Type="http://schemas.openxmlformats.org/officeDocument/2006/relationships/hyperlink" Target="&#50640;&#49828;&#44180;09&#51109;.pptx" TargetMode="External"/><Relationship Id="rId204" Type="http://schemas.openxmlformats.org/officeDocument/2006/relationships/hyperlink" Target="&#50640;&#49828;&#44180;16&#51109;.pptx" TargetMode="External"/><Relationship Id="rId225" Type="http://schemas.openxmlformats.org/officeDocument/2006/relationships/image" Target="../media/image96.png"/><Relationship Id="rId246" Type="http://schemas.openxmlformats.org/officeDocument/2006/relationships/hyperlink" Target="&#50640;&#49828;&#44180;38&#51109;.pptx" TargetMode="External"/><Relationship Id="rId267" Type="http://schemas.openxmlformats.org/officeDocument/2006/relationships/image" Target="../media/image117.png"/><Relationship Id="rId106" Type="http://schemas.openxmlformats.org/officeDocument/2006/relationships/hyperlink" Target="../34&#45208;&#54996;/&#45208;&#54996;.pptx" TargetMode="External"/><Relationship Id="rId127" Type="http://schemas.openxmlformats.org/officeDocument/2006/relationships/image" Target="../media/image47.png"/><Relationship Id="rId10" Type="http://schemas.openxmlformats.org/officeDocument/2006/relationships/slide" Target="slide5.xml"/><Relationship Id="rId31" Type="http://schemas.openxmlformats.org/officeDocument/2006/relationships/slide" Target="slide16.xml"/><Relationship Id="rId52" Type="http://schemas.openxmlformats.org/officeDocument/2006/relationships/hyperlink" Target="../07&#49324;&#49324;&#44592;/&#49324;&#49324;&#44592;.pptx" TargetMode="External"/><Relationship Id="rId73" Type="http://schemas.openxmlformats.org/officeDocument/2006/relationships/image" Target="../media/image20.png"/><Relationship Id="rId94" Type="http://schemas.openxmlformats.org/officeDocument/2006/relationships/hyperlink" Target="../28&#54840;&#49464;&#50500;/&#54840;&#49464;&#50500;.pptx" TargetMode="External"/><Relationship Id="rId148" Type="http://schemas.openxmlformats.org/officeDocument/2006/relationships/hyperlink" Target="../../&#49888;&#50557;PPT/55%20&#46356;&#47784;&#45936;&#54980;&#49436;/&#46356;&#47784;&#45936;&#54980;&#49436;.pptx" TargetMode="External"/><Relationship Id="rId169" Type="http://schemas.openxmlformats.org/officeDocument/2006/relationships/image" Target="../media/image68.png"/><Relationship Id="rId4" Type="http://schemas.openxmlformats.org/officeDocument/2006/relationships/slide" Target="slide2.xml"/><Relationship Id="rId180" Type="http://schemas.openxmlformats.org/officeDocument/2006/relationships/hyperlink" Target="&#50640;&#49828;&#44180;04&#51109;.pptx" TargetMode="External"/><Relationship Id="rId215" Type="http://schemas.openxmlformats.org/officeDocument/2006/relationships/image" Target="../media/image91.png"/><Relationship Id="rId236" Type="http://schemas.openxmlformats.org/officeDocument/2006/relationships/hyperlink" Target="&#50640;&#49828;&#44180;33&#51109;.pptx" TargetMode="External"/><Relationship Id="rId257" Type="http://schemas.openxmlformats.org/officeDocument/2006/relationships/image" Target="../media/image112.png"/><Relationship Id="rId42" Type="http://schemas.openxmlformats.org/officeDocument/2006/relationships/hyperlink" Target="&#52285;&#49464;&#44592;.pptx" TargetMode="External"/><Relationship Id="rId84" Type="http://schemas.openxmlformats.org/officeDocument/2006/relationships/hyperlink" Target="../23&#51060;&#49324;&#50556;/&#51060;&#49324;&#50556;.pptx" TargetMode="External"/><Relationship Id="rId138" Type="http://schemas.openxmlformats.org/officeDocument/2006/relationships/hyperlink" Target="../../&#49888;&#50557;PPT/50%20&#48716;&#47549;&#48372;&#49436;/&#48716;&#47549;&#48372;&#49436;.pptx" TargetMode="External"/><Relationship Id="rId191" Type="http://schemas.openxmlformats.org/officeDocument/2006/relationships/image" Target="../media/image79.png"/><Relationship Id="rId205" Type="http://schemas.openxmlformats.org/officeDocument/2006/relationships/image" Target="../media/image86.png"/><Relationship Id="rId247" Type="http://schemas.openxmlformats.org/officeDocument/2006/relationships/image" Target="../media/image107.png"/></Relationships>
</file>

<file path=ppt/slides/_rels/slide25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2.png"/><Relationship Id="rId21" Type="http://schemas.openxmlformats.org/officeDocument/2006/relationships/slide" Target="slide11.xml"/><Relationship Id="rId63" Type="http://schemas.openxmlformats.org/officeDocument/2006/relationships/image" Target="../media/image15.png"/><Relationship Id="rId159" Type="http://schemas.openxmlformats.org/officeDocument/2006/relationships/image" Target="../media/image63.png"/><Relationship Id="rId170" Type="http://schemas.openxmlformats.org/officeDocument/2006/relationships/hyperlink" Target="../../&#49888;&#50557;PPT/66%20&#50836;&#54620;&#44228;&#49884;&#47197;/&#50836;&#54620;&#44228;&#49884;&#47197;.pptx" TargetMode="External"/><Relationship Id="rId226" Type="http://schemas.openxmlformats.org/officeDocument/2006/relationships/hyperlink" Target="&#50640;&#49828;&#44180;28&#51109;.pptx" TargetMode="External"/><Relationship Id="rId107" Type="http://schemas.openxmlformats.org/officeDocument/2006/relationships/image" Target="../media/image37.png"/><Relationship Id="rId268" Type="http://schemas.openxmlformats.org/officeDocument/2006/relationships/image" Target="../media/image142.png"/><Relationship Id="rId11" Type="http://schemas.openxmlformats.org/officeDocument/2006/relationships/slide" Target="slide25.xml"/><Relationship Id="rId32" Type="http://schemas.openxmlformats.org/officeDocument/2006/relationships/slide" Target="slide17.xml"/><Relationship Id="rId53" Type="http://schemas.openxmlformats.org/officeDocument/2006/relationships/image" Target="../media/image10.png"/><Relationship Id="rId74" Type="http://schemas.openxmlformats.org/officeDocument/2006/relationships/hyperlink" Target="../18&#50853;&#44592;/&#50853;&#44592;.pptx" TargetMode="External"/><Relationship Id="rId128" Type="http://schemas.openxmlformats.org/officeDocument/2006/relationships/hyperlink" Target="../../&#49888;&#50557;PPT/45%20&#47196;&#47560;&#49436;/&#47196;&#47560;&#49436;.pptx" TargetMode="External"/><Relationship Id="rId149" Type="http://schemas.openxmlformats.org/officeDocument/2006/relationships/image" Target="../media/image58.png"/><Relationship Id="rId5" Type="http://schemas.openxmlformats.org/officeDocument/2006/relationships/slide" Target="slide22.xml"/><Relationship Id="rId95" Type="http://schemas.openxmlformats.org/officeDocument/2006/relationships/image" Target="../media/image31.png"/><Relationship Id="rId160" Type="http://schemas.openxmlformats.org/officeDocument/2006/relationships/hyperlink" Target="../../&#49888;&#50557;PPT/61%20&#48288;&#46300;&#47196;&#54980;&#49436;/&#48288;&#46300;&#47196;&#54980;&#49436;.pptx" TargetMode="External"/><Relationship Id="rId181" Type="http://schemas.openxmlformats.org/officeDocument/2006/relationships/image" Target="../media/image74.png"/><Relationship Id="rId216" Type="http://schemas.openxmlformats.org/officeDocument/2006/relationships/hyperlink" Target="&#50640;&#49828;&#44180;22&#51109;.pptx" TargetMode="External"/><Relationship Id="rId237" Type="http://schemas.openxmlformats.org/officeDocument/2006/relationships/image" Target="../media/image102.png"/><Relationship Id="rId258" Type="http://schemas.openxmlformats.org/officeDocument/2006/relationships/hyperlink" Target="&#50640;&#49828;&#44180;44&#51109;.pptx" TargetMode="External"/><Relationship Id="rId22" Type="http://schemas.openxmlformats.org/officeDocument/2006/relationships/slide" Target="slide31.xml"/><Relationship Id="rId43" Type="http://schemas.openxmlformats.org/officeDocument/2006/relationships/image" Target="../media/image5.png"/><Relationship Id="rId64" Type="http://schemas.openxmlformats.org/officeDocument/2006/relationships/hyperlink" Target="../13&#50669;&#45824;&#49345;/&#50669;&#45824;&#49345;.pptx" TargetMode="External"/><Relationship Id="rId118" Type="http://schemas.openxmlformats.org/officeDocument/2006/relationships/hyperlink" Target="../../&#49888;&#50557;PPT/40%20&#47560;&#53468;&#48373;&#51020;/&#47560;&#53468;&#48373;&#51020;.pptx" TargetMode="External"/><Relationship Id="rId139" Type="http://schemas.openxmlformats.org/officeDocument/2006/relationships/image" Target="../media/image53.png"/><Relationship Id="rId85" Type="http://schemas.openxmlformats.org/officeDocument/2006/relationships/image" Target="../media/image26.png"/><Relationship Id="rId150" Type="http://schemas.openxmlformats.org/officeDocument/2006/relationships/hyperlink" Target="../../&#49888;&#50557;PPT/56%20&#46356;&#46020;&#49436;/&#46356;&#46020;&#49436;.pptx" TargetMode="External"/><Relationship Id="rId171" Type="http://schemas.openxmlformats.org/officeDocument/2006/relationships/image" Target="../media/image69.png"/><Relationship Id="rId192" Type="http://schemas.openxmlformats.org/officeDocument/2006/relationships/hyperlink" Target="&#50640;&#49828;&#44180;10&#51109;.pptx" TargetMode="External"/><Relationship Id="rId206" Type="http://schemas.openxmlformats.org/officeDocument/2006/relationships/hyperlink" Target="&#50640;&#49828;&#44180;17&#51109;.pptx" TargetMode="External"/><Relationship Id="rId227" Type="http://schemas.openxmlformats.org/officeDocument/2006/relationships/image" Target="../media/image97.png"/><Relationship Id="rId248" Type="http://schemas.openxmlformats.org/officeDocument/2006/relationships/hyperlink" Target="&#50640;&#49828;&#44180;39&#51109;.pptx" TargetMode="External"/><Relationship Id="rId12" Type="http://schemas.openxmlformats.org/officeDocument/2006/relationships/slide" Target="slide6.xml"/><Relationship Id="rId33" Type="http://schemas.openxmlformats.org/officeDocument/2006/relationships/slide" Target="slide18.xml"/><Relationship Id="rId108" Type="http://schemas.openxmlformats.org/officeDocument/2006/relationships/hyperlink" Target="../35&#54616;&#48149;&#44397;/&#54616;&#48149;&#44397;.pptx" TargetMode="External"/><Relationship Id="rId129" Type="http://schemas.openxmlformats.org/officeDocument/2006/relationships/image" Target="../media/image48.png"/><Relationship Id="rId54" Type="http://schemas.openxmlformats.org/officeDocument/2006/relationships/hyperlink" Target="../08&#47355;&#44592;/&#47355;&#44592;.pptx" TargetMode="External"/><Relationship Id="rId75" Type="http://schemas.openxmlformats.org/officeDocument/2006/relationships/image" Target="../media/image21.png"/><Relationship Id="rId96" Type="http://schemas.openxmlformats.org/officeDocument/2006/relationships/hyperlink" Target="../29&#50836;&#50648;/&#50836;&#50648;.pptx" TargetMode="External"/><Relationship Id="rId140" Type="http://schemas.openxmlformats.org/officeDocument/2006/relationships/hyperlink" Target="../../&#49888;&#50557;PPT/51%20&#44264;&#47196;&#49352;&#49436;/&#44264;&#47196;&#49352;&#49436;.pptx" TargetMode="External"/><Relationship Id="rId161" Type="http://schemas.openxmlformats.org/officeDocument/2006/relationships/image" Target="../media/image64.png"/><Relationship Id="rId182" Type="http://schemas.openxmlformats.org/officeDocument/2006/relationships/hyperlink" Target="&#50640;&#49828;&#44180;05&#51109;.pptx" TargetMode="External"/><Relationship Id="rId217" Type="http://schemas.openxmlformats.org/officeDocument/2006/relationships/image" Target="../media/image92.png"/><Relationship Id="rId6" Type="http://schemas.openxmlformats.org/officeDocument/2006/relationships/slide" Target="slide3.xml"/><Relationship Id="rId238" Type="http://schemas.openxmlformats.org/officeDocument/2006/relationships/hyperlink" Target="&#50640;&#49828;&#44180;34&#51109;.pptx" TargetMode="External"/><Relationship Id="rId259" Type="http://schemas.openxmlformats.org/officeDocument/2006/relationships/image" Target="../media/image113.png"/><Relationship Id="rId23" Type="http://schemas.openxmlformats.org/officeDocument/2006/relationships/slide" Target="slide12.xml"/><Relationship Id="rId119" Type="http://schemas.openxmlformats.org/officeDocument/2006/relationships/image" Target="../media/image43.png"/><Relationship Id="rId44" Type="http://schemas.openxmlformats.org/officeDocument/2006/relationships/hyperlink" Target="../03&#47112;&#50948;&#44592;/&#47112;&#50948;&#44592;.pptx" TargetMode="External"/><Relationship Id="rId65" Type="http://schemas.openxmlformats.org/officeDocument/2006/relationships/image" Target="../media/image16.png"/><Relationship Id="rId86" Type="http://schemas.openxmlformats.org/officeDocument/2006/relationships/hyperlink" Target="../24&#50696;&#47112;&#48120;&#50556;/&#50696;&#47112;&#48120;&#50556;.pptx" TargetMode="External"/><Relationship Id="rId130" Type="http://schemas.openxmlformats.org/officeDocument/2006/relationships/hyperlink" Target="../../&#49888;&#50557;PPT/46%20&#44256;&#47536;&#46020;&#51204;&#49436;/&#44256;&#47536;&#46020;&#51204;&#49436;.pptx" TargetMode="External"/><Relationship Id="rId151" Type="http://schemas.openxmlformats.org/officeDocument/2006/relationships/image" Target="../media/image59.png"/><Relationship Id="rId172" Type="http://schemas.openxmlformats.org/officeDocument/2006/relationships/hyperlink" Target="&#50640;&#49828;&#44180;27&#51109;.pptx" TargetMode="External"/><Relationship Id="rId193" Type="http://schemas.openxmlformats.org/officeDocument/2006/relationships/image" Target="../media/image80.png"/><Relationship Id="rId207" Type="http://schemas.openxmlformats.org/officeDocument/2006/relationships/image" Target="../media/image87.png"/><Relationship Id="rId228" Type="http://schemas.openxmlformats.org/officeDocument/2006/relationships/hyperlink" Target="&#50640;&#49828;&#44180;29&#51109;.pptx" TargetMode="External"/><Relationship Id="rId249" Type="http://schemas.openxmlformats.org/officeDocument/2006/relationships/image" Target="../media/image108.png"/><Relationship Id="rId13" Type="http://schemas.openxmlformats.org/officeDocument/2006/relationships/slide" Target="slide26.xml"/><Relationship Id="rId109" Type="http://schemas.openxmlformats.org/officeDocument/2006/relationships/image" Target="../media/image38.png"/><Relationship Id="rId260" Type="http://schemas.openxmlformats.org/officeDocument/2006/relationships/hyperlink" Target="&#50640;&#49828;&#44180;43&#51109;.pptx" TargetMode="External"/><Relationship Id="rId34" Type="http://schemas.openxmlformats.org/officeDocument/2006/relationships/slide" Target="slide19.xml"/><Relationship Id="rId55" Type="http://schemas.openxmlformats.org/officeDocument/2006/relationships/image" Target="../media/image11.png"/><Relationship Id="rId76" Type="http://schemas.openxmlformats.org/officeDocument/2006/relationships/hyperlink" Target="../19&#49884;&#54200;/&#49884;&#54200;.pptx" TargetMode="External"/><Relationship Id="rId97" Type="http://schemas.openxmlformats.org/officeDocument/2006/relationships/image" Target="../media/image32.png"/><Relationship Id="rId120" Type="http://schemas.openxmlformats.org/officeDocument/2006/relationships/hyperlink" Target="../../&#49888;&#50557;PPT/41%20&#47560;&#44032;&#48373;&#51020;/&#47560;&#44032;&#48373;&#51020;.pptx" TargetMode="External"/><Relationship Id="rId141" Type="http://schemas.openxmlformats.org/officeDocument/2006/relationships/image" Target="../media/image54.png"/><Relationship Id="rId7" Type="http://schemas.openxmlformats.org/officeDocument/2006/relationships/slide" Target="slide23.xml"/><Relationship Id="rId162" Type="http://schemas.openxmlformats.org/officeDocument/2006/relationships/hyperlink" Target="../../&#49888;&#50557;PPT/62%20&#50836;&#54620;&#51068;&#49436;/&#50836;&#54620;&#51068;&#49436;.pptx" TargetMode="External"/><Relationship Id="rId183" Type="http://schemas.openxmlformats.org/officeDocument/2006/relationships/image" Target="../media/image75.png"/><Relationship Id="rId218" Type="http://schemas.openxmlformats.org/officeDocument/2006/relationships/hyperlink" Target="&#50640;&#49828;&#44180;23&#51109;.pptx" TargetMode="External"/><Relationship Id="rId239" Type="http://schemas.openxmlformats.org/officeDocument/2006/relationships/image" Target="../media/image103.png"/><Relationship Id="rId250" Type="http://schemas.openxmlformats.org/officeDocument/2006/relationships/hyperlink" Target="&#50640;&#49828;&#44180;48&#51109;.pptx" TargetMode="External"/><Relationship Id="rId24" Type="http://schemas.openxmlformats.org/officeDocument/2006/relationships/slide" Target="slide32.xml"/><Relationship Id="rId45" Type="http://schemas.openxmlformats.org/officeDocument/2006/relationships/image" Target="../media/image6.png"/><Relationship Id="rId66" Type="http://schemas.openxmlformats.org/officeDocument/2006/relationships/hyperlink" Target="../14&#50669;&#45824;&#54616;/&#50669;&#45824;&#54616;.pptx" TargetMode="External"/><Relationship Id="rId87" Type="http://schemas.openxmlformats.org/officeDocument/2006/relationships/image" Target="../media/image27.png"/><Relationship Id="rId110" Type="http://schemas.openxmlformats.org/officeDocument/2006/relationships/hyperlink" Target="../36&#49828;&#48148;&#45264;/&#49828;&#48148;&#45264;.pptx" TargetMode="External"/><Relationship Id="rId131" Type="http://schemas.openxmlformats.org/officeDocument/2006/relationships/image" Target="../media/image49.png"/><Relationship Id="rId152" Type="http://schemas.openxmlformats.org/officeDocument/2006/relationships/hyperlink" Target="../../&#49888;&#50557;PPT/57%20&#48716;&#47112;&#47788;&#49436;/&#48716;&#47112;&#47788;&#49436;1&#51109;.pptx" TargetMode="External"/><Relationship Id="rId173" Type="http://schemas.openxmlformats.org/officeDocument/2006/relationships/image" Target="../media/image70.png"/><Relationship Id="rId194" Type="http://schemas.openxmlformats.org/officeDocument/2006/relationships/hyperlink" Target="&#50640;&#49828;&#44180;11&#51109;.pptx" TargetMode="External"/><Relationship Id="rId208" Type="http://schemas.openxmlformats.org/officeDocument/2006/relationships/hyperlink" Target="&#50640;&#49828;&#44180;18&#51109;.pptx" TargetMode="External"/><Relationship Id="rId229" Type="http://schemas.openxmlformats.org/officeDocument/2006/relationships/image" Target="../media/image98.png"/><Relationship Id="rId240" Type="http://schemas.openxmlformats.org/officeDocument/2006/relationships/hyperlink" Target="&#50640;&#49828;&#44180;35&#51109;.pptx" TargetMode="External"/><Relationship Id="rId261" Type="http://schemas.openxmlformats.org/officeDocument/2006/relationships/image" Target="../media/image114.png"/><Relationship Id="rId14" Type="http://schemas.openxmlformats.org/officeDocument/2006/relationships/slide" Target="slide7.xml"/><Relationship Id="rId35" Type="http://schemas.openxmlformats.org/officeDocument/2006/relationships/slide" Target="slide20.xml"/><Relationship Id="rId56" Type="http://schemas.openxmlformats.org/officeDocument/2006/relationships/hyperlink" Target="../09&#49324;&#47924;&#50648;&#49345;/&#49324;&#47924;&#50648;&#49345;.pptx" TargetMode="External"/><Relationship Id="rId77" Type="http://schemas.openxmlformats.org/officeDocument/2006/relationships/image" Target="../media/image22.png"/><Relationship Id="rId100" Type="http://schemas.openxmlformats.org/officeDocument/2006/relationships/hyperlink" Target="../31&#50724;&#48148;&#45852;/&#50724;&#48148;&#45852;1&#51109;.pptx" TargetMode="External"/><Relationship Id="rId8" Type="http://schemas.openxmlformats.org/officeDocument/2006/relationships/slide" Target="slide4.xml"/><Relationship Id="rId98" Type="http://schemas.openxmlformats.org/officeDocument/2006/relationships/hyperlink" Target="../30&#50500;&#47784;&#49828;/&#50500;&#47784;&#49828;.pptx" TargetMode="External"/><Relationship Id="rId121" Type="http://schemas.openxmlformats.org/officeDocument/2006/relationships/image" Target="../media/image44.png"/><Relationship Id="rId142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63" Type="http://schemas.openxmlformats.org/officeDocument/2006/relationships/image" Target="../media/image65.png"/><Relationship Id="rId184" Type="http://schemas.openxmlformats.org/officeDocument/2006/relationships/hyperlink" Target="&#50640;&#49828;&#44180;06&#51109;.pptx" TargetMode="External"/><Relationship Id="rId219" Type="http://schemas.openxmlformats.org/officeDocument/2006/relationships/image" Target="../media/image93.png"/><Relationship Id="rId230" Type="http://schemas.openxmlformats.org/officeDocument/2006/relationships/hyperlink" Target="&#50640;&#49828;&#44180;30&#51109;.pptx" TargetMode="External"/><Relationship Id="rId251" Type="http://schemas.openxmlformats.org/officeDocument/2006/relationships/image" Target="../media/image109.png"/><Relationship Id="rId25" Type="http://schemas.openxmlformats.org/officeDocument/2006/relationships/slide" Target="slide13.xml"/><Relationship Id="rId46" Type="http://schemas.openxmlformats.org/officeDocument/2006/relationships/hyperlink" Target="../04&#48124;&#49688;&#44592;/&#48124;&#49688;&#44592;.pptx" TargetMode="External"/><Relationship Id="rId67" Type="http://schemas.openxmlformats.org/officeDocument/2006/relationships/image" Target="../media/image17.png"/><Relationship Id="rId88" Type="http://schemas.openxmlformats.org/officeDocument/2006/relationships/hyperlink" Target="../25&#50696;&#47112;&#48120;&#50556;&#50528;&#44032;/&#50696;&#47112;&#48120;&#50556;&#50528;&#44032;.pptx" TargetMode="External"/><Relationship Id="rId111" Type="http://schemas.openxmlformats.org/officeDocument/2006/relationships/image" Target="../media/image39.png"/><Relationship Id="rId132" Type="http://schemas.openxmlformats.org/officeDocument/2006/relationships/hyperlink" Target="../../&#49888;&#50557;PPT/47%20&#44256;&#47536;&#46020;&#54980;&#49436;/&#44256;&#47536;&#46020;&#54980;&#49436;.pptx" TargetMode="External"/><Relationship Id="rId153" Type="http://schemas.openxmlformats.org/officeDocument/2006/relationships/image" Target="../media/image60.png"/><Relationship Id="rId174" Type="http://schemas.openxmlformats.org/officeDocument/2006/relationships/hyperlink" Target="&#50640;&#49828;&#44180;01&#51109;.pptx" TargetMode="External"/><Relationship Id="rId195" Type="http://schemas.openxmlformats.org/officeDocument/2006/relationships/image" Target="../media/image81.png"/><Relationship Id="rId209" Type="http://schemas.openxmlformats.org/officeDocument/2006/relationships/image" Target="../media/image88.png"/><Relationship Id="rId220" Type="http://schemas.openxmlformats.org/officeDocument/2006/relationships/hyperlink" Target="&#50640;&#49828;&#44180;24&#51109;.pptx" TargetMode="External"/><Relationship Id="rId241" Type="http://schemas.openxmlformats.org/officeDocument/2006/relationships/image" Target="../media/image104.png"/><Relationship Id="rId15" Type="http://schemas.openxmlformats.org/officeDocument/2006/relationships/slide" Target="slide27.xml"/><Relationship Id="rId36" Type="http://schemas.openxmlformats.org/officeDocument/2006/relationships/slide" Target="slide8.xml"/><Relationship Id="rId57" Type="http://schemas.openxmlformats.org/officeDocument/2006/relationships/image" Target="../media/image12.png"/><Relationship Id="rId262" Type="http://schemas.openxmlformats.org/officeDocument/2006/relationships/hyperlink" Target="&#50640;&#49828;&#44180;42&#51109;.pptx" TargetMode="External"/><Relationship Id="rId78" Type="http://schemas.openxmlformats.org/officeDocument/2006/relationships/hyperlink" Target="../20&#51104;&#50616;/&#51104;&#50616;.pptx" TargetMode="External"/><Relationship Id="rId99" Type="http://schemas.openxmlformats.org/officeDocument/2006/relationships/image" Target="../media/image33.png"/><Relationship Id="rId101" Type="http://schemas.openxmlformats.org/officeDocument/2006/relationships/image" Target="../media/image34.png"/><Relationship Id="rId122" Type="http://schemas.openxmlformats.org/officeDocument/2006/relationships/hyperlink" Target="../../&#49888;&#50557;PPT/42%20&#45572;&#44032;&#48373;&#51020;/&#45572;&#44032;&#48373;&#51020;.pptx" TargetMode="External"/><Relationship Id="rId143" Type="http://schemas.openxmlformats.org/officeDocument/2006/relationships/image" Target="../media/image55.png"/><Relationship Id="rId164" Type="http://schemas.openxmlformats.org/officeDocument/2006/relationships/hyperlink" Target="../../&#49888;&#50557;PPT/63%20&#50836;&#54620;&#51060;&#49436;/&#50836;&#54620;&#51060;&#49436;1&#51109;.pptx" TargetMode="External"/><Relationship Id="rId185" Type="http://schemas.openxmlformats.org/officeDocument/2006/relationships/image" Target="../media/image76.png"/><Relationship Id="rId9" Type="http://schemas.openxmlformats.org/officeDocument/2006/relationships/slide" Target="slide24.xml"/><Relationship Id="rId210" Type="http://schemas.openxmlformats.org/officeDocument/2006/relationships/hyperlink" Target="&#50640;&#49828;&#44180;19&#51109;.pptx" TargetMode="External"/><Relationship Id="rId26" Type="http://schemas.openxmlformats.org/officeDocument/2006/relationships/slide" Target="slide33.xml"/><Relationship Id="rId231" Type="http://schemas.openxmlformats.org/officeDocument/2006/relationships/image" Target="../media/image99.png"/><Relationship Id="rId252" Type="http://schemas.openxmlformats.org/officeDocument/2006/relationships/hyperlink" Target="&#50640;&#49828;&#44180;47&#51109;.pptx" TargetMode="External"/><Relationship Id="rId47" Type="http://schemas.openxmlformats.org/officeDocument/2006/relationships/image" Target="../media/image7.png"/><Relationship Id="rId68" Type="http://schemas.openxmlformats.org/officeDocument/2006/relationships/hyperlink" Target="../15&#50640;&#49828;&#46972;/&#50640;&#49828;&#46972;.pptx" TargetMode="External"/><Relationship Id="rId89" Type="http://schemas.openxmlformats.org/officeDocument/2006/relationships/image" Target="../media/image28.png"/><Relationship Id="rId112" Type="http://schemas.openxmlformats.org/officeDocument/2006/relationships/hyperlink" Target="../37&#54617;&#44060;/&#54617;&#44060;.pptx" TargetMode="External"/><Relationship Id="rId133" Type="http://schemas.openxmlformats.org/officeDocument/2006/relationships/image" Target="../media/image50.png"/><Relationship Id="rId154" Type="http://schemas.openxmlformats.org/officeDocument/2006/relationships/hyperlink" Target="../../&#49888;&#50557;PPT/58%20&#55176;&#48652;&#47532;&#49436;/&#55176;&#48652;&#47532;&#49436;.pptx" TargetMode="External"/><Relationship Id="rId175" Type="http://schemas.openxmlformats.org/officeDocument/2006/relationships/image" Target="../media/image71.png"/><Relationship Id="rId196" Type="http://schemas.openxmlformats.org/officeDocument/2006/relationships/hyperlink" Target="&#50640;&#49828;&#44180;12&#51109;.pptx" TargetMode="External"/><Relationship Id="rId200" Type="http://schemas.openxmlformats.org/officeDocument/2006/relationships/hyperlink" Target="&#50640;&#49828;&#44180;14&#51109;.pptx" TargetMode="External"/><Relationship Id="rId16" Type="http://schemas.openxmlformats.org/officeDocument/2006/relationships/slide" Target="slide28.xml"/><Relationship Id="rId221" Type="http://schemas.openxmlformats.org/officeDocument/2006/relationships/image" Target="../media/image94.png"/><Relationship Id="rId242" Type="http://schemas.openxmlformats.org/officeDocument/2006/relationships/hyperlink" Target="&#50640;&#49828;&#44180;36&#51109;.pptx" TargetMode="External"/><Relationship Id="rId263" Type="http://schemas.openxmlformats.org/officeDocument/2006/relationships/image" Target="../media/image115.png"/><Relationship Id="rId37" Type="http://schemas.openxmlformats.org/officeDocument/2006/relationships/image" Target="../media/image2.png"/><Relationship Id="rId58" Type="http://schemas.openxmlformats.org/officeDocument/2006/relationships/hyperlink" Target="../10&#49324;&#47924;&#50648;&#54616;/&#49324;&#47924;&#50648;&#54616;.pptx" TargetMode="External"/><Relationship Id="rId79" Type="http://schemas.openxmlformats.org/officeDocument/2006/relationships/image" Target="../media/image23.png"/><Relationship Id="rId102" Type="http://schemas.openxmlformats.org/officeDocument/2006/relationships/hyperlink" Target="../32&#50836;&#45208;/&#50836;&#45208;.pptx" TargetMode="External"/><Relationship Id="rId123" Type="http://schemas.openxmlformats.org/officeDocument/2006/relationships/image" Target="../media/image45.png"/><Relationship Id="rId144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90" Type="http://schemas.openxmlformats.org/officeDocument/2006/relationships/hyperlink" Target="../26&#50640;&#49828;&#44180;/&#50640;&#49828;&#44180;.pptx" TargetMode="External"/><Relationship Id="rId165" Type="http://schemas.openxmlformats.org/officeDocument/2006/relationships/image" Target="../media/image66.png"/><Relationship Id="rId186" Type="http://schemas.openxmlformats.org/officeDocument/2006/relationships/hyperlink" Target="&#50640;&#49828;&#44180;07&#51109;.pptx" TargetMode="External"/><Relationship Id="rId211" Type="http://schemas.openxmlformats.org/officeDocument/2006/relationships/image" Target="../media/image89.png"/><Relationship Id="rId232" Type="http://schemas.openxmlformats.org/officeDocument/2006/relationships/hyperlink" Target="&#50640;&#49828;&#44180;31&#51109;.pptx" TargetMode="External"/><Relationship Id="rId253" Type="http://schemas.openxmlformats.org/officeDocument/2006/relationships/image" Target="../media/image110.png"/><Relationship Id="rId27" Type="http://schemas.openxmlformats.org/officeDocument/2006/relationships/slide" Target="slide14.xml"/><Relationship Id="rId48" Type="http://schemas.openxmlformats.org/officeDocument/2006/relationships/hyperlink" Target="../05&#49888;&#47749;&#44592;/&#49888;&#47749;&#44592;.pptx" TargetMode="External"/><Relationship Id="rId69" Type="http://schemas.openxmlformats.org/officeDocument/2006/relationships/image" Target="../media/image18.png"/><Relationship Id="rId113" Type="http://schemas.openxmlformats.org/officeDocument/2006/relationships/image" Target="../media/image40.png"/><Relationship Id="rId134" Type="http://schemas.openxmlformats.org/officeDocument/2006/relationships/hyperlink" Target="../../&#49888;&#50557;PPT/48%20&#44040;&#46972;&#46356;&#50500;&#49436;/&#44040;&#46972;&#46356;&#50500;&#49436;.pptx" TargetMode="External"/><Relationship Id="rId80" Type="http://schemas.openxmlformats.org/officeDocument/2006/relationships/hyperlink" Target="../21&#51204;&#46020;&#49436;/&#51204;&#46020;&#49436;.pptx" TargetMode="External"/><Relationship Id="rId155" Type="http://schemas.openxmlformats.org/officeDocument/2006/relationships/image" Target="../media/image61.png"/><Relationship Id="rId176" Type="http://schemas.openxmlformats.org/officeDocument/2006/relationships/hyperlink" Target="&#50640;&#49828;&#44180;02&#51109;.pptx" TargetMode="External"/><Relationship Id="rId197" Type="http://schemas.openxmlformats.org/officeDocument/2006/relationships/image" Target="../media/image82.png"/><Relationship Id="rId201" Type="http://schemas.openxmlformats.org/officeDocument/2006/relationships/image" Target="../media/image84.png"/><Relationship Id="rId222" Type="http://schemas.openxmlformats.org/officeDocument/2006/relationships/hyperlink" Target="&#50640;&#49828;&#44180;25&#51109;.pptx" TargetMode="External"/><Relationship Id="rId243" Type="http://schemas.openxmlformats.org/officeDocument/2006/relationships/image" Target="../media/image105.png"/><Relationship Id="rId264" Type="http://schemas.openxmlformats.org/officeDocument/2006/relationships/hyperlink" Target="&#50640;&#49828;&#44180;41&#51109;.pptx" TargetMode="External"/><Relationship Id="rId17" Type="http://schemas.openxmlformats.org/officeDocument/2006/relationships/slide" Target="slide9.xml"/><Relationship Id="rId38" Type="http://schemas.openxmlformats.org/officeDocument/2006/relationships/hyperlink" Target="../../&#44396;-&#49888;&#50557;%20&#49457;&#44221;&#47785;&#47197;.pptx" TargetMode="External"/><Relationship Id="rId59" Type="http://schemas.openxmlformats.org/officeDocument/2006/relationships/image" Target="../media/image13.png"/><Relationship Id="rId103" Type="http://schemas.openxmlformats.org/officeDocument/2006/relationships/image" Target="../media/image35.png"/><Relationship Id="rId124" Type="http://schemas.openxmlformats.org/officeDocument/2006/relationships/hyperlink" Target="../../&#49888;&#50557;PPT/43%20&#50836;&#54620;&#48373;&#51020;/&#50836;&#54620;&#48373;&#51020;.pptx" TargetMode="External"/><Relationship Id="rId70" Type="http://schemas.openxmlformats.org/officeDocument/2006/relationships/hyperlink" Target="../16&#45712;&#54756;&#48120;&#50556;/&#45712;&#54756;&#48120;&#50556;.pptx" TargetMode="External"/><Relationship Id="rId91" Type="http://schemas.openxmlformats.org/officeDocument/2006/relationships/image" Target="../media/image29.png"/><Relationship Id="rId145" Type="http://schemas.openxmlformats.org/officeDocument/2006/relationships/image" Target="../media/image56.png"/><Relationship Id="rId166" Type="http://schemas.openxmlformats.org/officeDocument/2006/relationships/hyperlink" Target="../../&#49888;&#50557;PPT/64%20&#50836;&#54620;&#49340;&#49436;/&#50836;&#54620;&#49340;&#49436;1&#51109;.pptx" TargetMode="External"/><Relationship Id="rId187" Type="http://schemas.openxmlformats.org/officeDocument/2006/relationships/image" Target="../media/image77.png"/><Relationship Id="rId1" Type="http://schemas.openxmlformats.org/officeDocument/2006/relationships/slideLayout" Target="../slideLayouts/slideLayout6.xml"/><Relationship Id="rId212" Type="http://schemas.openxmlformats.org/officeDocument/2006/relationships/hyperlink" Target="&#50640;&#49828;&#44180;20&#51109;.pptx" TargetMode="External"/><Relationship Id="rId233" Type="http://schemas.openxmlformats.org/officeDocument/2006/relationships/image" Target="../media/image100.png"/><Relationship Id="rId254" Type="http://schemas.openxmlformats.org/officeDocument/2006/relationships/hyperlink" Target="&#50640;&#49828;&#44180;46&#51109;.pptx" TargetMode="External"/><Relationship Id="rId28" Type="http://schemas.openxmlformats.org/officeDocument/2006/relationships/slide" Target="slide34.xml"/><Relationship Id="rId49" Type="http://schemas.openxmlformats.org/officeDocument/2006/relationships/image" Target="../media/image8.png"/><Relationship Id="rId114" Type="http://schemas.openxmlformats.org/officeDocument/2006/relationships/hyperlink" Target="../38&#49828;&#44032;&#47028;/&#49828;&#44032;&#47028;.pptx" TargetMode="External"/><Relationship Id="rId60" Type="http://schemas.openxmlformats.org/officeDocument/2006/relationships/hyperlink" Target="../12&#50676;&#50773;&#44592;&#54616;/&#50676;&#50773;&#44592;&#54616;.pptx" TargetMode="External"/><Relationship Id="rId81" Type="http://schemas.openxmlformats.org/officeDocument/2006/relationships/image" Target="../media/image24.png"/><Relationship Id="rId135" Type="http://schemas.openxmlformats.org/officeDocument/2006/relationships/image" Target="../media/image51.png"/><Relationship Id="rId156" Type="http://schemas.openxmlformats.org/officeDocument/2006/relationships/hyperlink" Target="../../&#49888;&#50557;PPT/59%20&#50556;&#44256;&#48372;&#49436;/&#50556;&#44256;&#48372;&#49436;.pptx" TargetMode="External"/><Relationship Id="rId177" Type="http://schemas.openxmlformats.org/officeDocument/2006/relationships/image" Target="../media/image72.png"/><Relationship Id="rId198" Type="http://schemas.openxmlformats.org/officeDocument/2006/relationships/hyperlink" Target="&#50640;&#49828;&#44180;13&#51109;.pptx" TargetMode="External"/><Relationship Id="rId202" Type="http://schemas.openxmlformats.org/officeDocument/2006/relationships/hyperlink" Target="&#50640;&#49828;&#44180;15&#51109;.pptx" TargetMode="External"/><Relationship Id="rId223" Type="http://schemas.openxmlformats.org/officeDocument/2006/relationships/image" Target="../media/image95.png"/><Relationship Id="rId244" Type="http://schemas.openxmlformats.org/officeDocument/2006/relationships/hyperlink" Target="&#50640;&#49828;&#44180;37&#51109;.pptx" TargetMode="External"/><Relationship Id="rId18" Type="http://schemas.openxmlformats.org/officeDocument/2006/relationships/slide" Target="slide29.xml"/><Relationship Id="rId39" Type="http://schemas.openxmlformats.org/officeDocument/2006/relationships/image" Target="../media/image3.png"/><Relationship Id="rId265" Type="http://schemas.openxmlformats.org/officeDocument/2006/relationships/image" Target="../media/image116.png"/><Relationship Id="rId50" Type="http://schemas.openxmlformats.org/officeDocument/2006/relationships/hyperlink" Target="../06&#50668;&#54840;&#49688;&#50500;/&#50668;&#54840;&#49688;&#50500;.pptx" TargetMode="External"/><Relationship Id="rId104" Type="http://schemas.openxmlformats.org/officeDocument/2006/relationships/hyperlink" Target="../33&#48120;&#44032;/&#48120;&#44032;.pptx" TargetMode="External"/><Relationship Id="rId125" Type="http://schemas.openxmlformats.org/officeDocument/2006/relationships/image" Target="../media/image46.png"/><Relationship Id="rId146" Type="http://schemas.openxmlformats.org/officeDocument/2006/relationships/hyperlink" Target="../../&#49888;&#50557;PPT/54%20&#46356;&#47784;&#45936;&#51204;&#49436;/&#46356;&#47784;&#45936;&#51204;&#49436;.pptx" TargetMode="External"/><Relationship Id="rId167" Type="http://schemas.openxmlformats.org/officeDocument/2006/relationships/image" Target="../media/image67.png"/><Relationship Id="rId188" Type="http://schemas.openxmlformats.org/officeDocument/2006/relationships/hyperlink" Target="&#50640;&#49828;&#44180;08&#51109;.pptx" TargetMode="External"/><Relationship Id="rId71" Type="http://schemas.openxmlformats.org/officeDocument/2006/relationships/image" Target="../media/image19.png"/><Relationship Id="rId92" Type="http://schemas.openxmlformats.org/officeDocument/2006/relationships/hyperlink" Target="../27&#45796;&#45768;&#50648;/&#45796;&#45768;&#50648;.pptx" TargetMode="External"/><Relationship Id="rId213" Type="http://schemas.openxmlformats.org/officeDocument/2006/relationships/image" Target="../media/image90.png"/><Relationship Id="rId234" Type="http://schemas.openxmlformats.org/officeDocument/2006/relationships/hyperlink" Target="&#50640;&#49828;&#44180;32&#51109;.pptx" TargetMode="External"/><Relationship Id="rId2" Type="http://schemas.openxmlformats.org/officeDocument/2006/relationships/slide" Target="slide1.xml"/><Relationship Id="rId29" Type="http://schemas.openxmlformats.org/officeDocument/2006/relationships/slide" Target="slide15.xml"/><Relationship Id="rId255" Type="http://schemas.openxmlformats.org/officeDocument/2006/relationships/image" Target="../media/image111.png"/><Relationship Id="rId40" Type="http://schemas.openxmlformats.org/officeDocument/2006/relationships/hyperlink" Target="../02&#52636;&#50528;&#44413;&#44592;/&#52636;&#50528;&#44413;&#44592;.pptx" TargetMode="External"/><Relationship Id="rId115" Type="http://schemas.openxmlformats.org/officeDocument/2006/relationships/image" Target="../media/image41.png"/><Relationship Id="rId136" Type="http://schemas.openxmlformats.org/officeDocument/2006/relationships/hyperlink" Target="../../&#49888;&#50557;PPT/49%20&#50640;&#48288;&#49548;&#49436;/&#50640;&#48288;&#49548;&#49436;.pptx" TargetMode="External"/><Relationship Id="rId157" Type="http://schemas.openxmlformats.org/officeDocument/2006/relationships/image" Target="../media/image62.png"/><Relationship Id="rId178" Type="http://schemas.openxmlformats.org/officeDocument/2006/relationships/hyperlink" Target="&#50640;&#49828;&#44180;03&#51109;.pptx" TargetMode="External"/><Relationship Id="rId61" Type="http://schemas.openxmlformats.org/officeDocument/2006/relationships/image" Target="../media/image14.png"/><Relationship Id="rId82" Type="http://schemas.openxmlformats.org/officeDocument/2006/relationships/hyperlink" Target="../22&#50500;&#44032;/&#50500;&#44032;.pptx" TargetMode="External"/><Relationship Id="rId199" Type="http://schemas.openxmlformats.org/officeDocument/2006/relationships/image" Target="../media/image83.png"/><Relationship Id="rId203" Type="http://schemas.openxmlformats.org/officeDocument/2006/relationships/image" Target="../media/image85.png"/><Relationship Id="rId19" Type="http://schemas.openxmlformats.org/officeDocument/2006/relationships/slide" Target="slide10.xml"/><Relationship Id="rId224" Type="http://schemas.openxmlformats.org/officeDocument/2006/relationships/hyperlink" Target="&#50640;&#49828;&#44180;26&#51109;.pptx" TargetMode="External"/><Relationship Id="rId245" Type="http://schemas.openxmlformats.org/officeDocument/2006/relationships/image" Target="../media/image106.png"/><Relationship Id="rId266" Type="http://schemas.openxmlformats.org/officeDocument/2006/relationships/hyperlink" Target="&#50640;&#49828;&#44180;40&#51109;.pptx" TargetMode="External"/><Relationship Id="rId30" Type="http://schemas.openxmlformats.org/officeDocument/2006/relationships/slide" Target="slide35.xml"/><Relationship Id="rId105" Type="http://schemas.openxmlformats.org/officeDocument/2006/relationships/image" Target="../media/image36.png"/><Relationship Id="rId126" Type="http://schemas.openxmlformats.org/officeDocument/2006/relationships/hyperlink" Target="../../&#49888;&#50557;PPT/44%20&#49324;&#46020;&#54665;&#51204;/&#49324;&#46020;&#54665;&#51204;.pptx" TargetMode="External"/><Relationship Id="rId147" Type="http://schemas.openxmlformats.org/officeDocument/2006/relationships/image" Target="../media/image57.png"/><Relationship Id="rId168" Type="http://schemas.openxmlformats.org/officeDocument/2006/relationships/hyperlink" Target="../../&#49888;&#50557;PPT/65%20&#50976;&#45796;&#49436;/&#50976;&#45796;&#49436;1&#51109;.pptx" TargetMode="External"/><Relationship Id="rId51" Type="http://schemas.openxmlformats.org/officeDocument/2006/relationships/image" Target="../media/image9.png"/><Relationship Id="rId72" Type="http://schemas.openxmlformats.org/officeDocument/2006/relationships/hyperlink" Target="../17&#50640;&#49828;&#45908;/&#50640;&#49828;&#45908;.pptx" TargetMode="External"/><Relationship Id="rId93" Type="http://schemas.openxmlformats.org/officeDocument/2006/relationships/image" Target="../media/image30.png"/><Relationship Id="rId189" Type="http://schemas.openxmlformats.org/officeDocument/2006/relationships/image" Target="../media/image78.png"/><Relationship Id="rId3" Type="http://schemas.openxmlformats.org/officeDocument/2006/relationships/slide" Target="slide21.xml"/><Relationship Id="rId214" Type="http://schemas.openxmlformats.org/officeDocument/2006/relationships/hyperlink" Target="&#50640;&#49828;&#44180;21&#51109;.pptx" TargetMode="External"/><Relationship Id="rId235" Type="http://schemas.openxmlformats.org/officeDocument/2006/relationships/image" Target="../media/image101.png"/><Relationship Id="rId256" Type="http://schemas.openxmlformats.org/officeDocument/2006/relationships/hyperlink" Target="&#50640;&#49828;&#44180;45&#51109;.pptx" TargetMode="External"/><Relationship Id="rId116" Type="http://schemas.openxmlformats.org/officeDocument/2006/relationships/hyperlink" Target="../39&#47568;&#46972;&#44592;/&#47568;&#46972;&#44592;.pptx" TargetMode="External"/><Relationship Id="rId137" Type="http://schemas.openxmlformats.org/officeDocument/2006/relationships/image" Target="../media/image52.png"/><Relationship Id="rId158" Type="http://schemas.openxmlformats.org/officeDocument/2006/relationships/hyperlink" Target="../../&#49888;&#50557;PPT/60%20&#48288;&#46300;&#47196;&#51204;&#49436;/&#48288;&#46300;&#47196;&#51204;&#49436;.pptx" TargetMode="External"/><Relationship Id="rId20" Type="http://schemas.openxmlformats.org/officeDocument/2006/relationships/slide" Target="slide30.xml"/><Relationship Id="rId41" Type="http://schemas.openxmlformats.org/officeDocument/2006/relationships/image" Target="../media/image4.png"/><Relationship Id="rId62" Type="http://schemas.openxmlformats.org/officeDocument/2006/relationships/hyperlink" Target="../11&#50676;&#50773;&#44592;&#49345;/&#50676;&#50773;&#44592;&#49345;.pptx" TargetMode="External"/><Relationship Id="rId83" Type="http://schemas.openxmlformats.org/officeDocument/2006/relationships/image" Target="../media/image25.png"/><Relationship Id="rId179" Type="http://schemas.openxmlformats.org/officeDocument/2006/relationships/image" Target="../media/image73.png"/><Relationship Id="rId190" Type="http://schemas.openxmlformats.org/officeDocument/2006/relationships/hyperlink" Target="&#50640;&#49828;&#44180;09&#51109;.pptx" TargetMode="External"/><Relationship Id="rId204" Type="http://schemas.openxmlformats.org/officeDocument/2006/relationships/hyperlink" Target="&#50640;&#49828;&#44180;16&#51109;.pptx" TargetMode="External"/><Relationship Id="rId225" Type="http://schemas.openxmlformats.org/officeDocument/2006/relationships/image" Target="../media/image96.png"/><Relationship Id="rId246" Type="http://schemas.openxmlformats.org/officeDocument/2006/relationships/hyperlink" Target="&#50640;&#49828;&#44180;38&#51109;.pptx" TargetMode="External"/><Relationship Id="rId267" Type="http://schemas.openxmlformats.org/officeDocument/2006/relationships/image" Target="../media/image117.png"/><Relationship Id="rId106" Type="http://schemas.openxmlformats.org/officeDocument/2006/relationships/hyperlink" Target="../34&#45208;&#54996;/&#45208;&#54996;.pptx" TargetMode="External"/><Relationship Id="rId127" Type="http://schemas.openxmlformats.org/officeDocument/2006/relationships/image" Target="../media/image47.png"/><Relationship Id="rId10" Type="http://schemas.openxmlformats.org/officeDocument/2006/relationships/slide" Target="slide5.xml"/><Relationship Id="rId31" Type="http://schemas.openxmlformats.org/officeDocument/2006/relationships/slide" Target="slide16.xml"/><Relationship Id="rId52" Type="http://schemas.openxmlformats.org/officeDocument/2006/relationships/hyperlink" Target="../07&#49324;&#49324;&#44592;/&#49324;&#49324;&#44592;.pptx" TargetMode="External"/><Relationship Id="rId73" Type="http://schemas.openxmlformats.org/officeDocument/2006/relationships/image" Target="../media/image20.png"/><Relationship Id="rId94" Type="http://schemas.openxmlformats.org/officeDocument/2006/relationships/hyperlink" Target="../28&#54840;&#49464;&#50500;/&#54840;&#49464;&#50500;.pptx" TargetMode="External"/><Relationship Id="rId148" Type="http://schemas.openxmlformats.org/officeDocument/2006/relationships/hyperlink" Target="../../&#49888;&#50557;PPT/55%20&#46356;&#47784;&#45936;&#54980;&#49436;/&#46356;&#47784;&#45936;&#54980;&#49436;.pptx" TargetMode="External"/><Relationship Id="rId169" Type="http://schemas.openxmlformats.org/officeDocument/2006/relationships/image" Target="../media/image68.png"/><Relationship Id="rId4" Type="http://schemas.openxmlformats.org/officeDocument/2006/relationships/slide" Target="slide2.xml"/><Relationship Id="rId180" Type="http://schemas.openxmlformats.org/officeDocument/2006/relationships/hyperlink" Target="&#50640;&#49828;&#44180;04&#51109;.pptx" TargetMode="External"/><Relationship Id="rId215" Type="http://schemas.openxmlformats.org/officeDocument/2006/relationships/image" Target="../media/image91.png"/><Relationship Id="rId236" Type="http://schemas.openxmlformats.org/officeDocument/2006/relationships/hyperlink" Target="&#50640;&#49828;&#44180;33&#51109;.pptx" TargetMode="External"/><Relationship Id="rId257" Type="http://schemas.openxmlformats.org/officeDocument/2006/relationships/image" Target="../media/image112.png"/><Relationship Id="rId42" Type="http://schemas.openxmlformats.org/officeDocument/2006/relationships/hyperlink" Target="&#52285;&#49464;&#44592;.pptx" TargetMode="External"/><Relationship Id="rId84" Type="http://schemas.openxmlformats.org/officeDocument/2006/relationships/hyperlink" Target="../23&#51060;&#49324;&#50556;/&#51060;&#49324;&#50556;.pptx" TargetMode="External"/><Relationship Id="rId138" Type="http://schemas.openxmlformats.org/officeDocument/2006/relationships/hyperlink" Target="../../&#49888;&#50557;PPT/50%20&#48716;&#47549;&#48372;&#49436;/&#48716;&#47549;&#48372;&#49436;.pptx" TargetMode="External"/><Relationship Id="rId191" Type="http://schemas.openxmlformats.org/officeDocument/2006/relationships/image" Target="../media/image79.png"/><Relationship Id="rId205" Type="http://schemas.openxmlformats.org/officeDocument/2006/relationships/image" Target="../media/image86.png"/><Relationship Id="rId247" Type="http://schemas.openxmlformats.org/officeDocument/2006/relationships/image" Target="../media/image107.png"/></Relationships>
</file>

<file path=ppt/slides/_rels/slide26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2.png"/><Relationship Id="rId21" Type="http://schemas.openxmlformats.org/officeDocument/2006/relationships/slide" Target="slide11.xml"/><Relationship Id="rId63" Type="http://schemas.openxmlformats.org/officeDocument/2006/relationships/image" Target="../media/image15.png"/><Relationship Id="rId159" Type="http://schemas.openxmlformats.org/officeDocument/2006/relationships/image" Target="../media/image63.png"/><Relationship Id="rId170" Type="http://schemas.openxmlformats.org/officeDocument/2006/relationships/hyperlink" Target="../../&#49888;&#50557;PPT/66%20&#50836;&#54620;&#44228;&#49884;&#47197;/&#50836;&#54620;&#44228;&#49884;&#47197;.pptx" TargetMode="External"/><Relationship Id="rId226" Type="http://schemas.openxmlformats.org/officeDocument/2006/relationships/hyperlink" Target="&#50640;&#49828;&#44180;28&#51109;.pptx" TargetMode="External"/><Relationship Id="rId107" Type="http://schemas.openxmlformats.org/officeDocument/2006/relationships/image" Target="../media/image37.png"/><Relationship Id="rId268" Type="http://schemas.openxmlformats.org/officeDocument/2006/relationships/image" Target="../media/image143.png"/><Relationship Id="rId11" Type="http://schemas.openxmlformats.org/officeDocument/2006/relationships/slide" Target="slide25.xml"/><Relationship Id="rId32" Type="http://schemas.openxmlformats.org/officeDocument/2006/relationships/slide" Target="slide17.xml"/><Relationship Id="rId53" Type="http://schemas.openxmlformats.org/officeDocument/2006/relationships/image" Target="../media/image10.png"/><Relationship Id="rId74" Type="http://schemas.openxmlformats.org/officeDocument/2006/relationships/hyperlink" Target="../18&#50853;&#44592;/&#50853;&#44592;.pptx" TargetMode="External"/><Relationship Id="rId128" Type="http://schemas.openxmlformats.org/officeDocument/2006/relationships/hyperlink" Target="../../&#49888;&#50557;PPT/45%20&#47196;&#47560;&#49436;/&#47196;&#47560;&#49436;.pptx" TargetMode="External"/><Relationship Id="rId149" Type="http://schemas.openxmlformats.org/officeDocument/2006/relationships/image" Target="../media/image58.png"/><Relationship Id="rId5" Type="http://schemas.openxmlformats.org/officeDocument/2006/relationships/slide" Target="slide22.xml"/><Relationship Id="rId95" Type="http://schemas.openxmlformats.org/officeDocument/2006/relationships/image" Target="../media/image31.png"/><Relationship Id="rId160" Type="http://schemas.openxmlformats.org/officeDocument/2006/relationships/hyperlink" Target="../../&#49888;&#50557;PPT/61%20&#48288;&#46300;&#47196;&#54980;&#49436;/&#48288;&#46300;&#47196;&#54980;&#49436;.pptx" TargetMode="External"/><Relationship Id="rId181" Type="http://schemas.openxmlformats.org/officeDocument/2006/relationships/image" Target="../media/image74.png"/><Relationship Id="rId216" Type="http://schemas.openxmlformats.org/officeDocument/2006/relationships/hyperlink" Target="&#50640;&#49828;&#44180;22&#51109;.pptx" TargetMode="External"/><Relationship Id="rId237" Type="http://schemas.openxmlformats.org/officeDocument/2006/relationships/image" Target="../media/image102.png"/><Relationship Id="rId258" Type="http://schemas.openxmlformats.org/officeDocument/2006/relationships/hyperlink" Target="&#50640;&#49828;&#44180;44&#51109;.pptx" TargetMode="External"/><Relationship Id="rId22" Type="http://schemas.openxmlformats.org/officeDocument/2006/relationships/slide" Target="slide31.xml"/><Relationship Id="rId43" Type="http://schemas.openxmlformats.org/officeDocument/2006/relationships/image" Target="../media/image5.png"/><Relationship Id="rId64" Type="http://schemas.openxmlformats.org/officeDocument/2006/relationships/hyperlink" Target="../13&#50669;&#45824;&#49345;/&#50669;&#45824;&#49345;.pptx" TargetMode="External"/><Relationship Id="rId118" Type="http://schemas.openxmlformats.org/officeDocument/2006/relationships/hyperlink" Target="../../&#49888;&#50557;PPT/40%20&#47560;&#53468;&#48373;&#51020;/&#47560;&#53468;&#48373;&#51020;.pptx" TargetMode="External"/><Relationship Id="rId139" Type="http://schemas.openxmlformats.org/officeDocument/2006/relationships/image" Target="../media/image53.png"/><Relationship Id="rId85" Type="http://schemas.openxmlformats.org/officeDocument/2006/relationships/image" Target="../media/image26.png"/><Relationship Id="rId150" Type="http://schemas.openxmlformats.org/officeDocument/2006/relationships/hyperlink" Target="../../&#49888;&#50557;PPT/56%20&#46356;&#46020;&#49436;/&#46356;&#46020;&#49436;.pptx" TargetMode="External"/><Relationship Id="rId171" Type="http://schemas.openxmlformats.org/officeDocument/2006/relationships/image" Target="../media/image69.png"/><Relationship Id="rId192" Type="http://schemas.openxmlformats.org/officeDocument/2006/relationships/hyperlink" Target="&#50640;&#49828;&#44180;10&#51109;.pptx" TargetMode="External"/><Relationship Id="rId206" Type="http://schemas.openxmlformats.org/officeDocument/2006/relationships/hyperlink" Target="&#50640;&#49828;&#44180;17&#51109;.pptx" TargetMode="External"/><Relationship Id="rId227" Type="http://schemas.openxmlformats.org/officeDocument/2006/relationships/image" Target="../media/image97.png"/><Relationship Id="rId248" Type="http://schemas.openxmlformats.org/officeDocument/2006/relationships/hyperlink" Target="&#50640;&#49828;&#44180;39&#51109;.pptx" TargetMode="External"/><Relationship Id="rId12" Type="http://schemas.openxmlformats.org/officeDocument/2006/relationships/slide" Target="slide6.xml"/><Relationship Id="rId33" Type="http://schemas.openxmlformats.org/officeDocument/2006/relationships/slide" Target="slide18.xml"/><Relationship Id="rId108" Type="http://schemas.openxmlformats.org/officeDocument/2006/relationships/hyperlink" Target="../35&#54616;&#48149;&#44397;/&#54616;&#48149;&#44397;.pptx" TargetMode="External"/><Relationship Id="rId129" Type="http://schemas.openxmlformats.org/officeDocument/2006/relationships/image" Target="../media/image48.png"/><Relationship Id="rId54" Type="http://schemas.openxmlformats.org/officeDocument/2006/relationships/hyperlink" Target="../08&#47355;&#44592;/&#47355;&#44592;.pptx" TargetMode="External"/><Relationship Id="rId75" Type="http://schemas.openxmlformats.org/officeDocument/2006/relationships/image" Target="../media/image21.png"/><Relationship Id="rId96" Type="http://schemas.openxmlformats.org/officeDocument/2006/relationships/hyperlink" Target="../29&#50836;&#50648;/&#50836;&#50648;.pptx" TargetMode="External"/><Relationship Id="rId140" Type="http://schemas.openxmlformats.org/officeDocument/2006/relationships/hyperlink" Target="../../&#49888;&#50557;PPT/51%20&#44264;&#47196;&#49352;&#49436;/&#44264;&#47196;&#49352;&#49436;.pptx" TargetMode="External"/><Relationship Id="rId161" Type="http://schemas.openxmlformats.org/officeDocument/2006/relationships/image" Target="../media/image64.png"/><Relationship Id="rId182" Type="http://schemas.openxmlformats.org/officeDocument/2006/relationships/hyperlink" Target="&#50640;&#49828;&#44180;05&#51109;.pptx" TargetMode="External"/><Relationship Id="rId217" Type="http://schemas.openxmlformats.org/officeDocument/2006/relationships/image" Target="../media/image92.png"/><Relationship Id="rId6" Type="http://schemas.openxmlformats.org/officeDocument/2006/relationships/slide" Target="slide3.xml"/><Relationship Id="rId238" Type="http://schemas.openxmlformats.org/officeDocument/2006/relationships/hyperlink" Target="&#50640;&#49828;&#44180;34&#51109;.pptx" TargetMode="External"/><Relationship Id="rId259" Type="http://schemas.openxmlformats.org/officeDocument/2006/relationships/image" Target="../media/image113.png"/><Relationship Id="rId23" Type="http://schemas.openxmlformats.org/officeDocument/2006/relationships/slide" Target="slide12.xml"/><Relationship Id="rId119" Type="http://schemas.openxmlformats.org/officeDocument/2006/relationships/image" Target="../media/image43.png"/><Relationship Id="rId44" Type="http://schemas.openxmlformats.org/officeDocument/2006/relationships/hyperlink" Target="../03&#47112;&#50948;&#44592;/&#47112;&#50948;&#44592;.pptx" TargetMode="External"/><Relationship Id="rId65" Type="http://schemas.openxmlformats.org/officeDocument/2006/relationships/image" Target="../media/image16.png"/><Relationship Id="rId86" Type="http://schemas.openxmlformats.org/officeDocument/2006/relationships/hyperlink" Target="../24&#50696;&#47112;&#48120;&#50556;/&#50696;&#47112;&#48120;&#50556;.pptx" TargetMode="External"/><Relationship Id="rId130" Type="http://schemas.openxmlformats.org/officeDocument/2006/relationships/hyperlink" Target="../../&#49888;&#50557;PPT/46%20&#44256;&#47536;&#46020;&#51204;&#49436;/&#44256;&#47536;&#46020;&#51204;&#49436;.pptx" TargetMode="External"/><Relationship Id="rId151" Type="http://schemas.openxmlformats.org/officeDocument/2006/relationships/image" Target="../media/image59.png"/><Relationship Id="rId172" Type="http://schemas.openxmlformats.org/officeDocument/2006/relationships/hyperlink" Target="&#50640;&#49828;&#44180;27&#51109;.pptx" TargetMode="External"/><Relationship Id="rId193" Type="http://schemas.openxmlformats.org/officeDocument/2006/relationships/image" Target="../media/image80.png"/><Relationship Id="rId207" Type="http://schemas.openxmlformats.org/officeDocument/2006/relationships/image" Target="../media/image87.png"/><Relationship Id="rId228" Type="http://schemas.openxmlformats.org/officeDocument/2006/relationships/hyperlink" Target="&#50640;&#49828;&#44180;29&#51109;.pptx" TargetMode="External"/><Relationship Id="rId249" Type="http://schemas.openxmlformats.org/officeDocument/2006/relationships/image" Target="../media/image108.png"/><Relationship Id="rId13" Type="http://schemas.openxmlformats.org/officeDocument/2006/relationships/slide" Target="slide26.xml"/><Relationship Id="rId109" Type="http://schemas.openxmlformats.org/officeDocument/2006/relationships/image" Target="../media/image38.png"/><Relationship Id="rId260" Type="http://schemas.openxmlformats.org/officeDocument/2006/relationships/hyperlink" Target="&#50640;&#49828;&#44180;43&#51109;.pptx" TargetMode="External"/><Relationship Id="rId34" Type="http://schemas.openxmlformats.org/officeDocument/2006/relationships/slide" Target="slide19.xml"/><Relationship Id="rId55" Type="http://schemas.openxmlformats.org/officeDocument/2006/relationships/image" Target="../media/image11.png"/><Relationship Id="rId76" Type="http://schemas.openxmlformats.org/officeDocument/2006/relationships/hyperlink" Target="../19&#49884;&#54200;/&#49884;&#54200;.pptx" TargetMode="External"/><Relationship Id="rId97" Type="http://schemas.openxmlformats.org/officeDocument/2006/relationships/image" Target="../media/image32.png"/><Relationship Id="rId120" Type="http://schemas.openxmlformats.org/officeDocument/2006/relationships/hyperlink" Target="../../&#49888;&#50557;PPT/41%20&#47560;&#44032;&#48373;&#51020;/&#47560;&#44032;&#48373;&#51020;.pptx" TargetMode="External"/><Relationship Id="rId141" Type="http://schemas.openxmlformats.org/officeDocument/2006/relationships/image" Target="../media/image54.png"/><Relationship Id="rId7" Type="http://schemas.openxmlformats.org/officeDocument/2006/relationships/slide" Target="slide23.xml"/><Relationship Id="rId162" Type="http://schemas.openxmlformats.org/officeDocument/2006/relationships/hyperlink" Target="../../&#49888;&#50557;PPT/62%20&#50836;&#54620;&#51068;&#49436;/&#50836;&#54620;&#51068;&#49436;.pptx" TargetMode="External"/><Relationship Id="rId183" Type="http://schemas.openxmlformats.org/officeDocument/2006/relationships/image" Target="../media/image75.png"/><Relationship Id="rId218" Type="http://schemas.openxmlformats.org/officeDocument/2006/relationships/hyperlink" Target="&#50640;&#49828;&#44180;23&#51109;.pptx" TargetMode="External"/><Relationship Id="rId239" Type="http://schemas.openxmlformats.org/officeDocument/2006/relationships/image" Target="../media/image103.png"/><Relationship Id="rId250" Type="http://schemas.openxmlformats.org/officeDocument/2006/relationships/hyperlink" Target="&#50640;&#49828;&#44180;48&#51109;.pptx" TargetMode="External"/><Relationship Id="rId24" Type="http://schemas.openxmlformats.org/officeDocument/2006/relationships/slide" Target="slide32.xml"/><Relationship Id="rId45" Type="http://schemas.openxmlformats.org/officeDocument/2006/relationships/image" Target="../media/image6.png"/><Relationship Id="rId66" Type="http://schemas.openxmlformats.org/officeDocument/2006/relationships/hyperlink" Target="../14&#50669;&#45824;&#54616;/&#50669;&#45824;&#54616;.pptx" TargetMode="External"/><Relationship Id="rId87" Type="http://schemas.openxmlformats.org/officeDocument/2006/relationships/image" Target="../media/image27.png"/><Relationship Id="rId110" Type="http://schemas.openxmlformats.org/officeDocument/2006/relationships/hyperlink" Target="../36&#49828;&#48148;&#45264;/&#49828;&#48148;&#45264;.pptx" TargetMode="External"/><Relationship Id="rId131" Type="http://schemas.openxmlformats.org/officeDocument/2006/relationships/image" Target="../media/image49.png"/><Relationship Id="rId152" Type="http://schemas.openxmlformats.org/officeDocument/2006/relationships/hyperlink" Target="../../&#49888;&#50557;PPT/57%20&#48716;&#47112;&#47788;&#49436;/&#48716;&#47112;&#47788;&#49436;1&#51109;.pptx" TargetMode="External"/><Relationship Id="rId173" Type="http://schemas.openxmlformats.org/officeDocument/2006/relationships/image" Target="../media/image70.png"/><Relationship Id="rId194" Type="http://schemas.openxmlformats.org/officeDocument/2006/relationships/hyperlink" Target="&#50640;&#49828;&#44180;11&#51109;.pptx" TargetMode="External"/><Relationship Id="rId208" Type="http://schemas.openxmlformats.org/officeDocument/2006/relationships/hyperlink" Target="&#50640;&#49828;&#44180;18&#51109;.pptx" TargetMode="External"/><Relationship Id="rId229" Type="http://schemas.openxmlformats.org/officeDocument/2006/relationships/image" Target="../media/image98.png"/><Relationship Id="rId240" Type="http://schemas.openxmlformats.org/officeDocument/2006/relationships/hyperlink" Target="&#50640;&#49828;&#44180;35&#51109;.pptx" TargetMode="External"/><Relationship Id="rId261" Type="http://schemas.openxmlformats.org/officeDocument/2006/relationships/image" Target="../media/image114.png"/><Relationship Id="rId14" Type="http://schemas.openxmlformats.org/officeDocument/2006/relationships/slide" Target="slide7.xml"/><Relationship Id="rId35" Type="http://schemas.openxmlformats.org/officeDocument/2006/relationships/slide" Target="slide20.xml"/><Relationship Id="rId56" Type="http://schemas.openxmlformats.org/officeDocument/2006/relationships/hyperlink" Target="../09&#49324;&#47924;&#50648;&#49345;/&#49324;&#47924;&#50648;&#49345;.pptx" TargetMode="External"/><Relationship Id="rId77" Type="http://schemas.openxmlformats.org/officeDocument/2006/relationships/image" Target="../media/image22.png"/><Relationship Id="rId100" Type="http://schemas.openxmlformats.org/officeDocument/2006/relationships/hyperlink" Target="../31&#50724;&#48148;&#45852;/&#50724;&#48148;&#45852;1&#51109;.pptx" TargetMode="External"/><Relationship Id="rId8" Type="http://schemas.openxmlformats.org/officeDocument/2006/relationships/slide" Target="slide4.xml"/><Relationship Id="rId98" Type="http://schemas.openxmlformats.org/officeDocument/2006/relationships/hyperlink" Target="../30&#50500;&#47784;&#49828;/&#50500;&#47784;&#49828;.pptx" TargetMode="External"/><Relationship Id="rId121" Type="http://schemas.openxmlformats.org/officeDocument/2006/relationships/image" Target="../media/image44.png"/><Relationship Id="rId142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63" Type="http://schemas.openxmlformats.org/officeDocument/2006/relationships/image" Target="../media/image65.png"/><Relationship Id="rId184" Type="http://schemas.openxmlformats.org/officeDocument/2006/relationships/hyperlink" Target="&#50640;&#49828;&#44180;06&#51109;.pptx" TargetMode="External"/><Relationship Id="rId219" Type="http://schemas.openxmlformats.org/officeDocument/2006/relationships/image" Target="../media/image93.png"/><Relationship Id="rId230" Type="http://schemas.openxmlformats.org/officeDocument/2006/relationships/hyperlink" Target="&#50640;&#49828;&#44180;30&#51109;.pptx" TargetMode="External"/><Relationship Id="rId251" Type="http://schemas.openxmlformats.org/officeDocument/2006/relationships/image" Target="../media/image109.png"/><Relationship Id="rId25" Type="http://schemas.openxmlformats.org/officeDocument/2006/relationships/slide" Target="slide13.xml"/><Relationship Id="rId46" Type="http://schemas.openxmlformats.org/officeDocument/2006/relationships/hyperlink" Target="../04&#48124;&#49688;&#44592;/&#48124;&#49688;&#44592;.pptx" TargetMode="External"/><Relationship Id="rId67" Type="http://schemas.openxmlformats.org/officeDocument/2006/relationships/image" Target="../media/image17.png"/><Relationship Id="rId88" Type="http://schemas.openxmlformats.org/officeDocument/2006/relationships/hyperlink" Target="../25&#50696;&#47112;&#48120;&#50556;&#50528;&#44032;/&#50696;&#47112;&#48120;&#50556;&#50528;&#44032;.pptx" TargetMode="External"/><Relationship Id="rId111" Type="http://schemas.openxmlformats.org/officeDocument/2006/relationships/image" Target="../media/image39.png"/><Relationship Id="rId132" Type="http://schemas.openxmlformats.org/officeDocument/2006/relationships/hyperlink" Target="../../&#49888;&#50557;PPT/47%20&#44256;&#47536;&#46020;&#54980;&#49436;/&#44256;&#47536;&#46020;&#54980;&#49436;.pptx" TargetMode="External"/><Relationship Id="rId153" Type="http://schemas.openxmlformats.org/officeDocument/2006/relationships/image" Target="../media/image60.png"/><Relationship Id="rId174" Type="http://schemas.openxmlformats.org/officeDocument/2006/relationships/hyperlink" Target="&#50640;&#49828;&#44180;01&#51109;.pptx" TargetMode="External"/><Relationship Id="rId195" Type="http://schemas.openxmlformats.org/officeDocument/2006/relationships/image" Target="../media/image81.png"/><Relationship Id="rId209" Type="http://schemas.openxmlformats.org/officeDocument/2006/relationships/image" Target="../media/image88.png"/><Relationship Id="rId220" Type="http://schemas.openxmlformats.org/officeDocument/2006/relationships/hyperlink" Target="&#50640;&#49828;&#44180;24&#51109;.pptx" TargetMode="External"/><Relationship Id="rId241" Type="http://schemas.openxmlformats.org/officeDocument/2006/relationships/image" Target="../media/image104.png"/><Relationship Id="rId15" Type="http://schemas.openxmlformats.org/officeDocument/2006/relationships/slide" Target="slide27.xml"/><Relationship Id="rId36" Type="http://schemas.openxmlformats.org/officeDocument/2006/relationships/slide" Target="slide8.xml"/><Relationship Id="rId57" Type="http://schemas.openxmlformats.org/officeDocument/2006/relationships/image" Target="../media/image12.png"/><Relationship Id="rId262" Type="http://schemas.openxmlformats.org/officeDocument/2006/relationships/hyperlink" Target="&#50640;&#49828;&#44180;42&#51109;.pptx" TargetMode="External"/><Relationship Id="rId78" Type="http://schemas.openxmlformats.org/officeDocument/2006/relationships/hyperlink" Target="../20&#51104;&#50616;/&#51104;&#50616;.pptx" TargetMode="External"/><Relationship Id="rId99" Type="http://schemas.openxmlformats.org/officeDocument/2006/relationships/image" Target="../media/image33.png"/><Relationship Id="rId101" Type="http://schemas.openxmlformats.org/officeDocument/2006/relationships/image" Target="../media/image34.png"/><Relationship Id="rId122" Type="http://schemas.openxmlformats.org/officeDocument/2006/relationships/hyperlink" Target="../../&#49888;&#50557;PPT/42%20&#45572;&#44032;&#48373;&#51020;/&#45572;&#44032;&#48373;&#51020;.pptx" TargetMode="External"/><Relationship Id="rId143" Type="http://schemas.openxmlformats.org/officeDocument/2006/relationships/image" Target="../media/image55.png"/><Relationship Id="rId164" Type="http://schemas.openxmlformats.org/officeDocument/2006/relationships/hyperlink" Target="../../&#49888;&#50557;PPT/63%20&#50836;&#54620;&#51060;&#49436;/&#50836;&#54620;&#51060;&#49436;1&#51109;.pptx" TargetMode="External"/><Relationship Id="rId185" Type="http://schemas.openxmlformats.org/officeDocument/2006/relationships/image" Target="../media/image76.png"/><Relationship Id="rId9" Type="http://schemas.openxmlformats.org/officeDocument/2006/relationships/slide" Target="slide24.xml"/><Relationship Id="rId210" Type="http://schemas.openxmlformats.org/officeDocument/2006/relationships/hyperlink" Target="&#50640;&#49828;&#44180;19&#51109;.pptx" TargetMode="External"/><Relationship Id="rId26" Type="http://schemas.openxmlformats.org/officeDocument/2006/relationships/slide" Target="slide33.xml"/><Relationship Id="rId231" Type="http://schemas.openxmlformats.org/officeDocument/2006/relationships/image" Target="../media/image99.png"/><Relationship Id="rId252" Type="http://schemas.openxmlformats.org/officeDocument/2006/relationships/hyperlink" Target="&#50640;&#49828;&#44180;47&#51109;.pptx" TargetMode="External"/><Relationship Id="rId47" Type="http://schemas.openxmlformats.org/officeDocument/2006/relationships/image" Target="../media/image7.png"/><Relationship Id="rId68" Type="http://schemas.openxmlformats.org/officeDocument/2006/relationships/hyperlink" Target="../15&#50640;&#49828;&#46972;/&#50640;&#49828;&#46972;.pptx" TargetMode="External"/><Relationship Id="rId89" Type="http://schemas.openxmlformats.org/officeDocument/2006/relationships/image" Target="../media/image28.png"/><Relationship Id="rId112" Type="http://schemas.openxmlformats.org/officeDocument/2006/relationships/hyperlink" Target="../37&#54617;&#44060;/&#54617;&#44060;.pptx" TargetMode="External"/><Relationship Id="rId133" Type="http://schemas.openxmlformats.org/officeDocument/2006/relationships/image" Target="../media/image50.png"/><Relationship Id="rId154" Type="http://schemas.openxmlformats.org/officeDocument/2006/relationships/hyperlink" Target="../../&#49888;&#50557;PPT/58%20&#55176;&#48652;&#47532;&#49436;/&#55176;&#48652;&#47532;&#49436;.pptx" TargetMode="External"/><Relationship Id="rId175" Type="http://schemas.openxmlformats.org/officeDocument/2006/relationships/image" Target="../media/image71.png"/><Relationship Id="rId196" Type="http://schemas.openxmlformats.org/officeDocument/2006/relationships/hyperlink" Target="&#50640;&#49828;&#44180;12&#51109;.pptx" TargetMode="External"/><Relationship Id="rId200" Type="http://schemas.openxmlformats.org/officeDocument/2006/relationships/hyperlink" Target="&#50640;&#49828;&#44180;14&#51109;.pptx" TargetMode="External"/><Relationship Id="rId16" Type="http://schemas.openxmlformats.org/officeDocument/2006/relationships/slide" Target="slide28.xml"/><Relationship Id="rId221" Type="http://schemas.openxmlformats.org/officeDocument/2006/relationships/image" Target="../media/image94.png"/><Relationship Id="rId242" Type="http://schemas.openxmlformats.org/officeDocument/2006/relationships/hyperlink" Target="&#50640;&#49828;&#44180;36&#51109;.pptx" TargetMode="External"/><Relationship Id="rId263" Type="http://schemas.openxmlformats.org/officeDocument/2006/relationships/image" Target="../media/image115.png"/><Relationship Id="rId37" Type="http://schemas.openxmlformats.org/officeDocument/2006/relationships/image" Target="../media/image2.png"/><Relationship Id="rId58" Type="http://schemas.openxmlformats.org/officeDocument/2006/relationships/hyperlink" Target="../10&#49324;&#47924;&#50648;&#54616;/&#49324;&#47924;&#50648;&#54616;.pptx" TargetMode="External"/><Relationship Id="rId79" Type="http://schemas.openxmlformats.org/officeDocument/2006/relationships/image" Target="../media/image23.png"/><Relationship Id="rId102" Type="http://schemas.openxmlformats.org/officeDocument/2006/relationships/hyperlink" Target="../32&#50836;&#45208;/&#50836;&#45208;.pptx" TargetMode="External"/><Relationship Id="rId123" Type="http://schemas.openxmlformats.org/officeDocument/2006/relationships/image" Target="../media/image45.png"/><Relationship Id="rId144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90" Type="http://schemas.openxmlformats.org/officeDocument/2006/relationships/hyperlink" Target="../26&#50640;&#49828;&#44180;/&#50640;&#49828;&#44180;.pptx" TargetMode="External"/><Relationship Id="rId165" Type="http://schemas.openxmlformats.org/officeDocument/2006/relationships/image" Target="../media/image66.png"/><Relationship Id="rId186" Type="http://schemas.openxmlformats.org/officeDocument/2006/relationships/hyperlink" Target="&#50640;&#49828;&#44180;07&#51109;.pptx" TargetMode="External"/><Relationship Id="rId211" Type="http://schemas.openxmlformats.org/officeDocument/2006/relationships/image" Target="../media/image89.png"/><Relationship Id="rId232" Type="http://schemas.openxmlformats.org/officeDocument/2006/relationships/hyperlink" Target="&#50640;&#49828;&#44180;31&#51109;.pptx" TargetMode="External"/><Relationship Id="rId253" Type="http://schemas.openxmlformats.org/officeDocument/2006/relationships/image" Target="../media/image110.png"/><Relationship Id="rId27" Type="http://schemas.openxmlformats.org/officeDocument/2006/relationships/slide" Target="slide14.xml"/><Relationship Id="rId48" Type="http://schemas.openxmlformats.org/officeDocument/2006/relationships/hyperlink" Target="../05&#49888;&#47749;&#44592;/&#49888;&#47749;&#44592;.pptx" TargetMode="External"/><Relationship Id="rId69" Type="http://schemas.openxmlformats.org/officeDocument/2006/relationships/image" Target="../media/image18.png"/><Relationship Id="rId113" Type="http://schemas.openxmlformats.org/officeDocument/2006/relationships/image" Target="../media/image40.png"/><Relationship Id="rId134" Type="http://schemas.openxmlformats.org/officeDocument/2006/relationships/hyperlink" Target="../../&#49888;&#50557;PPT/48%20&#44040;&#46972;&#46356;&#50500;&#49436;/&#44040;&#46972;&#46356;&#50500;&#49436;.pptx" TargetMode="External"/><Relationship Id="rId80" Type="http://schemas.openxmlformats.org/officeDocument/2006/relationships/hyperlink" Target="../21&#51204;&#46020;&#49436;/&#51204;&#46020;&#49436;.pptx" TargetMode="External"/><Relationship Id="rId155" Type="http://schemas.openxmlformats.org/officeDocument/2006/relationships/image" Target="../media/image61.png"/><Relationship Id="rId176" Type="http://schemas.openxmlformats.org/officeDocument/2006/relationships/hyperlink" Target="&#50640;&#49828;&#44180;02&#51109;.pptx" TargetMode="External"/><Relationship Id="rId197" Type="http://schemas.openxmlformats.org/officeDocument/2006/relationships/image" Target="../media/image82.png"/><Relationship Id="rId201" Type="http://schemas.openxmlformats.org/officeDocument/2006/relationships/image" Target="../media/image84.png"/><Relationship Id="rId222" Type="http://schemas.openxmlformats.org/officeDocument/2006/relationships/hyperlink" Target="&#50640;&#49828;&#44180;25&#51109;.pptx" TargetMode="External"/><Relationship Id="rId243" Type="http://schemas.openxmlformats.org/officeDocument/2006/relationships/image" Target="../media/image105.png"/><Relationship Id="rId264" Type="http://schemas.openxmlformats.org/officeDocument/2006/relationships/hyperlink" Target="&#50640;&#49828;&#44180;41&#51109;.pptx" TargetMode="External"/><Relationship Id="rId17" Type="http://schemas.openxmlformats.org/officeDocument/2006/relationships/slide" Target="slide9.xml"/><Relationship Id="rId38" Type="http://schemas.openxmlformats.org/officeDocument/2006/relationships/hyperlink" Target="../../&#44396;-&#49888;&#50557;%20&#49457;&#44221;&#47785;&#47197;.pptx" TargetMode="External"/><Relationship Id="rId59" Type="http://schemas.openxmlformats.org/officeDocument/2006/relationships/image" Target="../media/image13.png"/><Relationship Id="rId103" Type="http://schemas.openxmlformats.org/officeDocument/2006/relationships/image" Target="../media/image35.png"/><Relationship Id="rId124" Type="http://schemas.openxmlformats.org/officeDocument/2006/relationships/hyperlink" Target="../../&#49888;&#50557;PPT/43%20&#50836;&#54620;&#48373;&#51020;/&#50836;&#54620;&#48373;&#51020;.pptx" TargetMode="External"/><Relationship Id="rId70" Type="http://schemas.openxmlformats.org/officeDocument/2006/relationships/hyperlink" Target="../16&#45712;&#54756;&#48120;&#50556;/&#45712;&#54756;&#48120;&#50556;.pptx" TargetMode="External"/><Relationship Id="rId91" Type="http://schemas.openxmlformats.org/officeDocument/2006/relationships/image" Target="../media/image29.png"/><Relationship Id="rId145" Type="http://schemas.openxmlformats.org/officeDocument/2006/relationships/image" Target="../media/image56.png"/><Relationship Id="rId166" Type="http://schemas.openxmlformats.org/officeDocument/2006/relationships/hyperlink" Target="../../&#49888;&#50557;PPT/64%20&#50836;&#54620;&#49340;&#49436;/&#50836;&#54620;&#49340;&#49436;1&#51109;.pptx" TargetMode="External"/><Relationship Id="rId187" Type="http://schemas.openxmlformats.org/officeDocument/2006/relationships/image" Target="../media/image77.png"/><Relationship Id="rId1" Type="http://schemas.openxmlformats.org/officeDocument/2006/relationships/slideLayout" Target="../slideLayouts/slideLayout6.xml"/><Relationship Id="rId212" Type="http://schemas.openxmlformats.org/officeDocument/2006/relationships/hyperlink" Target="&#50640;&#49828;&#44180;20&#51109;.pptx" TargetMode="External"/><Relationship Id="rId233" Type="http://schemas.openxmlformats.org/officeDocument/2006/relationships/image" Target="../media/image100.png"/><Relationship Id="rId254" Type="http://schemas.openxmlformats.org/officeDocument/2006/relationships/hyperlink" Target="&#50640;&#49828;&#44180;46&#51109;.pptx" TargetMode="External"/><Relationship Id="rId28" Type="http://schemas.openxmlformats.org/officeDocument/2006/relationships/slide" Target="slide34.xml"/><Relationship Id="rId49" Type="http://schemas.openxmlformats.org/officeDocument/2006/relationships/image" Target="../media/image8.png"/><Relationship Id="rId114" Type="http://schemas.openxmlformats.org/officeDocument/2006/relationships/hyperlink" Target="../38&#49828;&#44032;&#47028;/&#49828;&#44032;&#47028;.pptx" TargetMode="External"/><Relationship Id="rId60" Type="http://schemas.openxmlformats.org/officeDocument/2006/relationships/hyperlink" Target="../12&#50676;&#50773;&#44592;&#54616;/&#50676;&#50773;&#44592;&#54616;.pptx" TargetMode="External"/><Relationship Id="rId81" Type="http://schemas.openxmlformats.org/officeDocument/2006/relationships/image" Target="../media/image24.png"/><Relationship Id="rId135" Type="http://schemas.openxmlformats.org/officeDocument/2006/relationships/image" Target="../media/image51.png"/><Relationship Id="rId156" Type="http://schemas.openxmlformats.org/officeDocument/2006/relationships/hyperlink" Target="../../&#49888;&#50557;PPT/59%20&#50556;&#44256;&#48372;&#49436;/&#50556;&#44256;&#48372;&#49436;.pptx" TargetMode="External"/><Relationship Id="rId177" Type="http://schemas.openxmlformats.org/officeDocument/2006/relationships/image" Target="../media/image72.png"/><Relationship Id="rId198" Type="http://schemas.openxmlformats.org/officeDocument/2006/relationships/hyperlink" Target="&#50640;&#49828;&#44180;13&#51109;.pptx" TargetMode="External"/><Relationship Id="rId202" Type="http://schemas.openxmlformats.org/officeDocument/2006/relationships/hyperlink" Target="&#50640;&#49828;&#44180;15&#51109;.pptx" TargetMode="External"/><Relationship Id="rId223" Type="http://schemas.openxmlformats.org/officeDocument/2006/relationships/image" Target="../media/image95.png"/><Relationship Id="rId244" Type="http://schemas.openxmlformats.org/officeDocument/2006/relationships/hyperlink" Target="&#50640;&#49828;&#44180;37&#51109;.pptx" TargetMode="External"/><Relationship Id="rId18" Type="http://schemas.openxmlformats.org/officeDocument/2006/relationships/slide" Target="slide29.xml"/><Relationship Id="rId39" Type="http://schemas.openxmlformats.org/officeDocument/2006/relationships/image" Target="../media/image3.png"/><Relationship Id="rId265" Type="http://schemas.openxmlformats.org/officeDocument/2006/relationships/image" Target="../media/image116.png"/><Relationship Id="rId50" Type="http://schemas.openxmlformats.org/officeDocument/2006/relationships/hyperlink" Target="../06&#50668;&#54840;&#49688;&#50500;/&#50668;&#54840;&#49688;&#50500;.pptx" TargetMode="External"/><Relationship Id="rId104" Type="http://schemas.openxmlformats.org/officeDocument/2006/relationships/hyperlink" Target="../33&#48120;&#44032;/&#48120;&#44032;.pptx" TargetMode="External"/><Relationship Id="rId125" Type="http://schemas.openxmlformats.org/officeDocument/2006/relationships/image" Target="../media/image46.png"/><Relationship Id="rId146" Type="http://schemas.openxmlformats.org/officeDocument/2006/relationships/hyperlink" Target="../../&#49888;&#50557;PPT/54%20&#46356;&#47784;&#45936;&#51204;&#49436;/&#46356;&#47784;&#45936;&#51204;&#49436;.pptx" TargetMode="External"/><Relationship Id="rId167" Type="http://schemas.openxmlformats.org/officeDocument/2006/relationships/image" Target="../media/image67.png"/><Relationship Id="rId188" Type="http://schemas.openxmlformats.org/officeDocument/2006/relationships/hyperlink" Target="&#50640;&#49828;&#44180;08&#51109;.pptx" TargetMode="External"/><Relationship Id="rId71" Type="http://schemas.openxmlformats.org/officeDocument/2006/relationships/image" Target="../media/image19.png"/><Relationship Id="rId92" Type="http://schemas.openxmlformats.org/officeDocument/2006/relationships/hyperlink" Target="../27&#45796;&#45768;&#50648;/&#45796;&#45768;&#50648;.pptx" TargetMode="External"/><Relationship Id="rId213" Type="http://schemas.openxmlformats.org/officeDocument/2006/relationships/image" Target="../media/image90.png"/><Relationship Id="rId234" Type="http://schemas.openxmlformats.org/officeDocument/2006/relationships/hyperlink" Target="&#50640;&#49828;&#44180;32&#51109;.pptx" TargetMode="External"/><Relationship Id="rId2" Type="http://schemas.openxmlformats.org/officeDocument/2006/relationships/slide" Target="slide1.xml"/><Relationship Id="rId29" Type="http://schemas.openxmlformats.org/officeDocument/2006/relationships/slide" Target="slide15.xml"/><Relationship Id="rId255" Type="http://schemas.openxmlformats.org/officeDocument/2006/relationships/image" Target="../media/image111.png"/><Relationship Id="rId40" Type="http://schemas.openxmlformats.org/officeDocument/2006/relationships/hyperlink" Target="../02&#52636;&#50528;&#44413;&#44592;/&#52636;&#50528;&#44413;&#44592;.pptx" TargetMode="External"/><Relationship Id="rId115" Type="http://schemas.openxmlformats.org/officeDocument/2006/relationships/image" Target="../media/image41.png"/><Relationship Id="rId136" Type="http://schemas.openxmlformats.org/officeDocument/2006/relationships/hyperlink" Target="../../&#49888;&#50557;PPT/49%20&#50640;&#48288;&#49548;&#49436;/&#50640;&#48288;&#49548;&#49436;.pptx" TargetMode="External"/><Relationship Id="rId157" Type="http://schemas.openxmlformats.org/officeDocument/2006/relationships/image" Target="../media/image62.png"/><Relationship Id="rId178" Type="http://schemas.openxmlformats.org/officeDocument/2006/relationships/hyperlink" Target="&#50640;&#49828;&#44180;03&#51109;.pptx" TargetMode="External"/><Relationship Id="rId61" Type="http://schemas.openxmlformats.org/officeDocument/2006/relationships/image" Target="../media/image14.png"/><Relationship Id="rId82" Type="http://schemas.openxmlformats.org/officeDocument/2006/relationships/hyperlink" Target="../22&#50500;&#44032;/&#50500;&#44032;.pptx" TargetMode="External"/><Relationship Id="rId199" Type="http://schemas.openxmlformats.org/officeDocument/2006/relationships/image" Target="../media/image83.png"/><Relationship Id="rId203" Type="http://schemas.openxmlformats.org/officeDocument/2006/relationships/image" Target="../media/image85.png"/><Relationship Id="rId19" Type="http://schemas.openxmlformats.org/officeDocument/2006/relationships/slide" Target="slide10.xml"/><Relationship Id="rId224" Type="http://schemas.openxmlformats.org/officeDocument/2006/relationships/hyperlink" Target="&#50640;&#49828;&#44180;26&#51109;.pptx" TargetMode="External"/><Relationship Id="rId245" Type="http://schemas.openxmlformats.org/officeDocument/2006/relationships/image" Target="../media/image106.png"/><Relationship Id="rId266" Type="http://schemas.openxmlformats.org/officeDocument/2006/relationships/hyperlink" Target="&#50640;&#49828;&#44180;40&#51109;.pptx" TargetMode="External"/><Relationship Id="rId30" Type="http://schemas.openxmlformats.org/officeDocument/2006/relationships/slide" Target="slide35.xml"/><Relationship Id="rId105" Type="http://schemas.openxmlformats.org/officeDocument/2006/relationships/image" Target="../media/image36.png"/><Relationship Id="rId126" Type="http://schemas.openxmlformats.org/officeDocument/2006/relationships/hyperlink" Target="../../&#49888;&#50557;PPT/44%20&#49324;&#46020;&#54665;&#51204;/&#49324;&#46020;&#54665;&#51204;.pptx" TargetMode="External"/><Relationship Id="rId147" Type="http://schemas.openxmlformats.org/officeDocument/2006/relationships/image" Target="../media/image57.png"/><Relationship Id="rId168" Type="http://schemas.openxmlformats.org/officeDocument/2006/relationships/hyperlink" Target="../../&#49888;&#50557;PPT/65%20&#50976;&#45796;&#49436;/&#50976;&#45796;&#49436;1&#51109;.pptx" TargetMode="External"/><Relationship Id="rId51" Type="http://schemas.openxmlformats.org/officeDocument/2006/relationships/image" Target="../media/image9.png"/><Relationship Id="rId72" Type="http://schemas.openxmlformats.org/officeDocument/2006/relationships/hyperlink" Target="../17&#50640;&#49828;&#45908;/&#50640;&#49828;&#45908;.pptx" TargetMode="External"/><Relationship Id="rId93" Type="http://schemas.openxmlformats.org/officeDocument/2006/relationships/image" Target="../media/image30.png"/><Relationship Id="rId189" Type="http://schemas.openxmlformats.org/officeDocument/2006/relationships/image" Target="../media/image78.png"/><Relationship Id="rId3" Type="http://schemas.openxmlformats.org/officeDocument/2006/relationships/slide" Target="slide21.xml"/><Relationship Id="rId214" Type="http://schemas.openxmlformats.org/officeDocument/2006/relationships/hyperlink" Target="&#50640;&#49828;&#44180;21&#51109;.pptx" TargetMode="External"/><Relationship Id="rId235" Type="http://schemas.openxmlformats.org/officeDocument/2006/relationships/image" Target="../media/image101.png"/><Relationship Id="rId256" Type="http://schemas.openxmlformats.org/officeDocument/2006/relationships/hyperlink" Target="&#50640;&#49828;&#44180;45&#51109;.pptx" TargetMode="External"/><Relationship Id="rId116" Type="http://schemas.openxmlformats.org/officeDocument/2006/relationships/hyperlink" Target="../39&#47568;&#46972;&#44592;/&#47568;&#46972;&#44592;.pptx" TargetMode="External"/><Relationship Id="rId137" Type="http://schemas.openxmlformats.org/officeDocument/2006/relationships/image" Target="../media/image52.png"/><Relationship Id="rId158" Type="http://schemas.openxmlformats.org/officeDocument/2006/relationships/hyperlink" Target="../../&#49888;&#50557;PPT/60%20&#48288;&#46300;&#47196;&#51204;&#49436;/&#48288;&#46300;&#47196;&#51204;&#49436;.pptx" TargetMode="External"/><Relationship Id="rId20" Type="http://schemas.openxmlformats.org/officeDocument/2006/relationships/slide" Target="slide30.xml"/><Relationship Id="rId41" Type="http://schemas.openxmlformats.org/officeDocument/2006/relationships/image" Target="../media/image4.png"/><Relationship Id="rId62" Type="http://schemas.openxmlformats.org/officeDocument/2006/relationships/hyperlink" Target="../11&#50676;&#50773;&#44592;&#49345;/&#50676;&#50773;&#44592;&#49345;.pptx" TargetMode="External"/><Relationship Id="rId83" Type="http://schemas.openxmlformats.org/officeDocument/2006/relationships/image" Target="../media/image25.png"/><Relationship Id="rId179" Type="http://schemas.openxmlformats.org/officeDocument/2006/relationships/image" Target="../media/image73.png"/><Relationship Id="rId190" Type="http://schemas.openxmlformats.org/officeDocument/2006/relationships/hyperlink" Target="&#50640;&#49828;&#44180;09&#51109;.pptx" TargetMode="External"/><Relationship Id="rId204" Type="http://schemas.openxmlformats.org/officeDocument/2006/relationships/hyperlink" Target="&#50640;&#49828;&#44180;16&#51109;.pptx" TargetMode="External"/><Relationship Id="rId225" Type="http://schemas.openxmlformats.org/officeDocument/2006/relationships/image" Target="../media/image96.png"/><Relationship Id="rId246" Type="http://schemas.openxmlformats.org/officeDocument/2006/relationships/hyperlink" Target="&#50640;&#49828;&#44180;38&#51109;.pptx" TargetMode="External"/><Relationship Id="rId267" Type="http://schemas.openxmlformats.org/officeDocument/2006/relationships/image" Target="../media/image117.png"/><Relationship Id="rId106" Type="http://schemas.openxmlformats.org/officeDocument/2006/relationships/hyperlink" Target="../34&#45208;&#54996;/&#45208;&#54996;.pptx" TargetMode="External"/><Relationship Id="rId127" Type="http://schemas.openxmlformats.org/officeDocument/2006/relationships/image" Target="../media/image47.png"/><Relationship Id="rId10" Type="http://schemas.openxmlformats.org/officeDocument/2006/relationships/slide" Target="slide5.xml"/><Relationship Id="rId31" Type="http://schemas.openxmlformats.org/officeDocument/2006/relationships/slide" Target="slide16.xml"/><Relationship Id="rId52" Type="http://schemas.openxmlformats.org/officeDocument/2006/relationships/hyperlink" Target="../07&#49324;&#49324;&#44592;/&#49324;&#49324;&#44592;.pptx" TargetMode="External"/><Relationship Id="rId73" Type="http://schemas.openxmlformats.org/officeDocument/2006/relationships/image" Target="../media/image20.png"/><Relationship Id="rId94" Type="http://schemas.openxmlformats.org/officeDocument/2006/relationships/hyperlink" Target="../28&#54840;&#49464;&#50500;/&#54840;&#49464;&#50500;.pptx" TargetMode="External"/><Relationship Id="rId148" Type="http://schemas.openxmlformats.org/officeDocument/2006/relationships/hyperlink" Target="../../&#49888;&#50557;PPT/55%20&#46356;&#47784;&#45936;&#54980;&#49436;/&#46356;&#47784;&#45936;&#54980;&#49436;.pptx" TargetMode="External"/><Relationship Id="rId169" Type="http://schemas.openxmlformats.org/officeDocument/2006/relationships/image" Target="../media/image68.png"/><Relationship Id="rId4" Type="http://schemas.openxmlformats.org/officeDocument/2006/relationships/slide" Target="slide2.xml"/><Relationship Id="rId180" Type="http://schemas.openxmlformats.org/officeDocument/2006/relationships/hyperlink" Target="&#50640;&#49828;&#44180;04&#51109;.pptx" TargetMode="External"/><Relationship Id="rId215" Type="http://schemas.openxmlformats.org/officeDocument/2006/relationships/image" Target="../media/image91.png"/><Relationship Id="rId236" Type="http://schemas.openxmlformats.org/officeDocument/2006/relationships/hyperlink" Target="&#50640;&#49828;&#44180;33&#51109;.pptx" TargetMode="External"/><Relationship Id="rId257" Type="http://schemas.openxmlformats.org/officeDocument/2006/relationships/image" Target="../media/image112.png"/><Relationship Id="rId42" Type="http://schemas.openxmlformats.org/officeDocument/2006/relationships/hyperlink" Target="&#52285;&#49464;&#44592;.pptx" TargetMode="External"/><Relationship Id="rId84" Type="http://schemas.openxmlformats.org/officeDocument/2006/relationships/hyperlink" Target="../23&#51060;&#49324;&#50556;/&#51060;&#49324;&#50556;.pptx" TargetMode="External"/><Relationship Id="rId138" Type="http://schemas.openxmlformats.org/officeDocument/2006/relationships/hyperlink" Target="../../&#49888;&#50557;PPT/50%20&#48716;&#47549;&#48372;&#49436;/&#48716;&#47549;&#48372;&#49436;.pptx" TargetMode="External"/><Relationship Id="rId191" Type="http://schemas.openxmlformats.org/officeDocument/2006/relationships/image" Target="../media/image79.png"/><Relationship Id="rId205" Type="http://schemas.openxmlformats.org/officeDocument/2006/relationships/image" Target="../media/image86.png"/><Relationship Id="rId247" Type="http://schemas.openxmlformats.org/officeDocument/2006/relationships/image" Target="../media/image107.png"/></Relationships>
</file>

<file path=ppt/slides/_rels/slide27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2.png"/><Relationship Id="rId21" Type="http://schemas.openxmlformats.org/officeDocument/2006/relationships/slide" Target="slide11.xml"/><Relationship Id="rId63" Type="http://schemas.openxmlformats.org/officeDocument/2006/relationships/image" Target="../media/image15.png"/><Relationship Id="rId159" Type="http://schemas.openxmlformats.org/officeDocument/2006/relationships/image" Target="../media/image63.png"/><Relationship Id="rId170" Type="http://schemas.openxmlformats.org/officeDocument/2006/relationships/hyperlink" Target="../../&#49888;&#50557;PPT/66%20&#50836;&#54620;&#44228;&#49884;&#47197;/&#50836;&#54620;&#44228;&#49884;&#47197;.pptx" TargetMode="External"/><Relationship Id="rId226" Type="http://schemas.openxmlformats.org/officeDocument/2006/relationships/hyperlink" Target="&#50640;&#49828;&#44180;28&#51109;.pptx" TargetMode="External"/><Relationship Id="rId107" Type="http://schemas.openxmlformats.org/officeDocument/2006/relationships/image" Target="../media/image37.png"/><Relationship Id="rId268" Type="http://schemas.openxmlformats.org/officeDocument/2006/relationships/image" Target="../media/image144.png"/><Relationship Id="rId11" Type="http://schemas.openxmlformats.org/officeDocument/2006/relationships/slide" Target="slide25.xml"/><Relationship Id="rId32" Type="http://schemas.openxmlformats.org/officeDocument/2006/relationships/slide" Target="slide17.xml"/><Relationship Id="rId53" Type="http://schemas.openxmlformats.org/officeDocument/2006/relationships/image" Target="../media/image10.png"/><Relationship Id="rId74" Type="http://schemas.openxmlformats.org/officeDocument/2006/relationships/hyperlink" Target="../18&#50853;&#44592;/&#50853;&#44592;.pptx" TargetMode="External"/><Relationship Id="rId128" Type="http://schemas.openxmlformats.org/officeDocument/2006/relationships/hyperlink" Target="../../&#49888;&#50557;PPT/45%20&#47196;&#47560;&#49436;/&#47196;&#47560;&#49436;.pptx" TargetMode="External"/><Relationship Id="rId149" Type="http://schemas.openxmlformats.org/officeDocument/2006/relationships/image" Target="../media/image58.png"/><Relationship Id="rId5" Type="http://schemas.openxmlformats.org/officeDocument/2006/relationships/slide" Target="slide22.xml"/><Relationship Id="rId95" Type="http://schemas.openxmlformats.org/officeDocument/2006/relationships/image" Target="../media/image31.png"/><Relationship Id="rId160" Type="http://schemas.openxmlformats.org/officeDocument/2006/relationships/hyperlink" Target="../../&#49888;&#50557;PPT/61%20&#48288;&#46300;&#47196;&#54980;&#49436;/&#48288;&#46300;&#47196;&#54980;&#49436;.pptx" TargetMode="External"/><Relationship Id="rId181" Type="http://schemas.openxmlformats.org/officeDocument/2006/relationships/image" Target="../media/image74.png"/><Relationship Id="rId216" Type="http://schemas.openxmlformats.org/officeDocument/2006/relationships/hyperlink" Target="&#50640;&#49828;&#44180;22&#51109;.pptx" TargetMode="External"/><Relationship Id="rId237" Type="http://schemas.openxmlformats.org/officeDocument/2006/relationships/image" Target="../media/image102.png"/><Relationship Id="rId258" Type="http://schemas.openxmlformats.org/officeDocument/2006/relationships/hyperlink" Target="&#50640;&#49828;&#44180;44&#51109;.pptx" TargetMode="External"/><Relationship Id="rId22" Type="http://schemas.openxmlformats.org/officeDocument/2006/relationships/slide" Target="slide31.xml"/><Relationship Id="rId43" Type="http://schemas.openxmlformats.org/officeDocument/2006/relationships/image" Target="../media/image5.png"/><Relationship Id="rId64" Type="http://schemas.openxmlformats.org/officeDocument/2006/relationships/hyperlink" Target="../13&#50669;&#45824;&#49345;/&#50669;&#45824;&#49345;.pptx" TargetMode="External"/><Relationship Id="rId118" Type="http://schemas.openxmlformats.org/officeDocument/2006/relationships/hyperlink" Target="../../&#49888;&#50557;PPT/40%20&#47560;&#53468;&#48373;&#51020;/&#47560;&#53468;&#48373;&#51020;.pptx" TargetMode="External"/><Relationship Id="rId139" Type="http://schemas.openxmlformats.org/officeDocument/2006/relationships/image" Target="../media/image53.png"/><Relationship Id="rId85" Type="http://schemas.openxmlformats.org/officeDocument/2006/relationships/image" Target="../media/image26.png"/><Relationship Id="rId150" Type="http://schemas.openxmlformats.org/officeDocument/2006/relationships/hyperlink" Target="../../&#49888;&#50557;PPT/56%20&#46356;&#46020;&#49436;/&#46356;&#46020;&#49436;.pptx" TargetMode="External"/><Relationship Id="rId171" Type="http://schemas.openxmlformats.org/officeDocument/2006/relationships/image" Target="../media/image69.png"/><Relationship Id="rId192" Type="http://schemas.openxmlformats.org/officeDocument/2006/relationships/hyperlink" Target="&#50640;&#49828;&#44180;10&#51109;.pptx" TargetMode="External"/><Relationship Id="rId206" Type="http://schemas.openxmlformats.org/officeDocument/2006/relationships/hyperlink" Target="&#50640;&#49828;&#44180;17&#51109;.pptx" TargetMode="External"/><Relationship Id="rId227" Type="http://schemas.openxmlformats.org/officeDocument/2006/relationships/image" Target="../media/image97.png"/><Relationship Id="rId248" Type="http://schemas.openxmlformats.org/officeDocument/2006/relationships/hyperlink" Target="&#50640;&#49828;&#44180;39&#51109;.pptx" TargetMode="External"/><Relationship Id="rId12" Type="http://schemas.openxmlformats.org/officeDocument/2006/relationships/slide" Target="slide6.xml"/><Relationship Id="rId33" Type="http://schemas.openxmlformats.org/officeDocument/2006/relationships/slide" Target="slide18.xml"/><Relationship Id="rId108" Type="http://schemas.openxmlformats.org/officeDocument/2006/relationships/hyperlink" Target="../35&#54616;&#48149;&#44397;/&#54616;&#48149;&#44397;.pptx" TargetMode="External"/><Relationship Id="rId129" Type="http://schemas.openxmlformats.org/officeDocument/2006/relationships/image" Target="../media/image48.png"/><Relationship Id="rId54" Type="http://schemas.openxmlformats.org/officeDocument/2006/relationships/hyperlink" Target="../08&#47355;&#44592;/&#47355;&#44592;.pptx" TargetMode="External"/><Relationship Id="rId75" Type="http://schemas.openxmlformats.org/officeDocument/2006/relationships/image" Target="../media/image21.png"/><Relationship Id="rId96" Type="http://schemas.openxmlformats.org/officeDocument/2006/relationships/hyperlink" Target="../29&#50836;&#50648;/&#50836;&#50648;.pptx" TargetMode="External"/><Relationship Id="rId140" Type="http://schemas.openxmlformats.org/officeDocument/2006/relationships/hyperlink" Target="../../&#49888;&#50557;PPT/51%20&#44264;&#47196;&#49352;&#49436;/&#44264;&#47196;&#49352;&#49436;.pptx" TargetMode="External"/><Relationship Id="rId161" Type="http://schemas.openxmlformats.org/officeDocument/2006/relationships/image" Target="../media/image64.png"/><Relationship Id="rId182" Type="http://schemas.openxmlformats.org/officeDocument/2006/relationships/hyperlink" Target="&#50640;&#49828;&#44180;05&#51109;.pptx" TargetMode="External"/><Relationship Id="rId217" Type="http://schemas.openxmlformats.org/officeDocument/2006/relationships/image" Target="../media/image92.png"/><Relationship Id="rId6" Type="http://schemas.openxmlformats.org/officeDocument/2006/relationships/slide" Target="slide3.xml"/><Relationship Id="rId238" Type="http://schemas.openxmlformats.org/officeDocument/2006/relationships/hyperlink" Target="&#50640;&#49828;&#44180;34&#51109;.pptx" TargetMode="External"/><Relationship Id="rId259" Type="http://schemas.openxmlformats.org/officeDocument/2006/relationships/image" Target="../media/image113.png"/><Relationship Id="rId23" Type="http://schemas.openxmlformats.org/officeDocument/2006/relationships/slide" Target="slide12.xml"/><Relationship Id="rId119" Type="http://schemas.openxmlformats.org/officeDocument/2006/relationships/image" Target="../media/image43.png"/><Relationship Id="rId44" Type="http://schemas.openxmlformats.org/officeDocument/2006/relationships/hyperlink" Target="../03&#47112;&#50948;&#44592;/&#47112;&#50948;&#44592;.pptx" TargetMode="External"/><Relationship Id="rId65" Type="http://schemas.openxmlformats.org/officeDocument/2006/relationships/image" Target="../media/image16.png"/><Relationship Id="rId86" Type="http://schemas.openxmlformats.org/officeDocument/2006/relationships/hyperlink" Target="../24&#50696;&#47112;&#48120;&#50556;/&#50696;&#47112;&#48120;&#50556;.pptx" TargetMode="External"/><Relationship Id="rId130" Type="http://schemas.openxmlformats.org/officeDocument/2006/relationships/hyperlink" Target="../../&#49888;&#50557;PPT/46%20&#44256;&#47536;&#46020;&#51204;&#49436;/&#44256;&#47536;&#46020;&#51204;&#49436;.pptx" TargetMode="External"/><Relationship Id="rId151" Type="http://schemas.openxmlformats.org/officeDocument/2006/relationships/image" Target="../media/image59.png"/><Relationship Id="rId172" Type="http://schemas.openxmlformats.org/officeDocument/2006/relationships/hyperlink" Target="&#50640;&#49828;&#44180;27&#51109;.pptx" TargetMode="External"/><Relationship Id="rId193" Type="http://schemas.openxmlformats.org/officeDocument/2006/relationships/image" Target="../media/image80.png"/><Relationship Id="rId207" Type="http://schemas.openxmlformats.org/officeDocument/2006/relationships/image" Target="../media/image87.png"/><Relationship Id="rId228" Type="http://schemas.openxmlformats.org/officeDocument/2006/relationships/hyperlink" Target="&#50640;&#49828;&#44180;29&#51109;.pptx" TargetMode="External"/><Relationship Id="rId249" Type="http://schemas.openxmlformats.org/officeDocument/2006/relationships/image" Target="../media/image108.png"/><Relationship Id="rId13" Type="http://schemas.openxmlformats.org/officeDocument/2006/relationships/slide" Target="slide26.xml"/><Relationship Id="rId109" Type="http://schemas.openxmlformats.org/officeDocument/2006/relationships/image" Target="../media/image38.png"/><Relationship Id="rId260" Type="http://schemas.openxmlformats.org/officeDocument/2006/relationships/hyperlink" Target="&#50640;&#49828;&#44180;43&#51109;.pptx" TargetMode="External"/><Relationship Id="rId34" Type="http://schemas.openxmlformats.org/officeDocument/2006/relationships/slide" Target="slide19.xml"/><Relationship Id="rId55" Type="http://schemas.openxmlformats.org/officeDocument/2006/relationships/image" Target="../media/image11.png"/><Relationship Id="rId76" Type="http://schemas.openxmlformats.org/officeDocument/2006/relationships/hyperlink" Target="../19&#49884;&#54200;/&#49884;&#54200;.pptx" TargetMode="External"/><Relationship Id="rId97" Type="http://schemas.openxmlformats.org/officeDocument/2006/relationships/image" Target="../media/image32.png"/><Relationship Id="rId120" Type="http://schemas.openxmlformats.org/officeDocument/2006/relationships/hyperlink" Target="../../&#49888;&#50557;PPT/41%20&#47560;&#44032;&#48373;&#51020;/&#47560;&#44032;&#48373;&#51020;.pptx" TargetMode="External"/><Relationship Id="rId141" Type="http://schemas.openxmlformats.org/officeDocument/2006/relationships/image" Target="../media/image54.png"/><Relationship Id="rId7" Type="http://schemas.openxmlformats.org/officeDocument/2006/relationships/slide" Target="slide23.xml"/><Relationship Id="rId162" Type="http://schemas.openxmlformats.org/officeDocument/2006/relationships/hyperlink" Target="../../&#49888;&#50557;PPT/62%20&#50836;&#54620;&#51068;&#49436;/&#50836;&#54620;&#51068;&#49436;.pptx" TargetMode="External"/><Relationship Id="rId183" Type="http://schemas.openxmlformats.org/officeDocument/2006/relationships/image" Target="../media/image75.png"/><Relationship Id="rId218" Type="http://schemas.openxmlformats.org/officeDocument/2006/relationships/hyperlink" Target="&#50640;&#49828;&#44180;23&#51109;.pptx" TargetMode="External"/><Relationship Id="rId239" Type="http://schemas.openxmlformats.org/officeDocument/2006/relationships/image" Target="../media/image103.png"/><Relationship Id="rId250" Type="http://schemas.openxmlformats.org/officeDocument/2006/relationships/hyperlink" Target="&#50640;&#49828;&#44180;48&#51109;.pptx" TargetMode="External"/><Relationship Id="rId24" Type="http://schemas.openxmlformats.org/officeDocument/2006/relationships/slide" Target="slide32.xml"/><Relationship Id="rId45" Type="http://schemas.openxmlformats.org/officeDocument/2006/relationships/image" Target="../media/image6.png"/><Relationship Id="rId66" Type="http://schemas.openxmlformats.org/officeDocument/2006/relationships/hyperlink" Target="../14&#50669;&#45824;&#54616;/&#50669;&#45824;&#54616;.pptx" TargetMode="External"/><Relationship Id="rId87" Type="http://schemas.openxmlformats.org/officeDocument/2006/relationships/image" Target="../media/image27.png"/><Relationship Id="rId110" Type="http://schemas.openxmlformats.org/officeDocument/2006/relationships/hyperlink" Target="../36&#49828;&#48148;&#45264;/&#49828;&#48148;&#45264;.pptx" TargetMode="External"/><Relationship Id="rId131" Type="http://schemas.openxmlformats.org/officeDocument/2006/relationships/image" Target="../media/image49.png"/><Relationship Id="rId152" Type="http://schemas.openxmlformats.org/officeDocument/2006/relationships/hyperlink" Target="../../&#49888;&#50557;PPT/57%20&#48716;&#47112;&#47788;&#49436;/&#48716;&#47112;&#47788;&#49436;1&#51109;.pptx" TargetMode="External"/><Relationship Id="rId173" Type="http://schemas.openxmlformats.org/officeDocument/2006/relationships/image" Target="../media/image70.png"/><Relationship Id="rId194" Type="http://schemas.openxmlformats.org/officeDocument/2006/relationships/hyperlink" Target="&#50640;&#49828;&#44180;11&#51109;.pptx" TargetMode="External"/><Relationship Id="rId208" Type="http://schemas.openxmlformats.org/officeDocument/2006/relationships/hyperlink" Target="&#50640;&#49828;&#44180;18&#51109;.pptx" TargetMode="External"/><Relationship Id="rId229" Type="http://schemas.openxmlformats.org/officeDocument/2006/relationships/image" Target="../media/image98.png"/><Relationship Id="rId240" Type="http://schemas.openxmlformats.org/officeDocument/2006/relationships/hyperlink" Target="&#50640;&#49828;&#44180;35&#51109;.pptx" TargetMode="External"/><Relationship Id="rId261" Type="http://schemas.openxmlformats.org/officeDocument/2006/relationships/image" Target="../media/image114.png"/><Relationship Id="rId14" Type="http://schemas.openxmlformats.org/officeDocument/2006/relationships/slide" Target="slide7.xml"/><Relationship Id="rId35" Type="http://schemas.openxmlformats.org/officeDocument/2006/relationships/slide" Target="slide20.xml"/><Relationship Id="rId56" Type="http://schemas.openxmlformats.org/officeDocument/2006/relationships/hyperlink" Target="../09&#49324;&#47924;&#50648;&#49345;/&#49324;&#47924;&#50648;&#49345;.pptx" TargetMode="External"/><Relationship Id="rId77" Type="http://schemas.openxmlformats.org/officeDocument/2006/relationships/image" Target="../media/image22.png"/><Relationship Id="rId100" Type="http://schemas.openxmlformats.org/officeDocument/2006/relationships/hyperlink" Target="../31&#50724;&#48148;&#45852;/&#50724;&#48148;&#45852;1&#51109;.pptx" TargetMode="External"/><Relationship Id="rId8" Type="http://schemas.openxmlformats.org/officeDocument/2006/relationships/slide" Target="slide4.xml"/><Relationship Id="rId98" Type="http://schemas.openxmlformats.org/officeDocument/2006/relationships/hyperlink" Target="../30&#50500;&#47784;&#49828;/&#50500;&#47784;&#49828;.pptx" TargetMode="External"/><Relationship Id="rId121" Type="http://schemas.openxmlformats.org/officeDocument/2006/relationships/image" Target="../media/image44.png"/><Relationship Id="rId142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63" Type="http://schemas.openxmlformats.org/officeDocument/2006/relationships/image" Target="../media/image65.png"/><Relationship Id="rId184" Type="http://schemas.openxmlformats.org/officeDocument/2006/relationships/hyperlink" Target="&#50640;&#49828;&#44180;06&#51109;.pptx" TargetMode="External"/><Relationship Id="rId219" Type="http://schemas.openxmlformats.org/officeDocument/2006/relationships/image" Target="../media/image93.png"/><Relationship Id="rId230" Type="http://schemas.openxmlformats.org/officeDocument/2006/relationships/hyperlink" Target="&#50640;&#49828;&#44180;30&#51109;.pptx" TargetMode="External"/><Relationship Id="rId251" Type="http://schemas.openxmlformats.org/officeDocument/2006/relationships/image" Target="../media/image109.png"/><Relationship Id="rId25" Type="http://schemas.openxmlformats.org/officeDocument/2006/relationships/slide" Target="slide13.xml"/><Relationship Id="rId46" Type="http://schemas.openxmlformats.org/officeDocument/2006/relationships/hyperlink" Target="../04&#48124;&#49688;&#44592;/&#48124;&#49688;&#44592;.pptx" TargetMode="External"/><Relationship Id="rId67" Type="http://schemas.openxmlformats.org/officeDocument/2006/relationships/image" Target="../media/image17.png"/><Relationship Id="rId88" Type="http://schemas.openxmlformats.org/officeDocument/2006/relationships/hyperlink" Target="../25&#50696;&#47112;&#48120;&#50556;&#50528;&#44032;/&#50696;&#47112;&#48120;&#50556;&#50528;&#44032;.pptx" TargetMode="External"/><Relationship Id="rId111" Type="http://schemas.openxmlformats.org/officeDocument/2006/relationships/image" Target="../media/image39.png"/><Relationship Id="rId132" Type="http://schemas.openxmlformats.org/officeDocument/2006/relationships/hyperlink" Target="../../&#49888;&#50557;PPT/47%20&#44256;&#47536;&#46020;&#54980;&#49436;/&#44256;&#47536;&#46020;&#54980;&#49436;.pptx" TargetMode="External"/><Relationship Id="rId153" Type="http://schemas.openxmlformats.org/officeDocument/2006/relationships/image" Target="../media/image60.png"/><Relationship Id="rId174" Type="http://schemas.openxmlformats.org/officeDocument/2006/relationships/hyperlink" Target="&#50640;&#49828;&#44180;01&#51109;.pptx" TargetMode="External"/><Relationship Id="rId195" Type="http://schemas.openxmlformats.org/officeDocument/2006/relationships/image" Target="../media/image81.png"/><Relationship Id="rId209" Type="http://schemas.openxmlformats.org/officeDocument/2006/relationships/image" Target="../media/image88.png"/><Relationship Id="rId220" Type="http://schemas.openxmlformats.org/officeDocument/2006/relationships/hyperlink" Target="&#50640;&#49828;&#44180;24&#51109;.pptx" TargetMode="External"/><Relationship Id="rId241" Type="http://schemas.openxmlformats.org/officeDocument/2006/relationships/image" Target="../media/image104.png"/><Relationship Id="rId15" Type="http://schemas.openxmlformats.org/officeDocument/2006/relationships/slide" Target="slide27.xml"/><Relationship Id="rId36" Type="http://schemas.openxmlformats.org/officeDocument/2006/relationships/slide" Target="slide8.xml"/><Relationship Id="rId57" Type="http://schemas.openxmlformats.org/officeDocument/2006/relationships/image" Target="../media/image12.png"/><Relationship Id="rId262" Type="http://schemas.openxmlformats.org/officeDocument/2006/relationships/hyperlink" Target="&#50640;&#49828;&#44180;42&#51109;.pptx" TargetMode="External"/><Relationship Id="rId78" Type="http://schemas.openxmlformats.org/officeDocument/2006/relationships/hyperlink" Target="../20&#51104;&#50616;/&#51104;&#50616;.pptx" TargetMode="External"/><Relationship Id="rId99" Type="http://schemas.openxmlformats.org/officeDocument/2006/relationships/image" Target="../media/image33.png"/><Relationship Id="rId101" Type="http://schemas.openxmlformats.org/officeDocument/2006/relationships/image" Target="../media/image34.png"/><Relationship Id="rId122" Type="http://schemas.openxmlformats.org/officeDocument/2006/relationships/hyperlink" Target="../../&#49888;&#50557;PPT/42%20&#45572;&#44032;&#48373;&#51020;/&#45572;&#44032;&#48373;&#51020;.pptx" TargetMode="External"/><Relationship Id="rId143" Type="http://schemas.openxmlformats.org/officeDocument/2006/relationships/image" Target="../media/image55.png"/><Relationship Id="rId164" Type="http://schemas.openxmlformats.org/officeDocument/2006/relationships/hyperlink" Target="../../&#49888;&#50557;PPT/63%20&#50836;&#54620;&#51060;&#49436;/&#50836;&#54620;&#51060;&#49436;1&#51109;.pptx" TargetMode="External"/><Relationship Id="rId185" Type="http://schemas.openxmlformats.org/officeDocument/2006/relationships/image" Target="../media/image76.png"/><Relationship Id="rId9" Type="http://schemas.openxmlformats.org/officeDocument/2006/relationships/slide" Target="slide24.xml"/><Relationship Id="rId210" Type="http://schemas.openxmlformats.org/officeDocument/2006/relationships/hyperlink" Target="&#50640;&#49828;&#44180;19&#51109;.pptx" TargetMode="External"/><Relationship Id="rId26" Type="http://schemas.openxmlformats.org/officeDocument/2006/relationships/slide" Target="slide33.xml"/><Relationship Id="rId231" Type="http://schemas.openxmlformats.org/officeDocument/2006/relationships/image" Target="../media/image99.png"/><Relationship Id="rId252" Type="http://schemas.openxmlformats.org/officeDocument/2006/relationships/hyperlink" Target="&#50640;&#49828;&#44180;47&#51109;.pptx" TargetMode="External"/><Relationship Id="rId47" Type="http://schemas.openxmlformats.org/officeDocument/2006/relationships/image" Target="../media/image7.png"/><Relationship Id="rId68" Type="http://schemas.openxmlformats.org/officeDocument/2006/relationships/hyperlink" Target="../15&#50640;&#49828;&#46972;/&#50640;&#49828;&#46972;.pptx" TargetMode="External"/><Relationship Id="rId89" Type="http://schemas.openxmlformats.org/officeDocument/2006/relationships/image" Target="../media/image28.png"/><Relationship Id="rId112" Type="http://schemas.openxmlformats.org/officeDocument/2006/relationships/hyperlink" Target="../37&#54617;&#44060;/&#54617;&#44060;.pptx" TargetMode="External"/><Relationship Id="rId133" Type="http://schemas.openxmlformats.org/officeDocument/2006/relationships/image" Target="../media/image50.png"/><Relationship Id="rId154" Type="http://schemas.openxmlformats.org/officeDocument/2006/relationships/hyperlink" Target="../../&#49888;&#50557;PPT/58%20&#55176;&#48652;&#47532;&#49436;/&#55176;&#48652;&#47532;&#49436;.pptx" TargetMode="External"/><Relationship Id="rId175" Type="http://schemas.openxmlformats.org/officeDocument/2006/relationships/image" Target="../media/image71.png"/><Relationship Id="rId196" Type="http://schemas.openxmlformats.org/officeDocument/2006/relationships/hyperlink" Target="&#50640;&#49828;&#44180;12&#51109;.pptx" TargetMode="External"/><Relationship Id="rId200" Type="http://schemas.openxmlformats.org/officeDocument/2006/relationships/hyperlink" Target="&#50640;&#49828;&#44180;14&#51109;.pptx" TargetMode="External"/><Relationship Id="rId16" Type="http://schemas.openxmlformats.org/officeDocument/2006/relationships/slide" Target="slide28.xml"/><Relationship Id="rId221" Type="http://schemas.openxmlformats.org/officeDocument/2006/relationships/image" Target="../media/image94.png"/><Relationship Id="rId242" Type="http://schemas.openxmlformats.org/officeDocument/2006/relationships/hyperlink" Target="&#50640;&#49828;&#44180;36&#51109;.pptx" TargetMode="External"/><Relationship Id="rId263" Type="http://schemas.openxmlformats.org/officeDocument/2006/relationships/image" Target="../media/image115.png"/><Relationship Id="rId37" Type="http://schemas.openxmlformats.org/officeDocument/2006/relationships/image" Target="../media/image2.png"/><Relationship Id="rId58" Type="http://schemas.openxmlformats.org/officeDocument/2006/relationships/hyperlink" Target="../10&#49324;&#47924;&#50648;&#54616;/&#49324;&#47924;&#50648;&#54616;.pptx" TargetMode="External"/><Relationship Id="rId79" Type="http://schemas.openxmlformats.org/officeDocument/2006/relationships/image" Target="../media/image23.png"/><Relationship Id="rId102" Type="http://schemas.openxmlformats.org/officeDocument/2006/relationships/hyperlink" Target="../32&#50836;&#45208;/&#50836;&#45208;.pptx" TargetMode="External"/><Relationship Id="rId123" Type="http://schemas.openxmlformats.org/officeDocument/2006/relationships/image" Target="../media/image45.png"/><Relationship Id="rId144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90" Type="http://schemas.openxmlformats.org/officeDocument/2006/relationships/hyperlink" Target="../26&#50640;&#49828;&#44180;/&#50640;&#49828;&#44180;.pptx" TargetMode="External"/><Relationship Id="rId165" Type="http://schemas.openxmlformats.org/officeDocument/2006/relationships/image" Target="../media/image66.png"/><Relationship Id="rId186" Type="http://schemas.openxmlformats.org/officeDocument/2006/relationships/hyperlink" Target="&#50640;&#49828;&#44180;07&#51109;.pptx" TargetMode="External"/><Relationship Id="rId211" Type="http://schemas.openxmlformats.org/officeDocument/2006/relationships/image" Target="../media/image89.png"/><Relationship Id="rId232" Type="http://schemas.openxmlformats.org/officeDocument/2006/relationships/hyperlink" Target="&#50640;&#49828;&#44180;31&#51109;.pptx" TargetMode="External"/><Relationship Id="rId253" Type="http://schemas.openxmlformats.org/officeDocument/2006/relationships/image" Target="../media/image110.png"/><Relationship Id="rId27" Type="http://schemas.openxmlformats.org/officeDocument/2006/relationships/slide" Target="slide14.xml"/><Relationship Id="rId48" Type="http://schemas.openxmlformats.org/officeDocument/2006/relationships/hyperlink" Target="../05&#49888;&#47749;&#44592;/&#49888;&#47749;&#44592;.pptx" TargetMode="External"/><Relationship Id="rId69" Type="http://schemas.openxmlformats.org/officeDocument/2006/relationships/image" Target="../media/image18.png"/><Relationship Id="rId113" Type="http://schemas.openxmlformats.org/officeDocument/2006/relationships/image" Target="../media/image40.png"/><Relationship Id="rId134" Type="http://schemas.openxmlformats.org/officeDocument/2006/relationships/hyperlink" Target="../../&#49888;&#50557;PPT/48%20&#44040;&#46972;&#46356;&#50500;&#49436;/&#44040;&#46972;&#46356;&#50500;&#49436;.pptx" TargetMode="External"/><Relationship Id="rId80" Type="http://schemas.openxmlformats.org/officeDocument/2006/relationships/hyperlink" Target="../21&#51204;&#46020;&#49436;/&#51204;&#46020;&#49436;.pptx" TargetMode="External"/><Relationship Id="rId155" Type="http://schemas.openxmlformats.org/officeDocument/2006/relationships/image" Target="../media/image61.png"/><Relationship Id="rId176" Type="http://schemas.openxmlformats.org/officeDocument/2006/relationships/hyperlink" Target="&#50640;&#49828;&#44180;02&#51109;.pptx" TargetMode="External"/><Relationship Id="rId197" Type="http://schemas.openxmlformats.org/officeDocument/2006/relationships/image" Target="../media/image82.png"/><Relationship Id="rId201" Type="http://schemas.openxmlformats.org/officeDocument/2006/relationships/image" Target="../media/image84.png"/><Relationship Id="rId222" Type="http://schemas.openxmlformats.org/officeDocument/2006/relationships/hyperlink" Target="&#50640;&#49828;&#44180;25&#51109;.pptx" TargetMode="External"/><Relationship Id="rId243" Type="http://schemas.openxmlformats.org/officeDocument/2006/relationships/image" Target="../media/image105.png"/><Relationship Id="rId264" Type="http://schemas.openxmlformats.org/officeDocument/2006/relationships/hyperlink" Target="&#50640;&#49828;&#44180;41&#51109;.pptx" TargetMode="External"/><Relationship Id="rId17" Type="http://schemas.openxmlformats.org/officeDocument/2006/relationships/slide" Target="slide9.xml"/><Relationship Id="rId38" Type="http://schemas.openxmlformats.org/officeDocument/2006/relationships/hyperlink" Target="../../&#44396;-&#49888;&#50557;%20&#49457;&#44221;&#47785;&#47197;.pptx" TargetMode="External"/><Relationship Id="rId59" Type="http://schemas.openxmlformats.org/officeDocument/2006/relationships/image" Target="../media/image13.png"/><Relationship Id="rId103" Type="http://schemas.openxmlformats.org/officeDocument/2006/relationships/image" Target="../media/image35.png"/><Relationship Id="rId124" Type="http://schemas.openxmlformats.org/officeDocument/2006/relationships/hyperlink" Target="../../&#49888;&#50557;PPT/43%20&#50836;&#54620;&#48373;&#51020;/&#50836;&#54620;&#48373;&#51020;.pptx" TargetMode="External"/><Relationship Id="rId70" Type="http://schemas.openxmlformats.org/officeDocument/2006/relationships/hyperlink" Target="../16&#45712;&#54756;&#48120;&#50556;/&#45712;&#54756;&#48120;&#50556;.pptx" TargetMode="External"/><Relationship Id="rId91" Type="http://schemas.openxmlformats.org/officeDocument/2006/relationships/image" Target="../media/image29.png"/><Relationship Id="rId145" Type="http://schemas.openxmlformats.org/officeDocument/2006/relationships/image" Target="../media/image56.png"/><Relationship Id="rId166" Type="http://schemas.openxmlformats.org/officeDocument/2006/relationships/hyperlink" Target="../../&#49888;&#50557;PPT/64%20&#50836;&#54620;&#49340;&#49436;/&#50836;&#54620;&#49340;&#49436;1&#51109;.pptx" TargetMode="External"/><Relationship Id="rId187" Type="http://schemas.openxmlformats.org/officeDocument/2006/relationships/image" Target="../media/image77.png"/><Relationship Id="rId1" Type="http://schemas.openxmlformats.org/officeDocument/2006/relationships/slideLayout" Target="../slideLayouts/slideLayout6.xml"/><Relationship Id="rId212" Type="http://schemas.openxmlformats.org/officeDocument/2006/relationships/hyperlink" Target="&#50640;&#49828;&#44180;20&#51109;.pptx" TargetMode="External"/><Relationship Id="rId233" Type="http://schemas.openxmlformats.org/officeDocument/2006/relationships/image" Target="../media/image100.png"/><Relationship Id="rId254" Type="http://schemas.openxmlformats.org/officeDocument/2006/relationships/hyperlink" Target="&#50640;&#49828;&#44180;46&#51109;.pptx" TargetMode="External"/><Relationship Id="rId28" Type="http://schemas.openxmlformats.org/officeDocument/2006/relationships/slide" Target="slide34.xml"/><Relationship Id="rId49" Type="http://schemas.openxmlformats.org/officeDocument/2006/relationships/image" Target="../media/image8.png"/><Relationship Id="rId114" Type="http://schemas.openxmlformats.org/officeDocument/2006/relationships/hyperlink" Target="../38&#49828;&#44032;&#47028;/&#49828;&#44032;&#47028;.pptx" TargetMode="External"/><Relationship Id="rId60" Type="http://schemas.openxmlformats.org/officeDocument/2006/relationships/hyperlink" Target="../12&#50676;&#50773;&#44592;&#54616;/&#50676;&#50773;&#44592;&#54616;.pptx" TargetMode="External"/><Relationship Id="rId81" Type="http://schemas.openxmlformats.org/officeDocument/2006/relationships/image" Target="../media/image24.png"/><Relationship Id="rId135" Type="http://schemas.openxmlformats.org/officeDocument/2006/relationships/image" Target="../media/image51.png"/><Relationship Id="rId156" Type="http://schemas.openxmlformats.org/officeDocument/2006/relationships/hyperlink" Target="../../&#49888;&#50557;PPT/59%20&#50556;&#44256;&#48372;&#49436;/&#50556;&#44256;&#48372;&#49436;.pptx" TargetMode="External"/><Relationship Id="rId177" Type="http://schemas.openxmlformats.org/officeDocument/2006/relationships/image" Target="../media/image72.png"/><Relationship Id="rId198" Type="http://schemas.openxmlformats.org/officeDocument/2006/relationships/hyperlink" Target="&#50640;&#49828;&#44180;13&#51109;.pptx" TargetMode="External"/><Relationship Id="rId202" Type="http://schemas.openxmlformats.org/officeDocument/2006/relationships/hyperlink" Target="&#50640;&#49828;&#44180;15&#51109;.pptx" TargetMode="External"/><Relationship Id="rId223" Type="http://schemas.openxmlformats.org/officeDocument/2006/relationships/image" Target="../media/image95.png"/><Relationship Id="rId244" Type="http://schemas.openxmlformats.org/officeDocument/2006/relationships/hyperlink" Target="&#50640;&#49828;&#44180;37&#51109;.pptx" TargetMode="External"/><Relationship Id="rId18" Type="http://schemas.openxmlformats.org/officeDocument/2006/relationships/slide" Target="slide29.xml"/><Relationship Id="rId39" Type="http://schemas.openxmlformats.org/officeDocument/2006/relationships/image" Target="../media/image3.png"/><Relationship Id="rId265" Type="http://schemas.openxmlformats.org/officeDocument/2006/relationships/image" Target="../media/image116.png"/><Relationship Id="rId50" Type="http://schemas.openxmlformats.org/officeDocument/2006/relationships/hyperlink" Target="../06&#50668;&#54840;&#49688;&#50500;/&#50668;&#54840;&#49688;&#50500;.pptx" TargetMode="External"/><Relationship Id="rId104" Type="http://schemas.openxmlformats.org/officeDocument/2006/relationships/hyperlink" Target="../33&#48120;&#44032;/&#48120;&#44032;.pptx" TargetMode="External"/><Relationship Id="rId125" Type="http://schemas.openxmlformats.org/officeDocument/2006/relationships/image" Target="../media/image46.png"/><Relationship Id="rId146" Type="http://schemas.openxmlformats.org/officeDocument/2006/relationships/hyperlink" Target="../../&#49888;&#50557;PPT/54%20&#46356;&#47784;&#45936;&#51204;&#49436;/&#46356;&#47784;&#45936;&#51204;&#49436;.pptx" TargetMode="External"/><Relationship Id="rId167" Type="http://schemas.openxmlformats.org/officeDocument/2006/relationships/image" Target="../media/image67.png"/><Relationship Id="rId188" Type="http://schemas.openxmlformats.org/officeDocument/2006/relationships/hyperlink" Target="&#50640;&#49828;&#44180;08&#51109;.pptx" TargetMode="External"/><Relationship Id="rId71" Type="http://schemas.openxmlformats.org/officeDocument/2006/relationships/image" Target="../media/image19.png"/><Relationship Id="rId92" Type="http://schemas.openxmlformats.org/officeDocument/2006/relationships/hyperlink" Target="../27&#45796;&#45768;&#50648;/&#45796;&#45768;&#50648;.pptx" TargetMode="External"/><Relationship Id="rId213" Type="http://schemas.openxmlformats.org/officeDocument/2006/relationships/image" Target="../media/image90.png"/><Relationship Id="rId234" Type="http://schemas.openxmlformats.org/officeDocument/2006/relationships/hyperlink" Target="&#50640;&#49828;&#44180;32&#51109;.pptx" TargetMode="External"/><Relationship Id="rId2" Type="http://schemas.openxmlformats.org/officeDocument/2006/relationships/slide" Target="slide1.xml"/><Relationship Id="rId29" Type="http://schemas.openxmlformats.org/officeDocument/2006/relationships/slide" Target="slide15.xml"/><Relationship Id="rId255" Type="http://schemas.openxmlformats.org/officeDocument/2006/relationships/image" Target="../media/image111.png"/><Relationship Id="rId40" Type="http://schemas.openxmlformats.org/officeDocument/2006/relationships/hyperlink" Target="../02&#52636;&#50528;&#44413;&#44592;/&#52636;&#50528;&#44413;&#44592;.pptx" TargetMode="External"/><Relationship Id="rId115" Type="http://schemas.openxmlformats.org/officeDocument/2006/relationships/image" Target="../media/image41.png"/><Relationship Id="rId136" Type="http://schemas.openxmlformats.org/officeDocument/2006/relationships/hyperlink" Target="../../&#49888;&#50557;PPT/49%20&#50640;&#48288;&#49548;&#49436;/&#50640;&#48288;&#49548;&#49436;.pptx" TargetMode="External"/><Relationship Id="rId157" Type="http://schemas.openxmlformats.org/officeDocument/2006/relationships/image" Target="../media/image62.png"/><Relationship Id="rId178" Type="http://schemas.openxmlformats.org/officeDocument/2006/relationships/hyperlink" Target="&#50640;&#49828;&#44180;03&#51109;.pptx" TargetMode="External"/><Relationship Id="rId61" Type="http://schemas.openxmlformats.org/officeDocument/2006/relationships/image" Target="../media/image14.png"/><Relationship Id="rId82" Type="http://schemas.openxmlformats.org/officeDocument/2006/relationships/hyperlink" Target="../22&#50500;&#44032;/&#50500;&#44032;.pptx" TargetMode="External"/><Relationship Id="rId199" Type="http://schemas.openxmlformats.org/officeDocument/2006/relationships/image" Target="../media/image83.png"/><Relationship Id="rId203" Type="http://schemas.openxmlformats.org/officeDocument/2006/relationships/image" Target="../media/image85.png"/><Relationship Id="rId19" Type="http://schemas.openxmlformats.org/officeDocument/2006/relationships/slide" Target="slide10.xml"/><Relationship Id="rId224" Type="http://schemas.openxmlformats.org/officeDocument/2006/relationships/hyperlink" Target="&#50640;&#49828;&#44180;26&#51109;.pptx" TargetMode="External"/><Relationship Id="rId245" Type="http://schemas.openxmlformats.org/officeDocument/2006/relationships/image" Target="../media/image106.png"/><Relationship Id="rId266" Type="http://schemas.openxmlformats.org/officeDocument/2006/relationships/hyperlink" Target="&#50640;&#49828;&#44180;40&#51109;.pptx" TargetMode="External"/><Relationship Id="rId30" Type="http://schemas.openxmlformats.org/officeDocument/2006/relationships/slide" Target="slide35.xml"/><Relationship Id="rId105" Type="http://schemas.openxmlformats.org/officeDocument/2006/relationships/image" Target="../media/image36.png"/><Relationship Id="rId126" Type="http://schemas.openxmlformats.org/officeDocument/2006/relationships/hyperlink" Target="../../&#49888;&#50557;PPT/44%20&#49324;&#46020;&#54665;&#51204;/&#49324;&#46020;&#54665;&#51204;.pptx" TargetMode="External"/><Relationship Id="rId147" Type="http://schemas.openxmlformats.org/officeDocument/2006/relationships/image" Target="../media/image57.png"/><Relationship Id="rId168" Type="http://schemas.openxmlformats.org/officeDocument/2006/relationships/hyperlink" Target="../../&#49888;&#50557;PPT/65%20&#50976;&#45796;&#49436;/&#50976;&#45796;&#49436;1&#51109;.pptx" TargetMode="External"/><Relationship Id="rId51" Type="http://schemas.openxmlformats.org/officeDocument/2006/relationships/image" Target="../media/image9.png"/><Relationship Id="rId72" Type="http://schemas.openxmlformats.org/officeDocument/2006/relationships/hyperlink" Target="../17&#50640;&#49828;&#45908;/&#50640;&#49828;&#45908;.pptx" TargetMode="External"/><Relationship Id="rId93" Type="http://schemas.openxmlformats.org/officeDocument/2006/relationships/image" Target="../media/image30.png"/><Relationship Id="rId189" Type="http://schemas.openxmlformats.org/officeDocument/2006/relationships/image" Target="../media/image78.png"/><Relationship Id="rId3" Type="http://schemas.openxmlformats.org/officeDocument/2006/relationships/slide" Target="slide21.xml"/><Relationship Id="rId214" Type="http://schemas.openxmlformats.org/officeDocument/2006/relationships/hyperlink" Target="&#50640;&#49828;&#44180;21&#51109;.pptx" TargetMode="External"/><Relationship Id="rId235" Type="http://schemas.openxmlformats.org/officeDocument/2006/relationships/image" Target="../media/image101.png"/><Relationship Id="rId256" Type="http://schemas.openxmlformats.org/officeDocument/2006/relationships/hyperlink" Target="&#50640;&#49828;&#44180;45&#51109;.pptx" TargetMode="External"/><Relationship Id="rId116" Type="http://schemas.openxmlformats.org/officeDocument/2006/relationships/hyperlink" Target="../39&#47568;&#46972;&#44592;/&#47568;&#46972;&#44592;.pptx" TargetMode="External"/><Relationship Id="rId137" Type="http://schemas.openxmlformats.org/officeDocument/2006/relationships/image" Target="../media/image52.png"/><Relationship Id="rId158" Type="http://schemas.openxmlformats.org/officeDocument/2006/relationships/hyperlink" Target="../../&#49888;&#50557;PPT/60%20&#48288;&#46300;&#47196;&#51204;&#49436;/&#48288;&#46300;&#47196;&#51204;&#49436;.pptx" TargetMode="External"/><Relationship Id="rId20" Type="http://schemas.openxmlformats.org/officeDocument/2006/relationships/slide" Target="slide30.xml"/><Relationship Id="rId41" Type="http://schemas.openxmlformats.org/officeDocument/2006/relationships/image" Target="../media/image4.png"/><Relationship Id="rId62" Type="http://schemas.openxmlformats.org/officeDocument/2006/relationships/hyperlink" Target="../11&#50676;&#50773;&#44592;&#49345;/&#50676;&#50773;&#44592;&#49345;.pptx" TargetMode="External"/><Relationship Id="rId83" Type="http://schemas.openxmlformats.org/officeDocument/2006/relationships/image" Target="../media/image25.png"/><Relationship Id="rId179" Type="http://schemas.openxmlformats.org/officeDocument/2006/relationships/image" Target="../media/image73.png"/><Relationship Id="rId190" Type="http://schemas.openxmlformats.org/officeDocument/2006/relationships/hyperlink" Target="&#50640;&#49828;&#44180;09&#51109;.pptx" TargetMode="External"/><Relationship Id="rId204" Type="http://schemas.openxmlformats.org/officeDocument/2006/relationships/hyperlink" Target="&#50640;&#49828;&#44180;16&#51109;.pptx" TargetMode="External"/><Relationship Id="rId225" Type="http://schemas.openxmlformats.org/officeDocument/2006/relationships/image" Target="../media/image96.png"/><Relationship Id="rId246" Type="http://schemas.openxmlformats.org/officeDocument/2006/relationships/hyperlink" Target="&#50640;&#49828;&#44180;38&#51109;.pptx" TargetMode="External"/><Relationship Id="rId267" Type="http://schemas.openxmlformats.org/officeDocument/2006/relationships/image" Target="../media/image117.png"/><Relationship Id="rId106" Type="http://schemas.openxmlformats.org/officeDocument/2006/relationships/hyperlink" Target="../34&#45208;&#54996;/&#45208;&#54996;.pptx" TargetMode="External"/><Relationship Id="rId127" Type="http://schemas.openxmlformats.org/officeDocument/2006/relationships/image" Target="../media/image47.png"/><Relationship Id="rId10" Type="http://schemas.openxmlformats.org/officeDocument/2006/relationships/slide" Target="slide5.xml"/><Relationship Id="rId31" Type="http://schemas.openxmlformats.org/officeDocument/2006/relationships/slide" Target="slide16.xml"/><Relationship Id="rId52" Type="http://schemas.openxmlformats.org/officeDocument/2006/relationships/hyperlink" Target="../07&#49324;&#49324;&#44592;/&#49324;&#49324;&#44592;.pptx" TargetMode="External"/><Relationship Id="rId73" Type="http://schemas.openxmlformats.org/officeDocument/2006/relationships/image" Target="../media/image20.png"/><Relationship Id="rId94" Type="http://schemas.openxmlformats.org/officeDocument/2006/relationships/hyperlink" Target="../28&#54840;&#49464;&#50500;/&#54840;&#49464;&#50500;.pptx" TargetMode="External"/><Relationship Id="rId148" Type="http://schemas.openxmlformats.org/officeDocument/2006/relationships/hyperlink" Target="../../&#49888;&#50557;PPT/55%20&#46356;&#47784;&#45936;&#54980;&#49436;/&#46356;&#47784;&#45936;&#54980;&#49436;.pptx" TargetMode="External"/><Relationship Id="rId169" Type="http://schemas.openxmlformats.org/officeDocument/2006/relationships/image" Target="../media/image68.png"/><Relationship Id="rId4" Type="http://schemas.openxmlformats.org/officeDocument/2006/relationships/slide" Target="slide2.xml"/><Relationship Id="rId180" Type="http://schemas.openxmlformats.org/officeDocument/2006/relationships/hyperlink" Target="&#50640;&#49828;&#44180;04&#51109;.pptx" TargetMode="External"/><Relationship Id="rId215" Type="http://schemas.openxmlformats.org/officeDocument/2006/relationships/image" Target="../media/image91.png"/><Relationship Id="rId236" Type="http://schemas.openxmlformats.org/officeDocument/2006/relationships/hyperlink" Target="&#50640;&#49828;&#44180;33&#51109;.pptx" TargetMode="External"/><Relationship Id="rId257" Type="http://schemas.openxmlformats.org/officeDocument/2006/relationships/image" Target="../media/image112.png"/><Relationship Id="rId42" Type="http://schemas.openxmlformats.org/officeDocument/2006/relationships/hyperlink" Target="&#52285;&#49464;&#44592;.pptx" TargetMode="External"/><Relationship Id="rId84" Type="http://schemas.openxmlformats.org/officeDocument/2006/relationships/hyperlink" Target="../23&#51060;&#49324;&#50556;/&#51060;&#49324;&#50556;.pptx" TargetMode="External"/><Relationship Id="rId138" Type="http://schemas.openxmlformats.org/officeDocument/2006/relationships/hyperlink" Target="../../&#49888;&#50557;PPT/50%20&#48716;&#47549;&#48372;&#49436;/&#48716;&#47549;&#48372;&#49436;.pptx" TargetMode="External"/><Relationship Id="rId191" Type="http://schemas.openxmlformats.org/officeDocument/2006/relationships/image" Target="../media/image79.png"/><Relationship Id="rId205" Type="http://schemas.openxmlformats.org/officeDocument/2006/relationships/image" Target="../media/image86.png"/><Relationship Id="rId247" Type="http://schemas.openxmlformats.org/officeDocument/2006/relationships/image" Target="../media/image107.png"/></Relationships>
</file>

<file path=ppt/slides/_rels/slide28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2.png"/><Relationship Id="rId21" Type="http://schemas.openxmlformats.org/officeDocument/2006/relationships/slide" Target="slide11.xml"/><Relationship Id="rId63" Type="http://schemas.openxmlformats.org/officeDocument/2006/relationships/image" Target="../media/image15.png"/><Relationship Id="rId159" Type="http://schemas.openxmlformats.org/officeDocument/2006/relationships/image" Target="../media/image63.png"/><Relationship Id="rId170" Type="http://schemas.openxmlformats.org/officeDocument/2006/relationships/hyperlink" Target="../../&#49888;&#50557;PPT/66%20&#50836;&#54620;&#44228;&#49884;&#47197;/&#50836;&#54620;&#44228;&#49884;&#47197;.pptx" TargetMode="External"/><Relationship Id="rId226" Type="http://schemas.openxmlformats.org/officeDocument/2006/relationships/hyperlink" Target="&#50640;&#49828;&#44180;28&#51109;.pptx" TargetMode="External"/><Relationship Id="rId107" Type="http://schemas.openxmlformats.org/officeDocument/2006/relationships/image" Target="../media/image37.png"/><Relationship Id="rId268" Type="http://schemas.openxmlformats.org/officeDocument/2006/relationships/image" Target="../media/image145.png"/><Relationship Id="rId11" Type="http://schemas.openxmlformats.org/officeDocument/2006/relationships/slide" Target="slide25.xml"/><Relationship Id="rId32" Type="http://schemas.openxmlformats.org/officeDocument/2006/relationships/slide" Target="slide17.xml"/><Relationship Id="rId53" Type="http://schemas.openxmlformats.org/officeDocument/2006/relationships/image" Target="../media/image10.png"/><Relationship Id="rId74" Type="http://schemas.openxmlformats.org/officeDocument/2006/relationships/hyperlink" Target="../18&#50853;&#44592;/&#50853;&#44592;.pptx" TargetMode="External"/><Relationship Id="rId128" Type="http://schemas.openxmlformats.org/officeDocument/2006/relationships/hyperlink" Target="../../&#49888;&#50557;PPT/45%20&#47196;&#47560;&#49436;/&#47196;&#47560;&#49436;.pptx" TargetMode="External"/><Relationship Id="rId149" Type="http://schemas.openxmlformats.org/officeDocument/2006/relationships/image" Target="../media/image58.png"/><Relationship Id="rId5" Type="http://schemas.openxmlformats.org/officeDocument/2006/relationships/slide" Target="slide22.xml"/><Relationship Id="rId95" Type="http://schemas.openxmlformats.org/officeDocument/2006/relationships/image" Target="../media/image31.png"/><Relationship Id="rId160" Type="http://schemas.openxmlformats.org/officeDocument/2006/relationships/hyperlink" Target="../../&#49888;&#50557;PPT/61%20&#48288;&#46300;&#47196;&#54980;&#49436;/&#48288;&#46300;&#47196;&#54980;&#49436;.pptx" TargetMode="External"/><Relationship Id="rId181" Type="http://schemas.openxmlformats.org/officeDocument/2006/relationships/image" Target="../media/image74.png"/><Relationship Id="rId216" Type="http://schemas.openxmlformats.org/officeDocument/2006/relationships/hyperlink" Target="&#50640;&#49828;&#44180;22&#51109;.pptx" TargetMode="External"/><Relationship Id="rId237" Type="http://schemas.openxmlformats.org/officeDocument/2006/relationships/image" Target="../media/image102.png"/><Relationship Id="rId258" Type="http://schemas.openxmlformats.org/officeDocument/2006/relationships/hyperlink" Target="&#50640;&#49828;&#44180;44&#51109;.pptx" TargetMode="External"/><Relationship Id="rId22" Type="http://schemas.openxmlformats.org/officeDocument/2006/relationships/slide" Target="slide31.xml"/><Relationship Id="rId43" Type="http://schemas.openxmlformats.org/officeDocument/2006/relationships/image" Target="../media/image5.png"/><Relationship Id="rId64" Type="http://schemas.openxmlformats.org/officeDocument/2006/relationships/hyperlink" Target="../13&#50669;&#45824;&#49345;/&#50669;&#45824;&#49345;.pptx" TargetMode="External"/><Relationship Id="rId118" Type="http://schemas.openxmlformats.org/officeDocument/2006/relationships/hyperlink" Target="../../&#49888;&#50557;PPT/40%20&#47560;&#53468;&#48373;&#51020;/&#47560;&#53468;&#48373;&#51020;.pptx" TargetMode="External"/><Relationship Id="rId139" Type="http://schemas.openxmlformats.org/officeDocument/2006/relationships/image" Target="../media/image53.png"/><Relationship Id="rId85" Type="http://schemas.openxmlformats.org/officeDocument/2006/relationships/image" Target="../media/image26.png"/><Relationship Id="rId150" Type="http://schemas.openxmlformats.org/officeDocument/2006/relationships/hyperlink" Target="../../&#49888;&#50557;PPT/56%20&#46356;&#46020;&#49436;/&#46356;&#46020;&#49436;.pptx" TargetMode="External"/><Relationship Id="rId171" Type="http://schemas.openxmlformats.org/officeDocument/2006/relationships/image" Target="../media/image69.png"/><Relationship Id="rId192" Type="http://schemas.openxmlformats.org/officeDocument/2006/relationships/hyperlink" Target="&#50640;&#49828;&#44180;10&#51109;.pptx" TargetMode="External"/><Relationship Id="rId206" Type="http://schemas.openxmlformats.org/officeDocument/2006/relationships/hyperlink" Target="&#50640;&#49828;&#44180;17&#51109;.pptx" TargetMode="External"/><Relationship Id="rId227" Type="http://schemas.openxmlformats.org/officeDocument/2006/relationships/image" Target="../media/image97.png"/><Relationship Id="rId248" Type="http://schemas.openxmlformats.org/officeDocument/2006/relationships/hyperlink" Target="&#50640;&#49828;&#44180;39&#51109;.pptx" TargetMode="External"/><Relationship Id="rId12" Type="http://schemas.openxmlformats.org/officeDocument/2006/relationships/slide" Target="slide6.xml"/><Relationship Id="rId33" Type="http://schemas.openxmlformats.org/officeDocument/2006/relationships/slide" Target="slide18.xml"/><Relationship Id="rId108" Type="http://schemas.openxmlformats.org/officeDocument/2006/relationships/hyperlink" Target="../35&#54616;&#48149;&#44397;/&#54616;&#48149;&#44397;.pptx" TargetMode="External"/><Relationship Id="rId129" Type="http://schemas.openxmlformats.org/officeDocument/2006/relationships/image" Target="../media/image48.png"/><Relationship Id="rId54" Type="http://schemas.openxmlformats.org/officeDocument/2006/relationships/hyperlink" Target="../08&#47355;&#44592;/&#47355;&#44592;.pptx" TargetMode="External"/><Relationship Id="rId75" Type="http://schemas.openxmlformats.org/officeDocument/2006/relationships/image" Target="../media/image21.png"/><Relationship Id="rId96" Type="http://schemas.openxmlformats.org/officeDocument/2006/relationships/hyperlink" Target="../29&#50836;&#50648;/&#50836;&#50648;.pptx" TargetMode="External"/><Relationship Id="rId140" Type="http://schemas.openxmlformats.org/officeDocument/2006/relationships/hyperlink" Target="../../&#49888;&#50557;PPT/51%20&#44264;&#47196;&#49352;&#49436;/&#44264;&#47196;&#49352;&#49436;.pptx" TargetMode="External"/><Relationship Id="rId161" Type="http://schemas.openxmlformats.org/officeDocument/2006/relationships/image" Target="../media/image64.png"/><Relationship Id="rId182" Type="http://schemas.openxmlformats.org/officeDocument/2006/relationships/hyperlink" Target="&#50640;&#49828;&#44180;05&#51109;.pptx" TargetMode="External"/><Relationship Id="rId217" Type="http://schemas.openxmlformats.org/officeDocument/2006/relationships/image" Target="../media/image92.png"/><Relationship Id="rId6" Type="http://schemas.openxmlformats.org/officeDocument/2006/relationships/slide" Target="slide3.xml"/><Relationship Id="rId238" Type="http://schemas.openxmlformats.org/officeDocument/2006/relationships/hyperlink" Target="&#50640;&#49828;&#44180;34&#51109;.pptx" TargetMode="External"/><Relationship Id="rId259" Type="http://schemas.openxmlformats.org/officeDocument/2006/relationships/image" Target="../media/image113.png"/><Relationship Id="rId23" Type="http://schemas.openxmlformats.org/officeDocument/2006/relationships/slide" Target="slide12.xml"/><Relationship Id="rId119" Type="http://schemas.openxmlformats.org/officeDocument/2006/relationships/image" Target="../media/image43.png"/><Relationship Id="rId44" Type="http://schemas.openxmlformats.org/officeDocument/2006/relationships/hyperlink" Target="../03&#47112;&#50948;&#44592;/&#47112;&#50948;&#44592;.pptx" TargetMode="External"/><Relationship Id="rId65" Type="http://schemas.openxmlformats.org/officeDocument/2006/relationships/image" Target="../media/image16.png"/><Relationship Id="rId86" Type="http://schemas.openxmlformats.org/officeDocument/2006/relationships/hyperlink" Target="../24&#50696;&#47112;&#48120;&#50556;/&#50696;&#47112;&#48120;&#50556;.pptx" TargetMode="External"/><Relationship Id="rId130" Type="http://schemas.openxmlformats.org/officeDocument/2006/relationships/hyperlink" Target="../../&#49888;&#50557;PPT/46%20&#44256;&#47536;&#46020;&#51204;&#49436;/&#44256;&#47536;&#46020;&#51204;&#49436;.pptx" TargetMode="External"/><Relationship Id="rId151" Type="http://schemas.openxmlformats.org/officeDocument/2006/relationships/image" Target="../media/image59.png"/><Relationship Id="rId172" Type="http://schemas.openxmlformats.org/officeDocument/2006/relationships/hyperlink" Target="&#50640;&#49828;&#44180;27&#51109;.pptx" TargetMode="External"/><Relationship Id="rId193" Type="http://schemas.openxmlformats.org/officeDocument/2006/relationships/image" Target="../media/image80.png"/><Relationship Id="rId207" Type="http://schemas.openxmlformats.org/officeDocument/2006/relationships/image" Target="../media/image87.png"/><Relationship Id="rId228" Type="http://schemas.openxmlformats.org/officeDocument/2006/relationships/hyperlink" Target="&#50640;&#49828;&#44180;29&#51109;.pptx" TargetMode="External"/><Relationship Id="rId249" Type="http://schemas.openxmlformats.org/officeDocument/2006/relationships/image" Target="../media/image108.png"/><Relationship Id="rId13" Type="http://schemas.openxmlformats.org/officeDocument/2006/relationships/slide" Target="slide26.xml"/><Relationship Id="rId109" Type="http://schemas.openxmlformats.org/officeDocument/2006/relationships/image" Target="../media/image38.png"/><Relationship Id="rId260" Type="http://schemas.openxmlformats.org/officeDocument/2006/relationships/hyperlink" Target="&#50640;&#49828;&#44180;43&#51109;.pptx" TargetMode="External"/><Relationship Id="rId34" Type="http://schemas.openxmlformats.org/officeDocument/2006/relationships/slide" Target="slide19.xml"/><Relationship Id="rId55" Type="http://schemas.openxmlformats.org/officeDocument/2006/relationships/image" Target="../media/image11.png"/><Relationship Id="rId76" Type="http://schemas.openxmlformats.org/officeDocument/2006/relationships/hyperlink" Target="../19&#49884;&#54200;/&#49884;&#54200;.pptx" TargetMode="External"/><Relationship Id="rId97" Type="http://schemas.openxmlformats.org/officeDocument/2006/relationships/image" Target="../media/image32.png"/><Relationship Id="rId120" Type="http://schemas.openxmlformats.org/officeDocument/2006/relationships/hyperlink" Target="../../&#49888;&#50557;PPT/41%20&#47560;&#44032;&#48373;&#51020;/&#47560;&#44032;&#48373;&#51020;.pptx" TargetMode="External"/><Relationship Id="rId141" Type="http://schemas.openxmlformats.org/officeDocument/2006/relationships/image" Target="../media/image54.png"/><Relationship Id="rId7" Type="http://schemas.openxmlformats.org/officeDocument/2006/relationships/slide" Target="slide23.xml"/><Relationship Id="rId162" Type="http://schemas.openxmlformats.org/officeDocument/2006/relationships/hyperlink" Target="../../&#49888;&#50557;PPT/62%20&#50836;&#54620;&#51068;&#49436;/&#50836;&#54620;&#51068;&#49436;.pptx" TargetMode="External"/><Relationship Id="rId183" Type="http://schemas.openxmlformats.org/officeDocument/2006/relationships/image" Target="../media/image75.png"/><Relationship Id="rId218" Type="http://schemas.openxmlformats.org/officeDocument/2006/relationships/hyperlink" Target="&#50640;&#49828;&#44180;23&#51109;.pptx" TargetMode="External"/><Relationship Id="rId239" Type="http://schemas.openxmlformats.org/officeDocument/2006/relationships/image" Target="../media/image103.png"/><Relationship Id="rId250" Type="http://schemas.openxmlformats.org/officeDocument/2006/relationships/hyperlink" Target="&#50640;&#49828;&#44180;48&#51109;.pptx" TargetMode="External"/><Relationship Id="rId24" Type="http://schemas.openxmlformats.org/officeDocument/2006/relationships/slide" Target="slide32.xml"/><Relationship Id="rId45" Type="http://schemas.openxmlformats.org/officeDocument/2006/relationships/image" Target="../media/image6.png"/><Relationship Id="rId66" Type="http://schemas.openxmlformats.org/officeDocument/2006/relationships/hyperlink" Target="../14&#50669;&#45824;&#54616;/&#50669;&#45824;&#54616;.pptx" TargetMode="External"/><Relationship Id="rId87" Type="http://schemas.openxmlformats.org/officeDocument/2006/relationships/image" Target="../media/image27.png"/><Relationship Id="rId110" Type="http://schemas.openxmlformats.org/officeDocument/2006/relationships/hyperlink" Target="../36&#49828;&#48148;&#45264;/&#49828;&#48148;&#45264;.pptx" TargetMode="External"/><Relationship Id="rId131" Type="http://schemas.openxmlformats.org/officeDocument/2006/relationships/image" Target="../media/image49.png"/><Relationship Id="rId152" Type="http://schemas.openxmlformats.org/officeDocument/2006/relationships/hyperlink" Target="../../&#49888;&#50557;PPT/57%20&#48716;&#47112;&#47788;&#49436;/&#48716;&#47112;&#47788;&#49436;1&#51109;.pptx" TargetMode="External"/><Relationship Id="rId173" Type="http://schemas.openxmlformats.org/officeDocument/2006/relationships/image" Target="../media/image70.png"/><Relationship Id="rId194" Type="http://schemas.openxmlformats.org/officeDocument/2006/relationships/hyperlink" Target="&#50640;&#49828;&#44180;11&#51109;.pptx" TargetMode="External"/><Relationship Id="rId208" Type="http://schemas.openxmlformats.org/officeDocument/2006/relationships/hyperlink" Target="&#50640;&#49828;&#44180;18&#51109;.pptx" TargetMode="External"/><Relationship Id="rId229" Type="http://schemas.openxmlformats.org/officeDocument/2006/relationships/image" Target="../media/image98.png"/><Relationship Id="rId240" Type="http://schemas.openxmlformats.org/officeDocument/2006/relationships/hyperlink" Target="&#50640;&#49828;&#44180;35&#51109;.pptx" TargetMode="External"/><Relationship Id="rId261" Type="http://schemas.openxmlformats.org/officeDocument/2006/relationships/image" Target="../media/image114.png"/><Relationship Id="rId14" Type="http://schemas.openxmlformats.org/officeDocument/2006/relationships/slide" Target="slide7.xml"/><Relationship Id="rId35" Type="http://schemas.openxmlformats.org/officeDocument/2006/relationships/slide" Target="slide20.xml"/><Relationship Id="rId56" Type="http://schemas.openxmlformats.org/officeDocument/2006/relationships/hyperlink" Target="../09&#49324;&#47924;&#50648;&#49345;/&#49324;&#47924;&#50648;&#49345;.pptx" TargetMode="External"/><Relationship Id="rId77" Type="http://schemas.openxmlformats.org/officeDocument/2006/relationships/image" Target="../media/image22.png"/><Relationship Id="rId100" Type="http://schemas.openxmlformats.org/officeDocument/2006/relationships/hyperlink" Target="../31&#50724;&#48148;&#45852;/&#50724;&#48148;&#45852;1&#51109;.pptx" TargetMode="External"/><Relationship Id="rId8" Type="http://schemas.openxmlformats.org/officeDocument/2006/relationships/slide" Target="slide4.xml"/><Relationship Id="rId98" Type="http://schemas.openxmlformats.org/officeDocument/2006/relationships/hyperlink" Target="../30&#50500;&#47784;&#49828;/&#50500;&#47784;&#49828;.pptx" TargetMode="External"/><Relationship Id="rId121" Type="http://schemas.openxmlformats.org/officeDocument/2006/relationships/image" Target="../media/image44.png"/><Relationship Id="rId142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63" Type="http://schemas.openxmlformats.org/officeDocument/2006/relationships/image" Target="../media/image65.png"/><Relationship Id="rId184" Type="http://schemas.openxmlformats.org/officeDocument/2006/relationships/hyperlink" Target="&#50640;&#49828;&#44180;06&#51109;.pptx" TargetMode="External"/><Relationship Id="rId219" Type="http://schemas.openxmlformats.org/officeDocument/2006/relationships/image" Target="../media/image93.png"/><Relationship Id="rId230" Type="http://schemas.openxmlformats.org/officeDocument/2006/relationships/hyperlink" Target="&#50640;&#49828;&#44180;30&#51109;.pptx" TargetMode="External"/><Relationship Id="rId251" Type="http://schemas.openxmlformats.org/officeDocument/2006/relationships/image" Target="../media/image109.png"/><Relationship Id="rId25" Type="http://schemas.openxmlformats.org/officeDocument/2006/relationships/slide" Target="slide13.xml"/><Relationship Id="rId46" Type="http://schemas.openxmlformats.org/officeDocument/2006/relationships/hyperlink" Target="../04&#48124;&#49688;&#44592;/&#48124;&#49688;&#44592;.pptx" TargetMode="External"/><Relationship Id="rId67" Type="http://schemas.openxmlformats.org/officeDocument/2006/relationships/image" Target="../media/image17.png"/><Relationship Id="rId88" Type="http://schemas.openxmlformats.org/officeDocument/2006/relationships/hyperlink" Target="../25&#50696;&#47112;&#48120;&#50556;&#50528;&#44032;/&#50696;&#47112;&#48120;&#50556;&#50528;&#44032;.pptx" TargetMode="External"/><Relationship Id="rId111" Type="http://schemas.openxmlformats.org/officeDocument/2006/relationships/image" Target="../media/image39.png"/><Relationship Id="rId132" Type="http://schemas.openxmlformats.org/officeDocument/2006/relationships/hyperlink" Target="../../&#49888;&#50557;PPT/47%20&#44256;&#47536;&#46020;&#54980;&#49436;/&#44256;&#47536;&#46020;&#54980;&#49436;.pptx" TargetMode="External"/><Relationship Id="rId153" Type="http://schemas.openxmlformats.org/officeDocument/2006/relationships/image" Target="../media/image60.png"/><Relationship Id="rId174" Type="http://schemas.openxmlformats.org/officeDocument/2006/relationships/hyperlink" Target="&#50640;&#49828;&#44180;01&#51109;.pptx" TargetMode="External"/><Relationship Id="rId195" Type="http://schemas.openxmlformats.org/officeDocument/2006/relationships/image" Target="../media/image81.png"/><Relationship Id="rId209" Type="http://schemas.openxmlformats.org/officeDocument/2006/relationships/image" Target="../media/image88.png"/><Relationship Id="rId220" Type="http://schemas.openxmlformats.org/officeDocument/2006/relationships/hyperlink" Target="&#50640;&#49828;&#44180;24&#51109;.pptx" TargetMode="External"/><Relationship Id="rId241" Type="http://schemas.openxmlformats.org/officeDocument/2006/relationships/image" Target="../media/image104.png"/><Relationship Id="rId15" Type="http://schemas.openxmlformats.org/officeDocument/2006/relationships/slide" Target="slide27.xml"/><Relationship Id="rId36" Type="http://schemas.openxmlformats.org/officeDocument/2006/relationships/slide" Target="slide8.xml"/><Relationship Id="rId57" Type="http://schemas.openxmlformats.org/officeDocument/2006/relationships/image" Target="../media/image12.png"/><Relationship Id="rId262" Type="http://schemas.openxmlformats.org/officeDocument/2006/relationships/hyperlink" Target="&#50640;&#49828;&#44180;42&#51109;.pptx" TargetMode="External"/><Relationship Id="rId78" Type="http://schemas.openxmlformats.org/officeDocument/2006/relationships/hyperlink" Target="../20&#51104;&#50616;/&#51104;&#50616;.pptx" TargetMode="External"/><Relationship Id="rId99" Type="http://schemas.openxmlformats.org/officeDocument/2006/relationships/image" Target="../media/image33.png"/><Relationship Id="rId101" Type="http://schemas.openxmlformats.org/officeDocument/2006/relationships/image" Target="../media/image34.png"/><Relationship Id="rId122" Type="http://schemas.openxmlformats.org/officeDocument/2006/relationships/hyperlink" Target="../../&#49888;&#50557;PPT/42%20&#45572;&#44032;&#48373;&#51020;/&#45572;&#44032;&#48373;&#51020;.pptx" TargetMode="External"/><Relationship Id="rId143" Type="http://schemas.openxmlformats.org/officeDocument/2006/relationships/image" Target="../media/image55.png"/><Relationship Id="rId164" Type="http://schemas.openxmlformats.org/officeDocument/2006/relationships/hyperlink" Target="../../&#49888;&#50557;PPT/63%20&#50836;&#54620;&#51060;&#49436;/&#50836;&#54620;&#51060;&#49436;1&#51109;.pptx" TargetMode="External"/><Relationship Id="rId185" Type="http://schemas.openxmlformats.org/officeDocument/2006/relationships/image" Target="../media/image76.png"/><Relationship Id="rId9" Type="http://schemas.openxmlformats.org/officeDocument/2006/relationships/slide" Target="slide24.xml"/><Relationship Id="rId210" Type="http://schemas.openxmlformats.org/officeDocument/2006/relationships/hyperlink" Target="&#50640;&#49828;&#44180;19&#51109;.pptx" TargetMode="External"/><Relationship Id="rId26" Type="http://schemas.openxmlformats.org/officeDocument/2006/relationships/slide" Target="slide33.xml"/><Relationship Id="rId231" Type="http://schemas.openxmlformats.org/officeDocument/2006/relationships/image" Target="../media/image99.png"/><Relationship Id="rId252" Type="http://schemas.openxmlformats.org/officeDocument/2006/relationships/hyperlink" Target="&#50640;&#49828;&#44180;47&#51109;.pptx" TargetMode="External"/><Relationship Id="rId47" Type="http://schemas.openxmlformats.org/officeDocument/2006/relationships/image" Target="../media/image7.png"/><Relationship Id="rId68" Type="http://schemas.openxmlformats.org/officeDocument/2006/relationships/hyperlink" Target="../15&#50640;&#49828;&#46972;/&#50640;&#49828;&#46972;.pptx" TargetMode="External"/><Relationship Id="rId89" Type="http://schemas.openxmlformats.org/officeDocument/2006/relationships/image" Target="../media/image28.png"/><Relationship Id="rId112" Type="http://schemas.openxmlformats.org/officeDocument/2006/relationships/hyperlink" Target="../37&#54617;&#44060;/&#54617;&#44060;.pptx" TargetMode="External"/><Relationship Id="rId133" Type="http://schemas.openxmlformats.org/officeDocument/2006/relationships/image" Target="../media/image50.png"/><Relationship Id="rId154" Type="http://schemas.openxmlformats.org/officeDocument/2006/relationships/hyperlink" Target="../../&#49888;&#50557;PPT/58%20&#55176;&#48652;&#47532;&#49436;/&#55176;&#48652;&#47532;&#49436;.pptx" TargetMode="External"/><Relationship Id="rId175" Type="http://schemas.openxmlformats.org/officeDocument/2006/relationships/image" Target="../media/image71.png"/><Relationship Id="rId196" Type="http://schemas.openxmlformats.org/officeDocument/2006/relationships/hyperlink" Target="&#50640;&#49828;&#44180;12&#51109;.pptx" TargetMode="External"/><Relationship Id="rId200" Type="http://schemas.openxmlformats.org/officeDocument/2006/relationships/hyperlink" Target="&#50640;&#49828;&#44180;14&#51109;.pptx" TargetMode="External"/><Relationship Id="rId16" Type="http://schemas.openxmlformats.org/officeDocument/2006/relationships/slide" Target="slide28.xml"/><Relationship Id="rId221" Type="http://schemas.openxmlformats.org/officeDocument/2006/relationships/image" Target="../media/image94.png"/><Relationship Id="rId242" Type="http://schemas.openxmlformats.org/officeDocument/2006/relationships/hyperlink" Target="&#50640;&#49828;&#44180;36&#51109;.pptx" TargetMode="External"/><Relationship Id="rId263" Type="http://schemas.openxmlformats.org/officeDocument/2006/relationships/image" Target="../media/image115.png"/><Relationship Id="rId37" Type="http://schemas.openxmlformats.org/officeDocument/2006/relationships/image" Target="../media/image2.png"/><Relationship Id="rId58" Type="http://schemas.openxmlformats.org/officeDocument/2006/relationships/hyperlink" Target="../10&#49324;&#47924;&#50648;&#54616;/&#49324;&#47924;&#50648;&#54616;.pptx" TargetMode="External"/><Relationship Id="rId79" Type="http://schemas.openxmlformats.org/officeDocument/2006/relationships/image" Target="../media/image23.png"/><Relationship Id="rId102" Type="http://schemas.openxmlformats.org/officeDocument/2006/relationships/hyperlink" Target="../32&#50836;&#45208;/&#50836;&#45208;.pptx" TargetMode="External"/><Relationship Id="rId123" Type="http://schemas.openxmlformats.org/officeDocument/2006/relationships/image" Target="../media/image45.png"/><Relationship Id="rId144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90" Type="http://schemas.openxmlformats.org/officeDocument/2006/relationships/hyperlink" Target="../26&#50640;&#49828;&#44180;/&#50640;&#49828;&#44180;.pptx" TargetMode="External"/><Relationship Id="rId165" Type="http://schemas.openxmlformats.org/officeDocument/2006/relationships/image" Target="../media/image66.png"/><Relationship Id="rId186" Type="http://schemas.openxmlformats.org/officeDocument/2006/relationships/hyperlink" Target="&#50640;&#49828;&#44180;07&#51109;.pptx" TargetMode="External"/><Relationship Id="rId211" Type="http://schemas.openxmlformats.org/officeDocument/2006/relationships/image" Target="../media/image89.png"/><Relationship Id="rId232" Type="http://schemas.openxmlformats.org/officeDocument/2006/relationships/hyperlink" Target="&#50640;&#49828;&#44180;31&#51109;.pptx" TargetMode="External"/><Relationship Id="rId253" Type="http://schemas.openxmlformats.org/officeDocument/2006/relationships/image" Target="../media/image110.png"/><Relationship Id="rId27" Type="http://schemas.openxmlformats.org/officeDocument/2006/relationships/slide" Target="slide14.xml"/><Relationship Id="rId48" Type="http://schemas.openxmlformats.org/officeDocument/2006/relationships/hyperlink" Target="../05&#49888;&#47749;&#44592;/&#49888;&#47749;&#44592;.pptx" TargetMode="External"/><Relationship Id="rId69" Type="http://schemas.openxmlformats.org/officeDocument/2006/relationships/image" Target="../media/image18.png"/><Relationship Id="rId113" Type="http://schemas.openxmlformats.org/officeDocument/2006/relationships/image" Target="../media/image40.png"/><Relationship Id="rId134" Type="http://schemas.openxmlformats.org/officeDocument/2006/relationships/hyperlink" Target="../../&#49888;&#50557;PPT/48%20&#44040;&#46972;&#46356;&#50500;&#49436;/&#44040;&#46972;&#46356;&#50500;&#49436;.pptx" TargetMode="External"/><Relationship Id="rId80" Type="http://schemas.openxmlformats.org/officeDocument/2006/relationships/hyperlink" Target="../21&#51204;&#46020;&#49436;/&#51204;&#46020;&#49436;.pptx" TargetMode="External"/><Relationship Id="rId155" Type="http://schemas.openxmlformats.org/officeDocument/2006/relationships/image" Target="../media/image61.png"/><Relationship Id="rId176" Type="http://schemas.openxmlformats.org/officeDocument/2006/relationships/hyperlink" Target="&#50640;&#49828;&#44180;02&#51109;.pptx" TargetMode="External"/><Relationship Id="rId197" Type="http://schemas.openxmlformats.org/officeDocument/2006/relationships/image" Target="../media/image82.png"/><Relationship Id="rId201" Type="http://schemas.openxmlformats.org/officeDocument/2006/relationships/image" Target="../media/image84.png"/><Relationship Id="rId222" Type="http://schemas.openxmlformats.org/officeDocument/2006/relationships/hyperlink" Target="&#50640;&#49828;&#44180;25&#51109;.pptx" TargetMode="External"/><Relationship Id="rId243" Type="http://schemas.openxmlformats.org/officeDocument/2006/relationships/image" Target="../media/image105.png"/><Relationship Id="rId264" Type="http://schemas.openxmlformats.org/officeDocument/2006/relationships/hyperlink" Target="&#50640;&#49828;&#44180;41&#51109;.pptx" TargetMode="External"/><Relationship Id="rId17" Type="http://schemas.openxmlformats.org/officeDocument/2006/relationships/slide" Target="slide9.xml"/><Relationship Id="rId38" Type="http://schemas.openxmlformats.org/officeDocument/2006/relationships/hyperlink" Target="../../&#44396;-&#49888;&#50557;%20&#49457;&#44221;&#47785;&#47197;.pptx" TargetMode="External"/><Relationship Id="rId59" Type="http://schemas.openxmlformats.org/officeDocument/2006/relationships/image" Target="../media/image13.png"/><Relationship Id="rId103" Type="http://schemas.openxmlformats.org/officeDocument/2006/relationships/image" Target="../media/image35.png"/><Relationship Id="rId124" Type="http://schemas.openxmlformats.org/officeDocument/2006/relationships/hyperlink" Target="../../&#49888;&#50557;PPT/43%20&#50836;&#54620;&#48373;&#51020;/&#50836;&#54620;&#48373;&#51020;.pptx" TargetMode="External"/><Relationship Id="rId70" Type="http://schemas.openxmlformats.org/officeDocument/2006/relationships/hyperlink" Target="../16&#45712;&#54756;&#48120;&#50556;/&#45712;&#54756;&#48120;&#50556;.pptx" TargetMode="External"/><Relationship Id="rId91" Type="http://schemas.openxmlformats.org/officeDocument/2006/relationships/image" Target="../media/image29.png"/><Relationship Id="rId145" Type="http://schemas.openxmlformats.org/officeDocument/2006/relationships/image" Target="../media/image56.png"/><Relationship Id="rId166" Type="http://schemas.openxmlformats.org/officeDocument/2006/relationships/hyperlink" Target="../../&#49888;&#50557;PPT/64%20&#50836;&#54620;&#49340;&#49436;/&#50836;&#54620;&#49340;&#49436;1&#51109;.pptx" TargetMode="External"/><Relationship Id="rId187" Type="http://schemas.openxmlformats.org/officeDocument/2006/relationships/image" Target="../media/image77.png"/><Relationship Id="rId1" Type="http://schemas.openxmlformats.org/officeDocument/2006/relationships/slideLayout" Target="../slideLayouts/slideLayout6.xml"/><Relationship Id="rId212" Type="http://schemas.openxmlformats.org/officeDocument/2006/relationships/hyperlink" Target="&#50640;&#49828;&#44180;20&#51109;.pptx" TargetMode="External"/><Relationship Id="rId233" Type="http://schemas.openxmlformats.org/officeDocument/2006/relationships/image" Target="../media/image100.png"/><Relationship Id="rId254" Type="http://schemas.openxmlformats.org/officeDocument/2006/relationships/hyperlink" Target="&#50640;&#49828;&#44180;46&#51109;.pptx" TargetMode="External"/><Relationship Id="rId28" Type="http://schemas.openxmlformats.org/officeDocument/2006/relationships/slide" Target="slide34.xml"/><Relationship Id="rId49" Type="http://schemas.openxmlformats.org/officeDocument/2006/relationships/image" Target="../media/image8.png"/><Relationship Id="rId114" Type="http://schemas.openxmlformats.org/officeDocument/2006/relationships/hyperlink" Target="../38&#49828;&#44032;&#47028;/&#49828;&#44032;&#47028;.pptx" TargetMode="External"/><Relationship Id="rId60" Type="http://schemas.openxmlformats.org/officeDocument/2006/relationships/hyperlink" Target="../12&#50676;&#50773;&#44592;&#54616;/&#50676;&#50773;&#44592;&#54616;.pptx" TargetMode="External"/><Relationship Id="rId81" Type="http://schemas.openxmlformats.org/officeDocument/2006/relationships/image" Target="../media/image24.png"/><Relationship Id="rId135" Type="http://schemas.openxmlformats.org/officeDocument/2006/relationships/image" Target="../media/image51.png"/><Relationship Id="rId156" Type="http://schemas.openxmlformats.org/officeDocument/2006/relationships/hyperlink" Target="../../&#49888;&#50557;PPT/59%20&#50556;&#44256;&#48372;&#49436;/&#50556;&#44256;&#48372;&#49436;.pptx" TargetMode="External"/><Relationship Id="rId177" Type="http://schemas.openxmlformats.org/officeDocument/2006/relationships/image" Target="../media/image72.png"/><Relationship Id="rId198" Type="http://schemas.openxmlformats.org/officeDocument/2006/relationships/hyperlink" Target="&#50640;&#49828;&#44180;13&#51109;.pptx" TargetMode="External"/><Relationship Id="rId202" Type="http://schemas.openxmlformats.org/officeDocument/2006/relationships/hyperlink" Target="&#50640;&#49828;&#44180;15&#51109;.pptx" TargetMode="External"/><Relationship Id="rId223" Type="http://schemas.openxmlformats.org/officeDocument/2006/relationships/image" Target="../media/image95.png"/><Relationship Id="rId244" Type="http://schemas.openxmlformats.org/officeDocument/2006/relationships/hyperlink" Target="&#50640;&#49828;&#44180;37&#51109;.pptx" TargetMode="External"/><Relationship Id="rId18" Type="http://schemas.openxmlformats.org/officeDocument/2006/relationships/slide" Target="slide29.xml"/><Relationship Id="rId39" Type="http://schemas.openxmlformats.org/officeDocument/2006/relationships/image" Target="../media/image3.png"/><Relationship Id="rId265" Type="http://schemas.openxmlformats.org/officeDocument/2006/relationships/image" Target="../media/image116.png"/><Relationship Id="rId50" Type="http://schemas.openxmlformats.org/officeDocument/2006/relationships/hyperlink" Target="../06&#50668;&#54840;&#49688;&#50500;/&#50668;&#54840;&#49688;&#50500;.pptx" TargetMode="External"/><Relationship Id="rId104" Type="http://schemas.openxmlformats.org/officeDocument/2006/relationships/hyperlink" Target="../33&#48120;&#44032;/&#48120;&#44032;.pptx" TargetMode="External"/><Relationship Id="rId125" Type="http://schemas.openxmlformats.org/officeDocument/2006/relationships/image" Target="../media/image46.png"/><Relationship Id="rId146" Type="http://schemas.openxmlformats.org/officeDocument/2006/relationships/hyperlink" Target="../../&#49888;&#50557;PPT/54%20&#46356;&#47784;&#45936;&#51204;&#49436;/&#46356;&#47784;&#45936;&#51204;&#49436;.pptx" TargetMode="External"/><Relationship Id="rId167" Type="http://schemas.openxmlformats.org/officeDocument/2006/relationships/image" Target="../media/image67.png"/><Relationship Id="rId188" Type="http://schemas.openxmlformats.org/officeDocument/2006/relationships/hyperlink" Target="&#50640;&#49828;&#44180;08&#51109;.pptx" TargetMode="External"/><Relationship Id="rId71" Type="http://schemas.openxmlformats.org/officeDocument/2006/relationships/image" Target="../media/image19.png"/><Relationship Id="rId92" Type="http://schemas.openxmlformats.org/officeDocument/2006/relationships/hyperlink" Target="../27&#45796;&#45768;&#50648;/&#45796;&#45768;&#50648;.pptx" TargetMode="External"/><Relationship Id="rId213" Type="http://schemas.openxmlformats.org/officeDocument/2006/relationships/image" Target="../media/image90.png"/><Relationship Id="rId234" Type="http://schemas.openxmlformats.org/officeDocument/2006/relationships/hyperlink" Target="&#50640;&#49828;&#44180;32&#51109;.pptx" TargetMode="External"/><Relationship Id="rId2" Type="http://schemas.openxmlformats.org/officeDocument/2006/relationships/slide" Target="slide1.xml"/><Relationship Id="rId29" Type="http://schemas.openxmlformats.org/officeDocument/2006/relationships/slide" Target="slide15.xml"/><Relationship Id="rId255" Type="http://schemas.openxmlformats.org/officeDocument/2006/relationships/image" Target="../media/image111.png"/><Relationship Id="rId40" Type="http://schemas.openxmlformats.org/officeDocument/2006/relationships/hyperlink" Target="../02&#52636;&#50528;&#44413;&#44592;/&#52636;&#50528;&#44413;&#44592;.pptx" TargetMode="External"/><Relationship Id="rId115" Type="http://schemas.openxmlformats.org/officeDocument/2006/relationships/image" Target="../media/image41.png"/><Relationship Id="rId136" Type="http://schemas.openxmlformats.org/officeDocument/2006/relationships/hyperlink" Target="../../&#49888;&#50557;PPT/49%20&#50640;&#48288;&#49548;&#49436;/&#50640;&#48288;&#49548;&#49436;.pptx" TargetMode="External"/><Relationship Id="rId157" Type="http://schemas.openxmlformats.org/officeDocument/2006/relationships/image" Target="../media/image62.png"/><Relationship Id="rId178" Type="http://schemas.openxmlformats.org/officeDocument/2006/relationships/hyperlink" Target="&#50640;&#49828;&#44180;03&#51109;.pptx" TargetMode="External"/><Relationship Id="rId61" Type="http://schemas.openxmlformats.org/officeDocument/2006/relationships/image" Target="../media/image14.png"/><Relationship Id="rId82" Type="http://schemas.openxmlformats.org/officeDocument/2006/relationships/hyperlink" Target="../22&#50500;&#44032;/&#50500;&#44032;.pptx" TargetMode="External"/><Relationship Id="rId199" Type="http://schemas.openxmlformats.org/officeDocument/2006/relationships/image" Target="../media/image83.png"/><Relationship Id="rId203" Type="http://schemas.openxmlformats.org/officeDocument/2006/relationships/image" Target="../media/image85.png"/><Relationship Id="rId19" Type="http://schemas.openxmlformats.org/officeDocument/2006/relationships/slide" Target="slide10.xml"/><Relationship Id="rId224" Type="http://schemas.openxmlformats.org/officeDocument/2006/relationships/hyperlink" Target="&#50640;&#49828;&#44180;26&#51109;.pptx" TargetMode="External"/><Relationship Id="rId245" Type="http://schemas.openxmlformats.org/officeDocument/2006/relationships/image" Target="../media/image106.png"/><Relationship Id="rId266" Type="http://schemas.openxmlformats.org/officeDocument/2006/relationships/hyperlink" Target="&#50640;&#49828;&#44180;40&#51109;.pptx" TargetMode="External"/><Relationship Id="rId30" Type="http://schemas.openxmlformats.org/officeDocument/2006/relationships/slide" Target="slide35.xml"/><Relationship Id="rId105" Type="http://schemas.openxmlformats.org/officeDocument/2006/relationships/image" Target="../media/image36.png"/><Relationship Id="rId126" Type="http://schemas.openxmlformats.org/officeDocument/2006/relationships/hyperlink" Target="../../&#49888;&#50557;PPT/44%20&#49324;&#46020;&#54665;&#51204;/&#49324;&#46020;&#54665;&#51204;.pptx" TargetMode="External"/><Relationship Id="rId147" Type="http://schemas.openxmlformats.org/officeDocument/2006/relationships/image" Target="../media/image57.png"/><Relationship Id="rId168" Type="http://schemas.openxmlformats.org/officeDocument/2006/relationships/hyperlink" Target="../../&#49888;&#50557;PPT/65%20&#50976;&#45796;&#49436;/&#50976;&#45796;&#49436;1&#51109;.pptx" TargetMode="External"/><Relationship Id="rId51" Type="http://schemas.openxmlformats.org/officeDocument/2006/relationships/image" Target="../media/image9.png"/><Relationship Id="rId72" Type="http://schemas.openxmlformats.org/officeDocument/2006/relationships/hyperlink" Target="../17&#50640;&#49828;&#45908;/&#50640;&#49828;&#45908;.pptx" TargetMode="External"/><Relationship Id="rId93" Type="http://schemas.openxmlformats.org/officeDocument/2006/relationships/image" Target="../media/image30.png"/><Relationship Id="rId189" Type="http://schemas.openxmlformats.org/officeDocument/2006/relationships/image" Target="../media/image78.png"/><Relationship Id="rId3" Type="http://schemas.openxmlformats.org/officeDocument/2006/relationships/slide" Target="slide21.xml"/><Relationship Id="rId214" Type="http://schemas.openxmlformats.org/officeDocument/2006/relationships/hyperlink" Target="&#50640;&#49828;&#44180;21&#51109;.pptx" TargetMode="External"/><Relationship Id="rId235" Type="http://schemas.openxmlformats.org/officeDocument/2006/relationships/image" Target="../media/image101.png"/><Relationship Id="rId256" Type="http://schemas.openxmlformats.org/officeDocument/2006/relationships/hyperlink" Target="&#50640;&#49828;&#44180;45&#51109;.pptx" TargetMode="External"/><Relationship Id="rId116" Type="http://schemas.openxmlformats.org/officeDocument/2006/relationships/hyperlink" Target="../39&#47568;&#46972;&#44592;/&#47568;&#46972;&#44592;.pptx" TargetMode="External"/><Relationship Id="rId137" Type="http://schemas.openxmlformats.org/officeDocument/2006/relationships/image" Target="../media/image52.png"/><Relationship Id="rId158" Type="http://schemas.openxmlformats.org/officeDocument/2006/relationships/hyperlink" Target="../../&#49888;&#50557;PPT/60%20&#48288;&#46300;&#47196;&#51204;&#49436;/&#48288;&#46300;&#47196;&#51204;&#49436;.pptx" TargetMode="External"/><Relationship Id="rId20" Type="http://schemas.openxmlformats.org/officeDocument/2006/relationships/slide" Target="slide30.xml"/><Relationship Id="rId41" Type="http://schemas.openxmlformats.org/officeDocument/2006/relationships/image" Target="../media/image4.png"/><Relationship Id="rId62" Type="http://schemas.openxmlformats.org/officeDocument/2006/relationships/hyperlink" Target="../11&#50676;&#50773;&#44592;&#49345;/&#50676;&#50773;&#44592;&#49345;.pptx" TargetMode="External"/><Relationship Id="rId83" Type="http://schemas.openxmlformats.org/officeDocument/2006/relationships/image" Target="../media/image25.png"/><Relationship Id="rId179" Type="http://schemas.openxmlformats.org/officeDocument/2006/relationships/image" Target="../media/image73.png"/><Relationship Id="rId190" Type="http://schemas.openxmlformats.org/officeDocument/2006/relationships/hyperlink" Target="&#50640;&#49828;&#44180;09&#51109;.pptx" TargetMode="External"/><Relationship Id="rId204" Type="http://schemas.openxmlformats.org/officeDocument/2006/relationships/hyperlink" Target="&#50640;&#49828;&#44180;16&#51109;.pptx" TargetMode="External"/><Relationship Id="rId225" Type="http://schemas.openxmlformats.org/officeDocument/2006/relationships/image" Target="../media/image96.png"/><Relationship Id="rId246" Type="http://schemas.openxmlformats.org/officeDocument/2006/relationships/hyperlink" Target="&#50640;&#49828;&#44180;38&#51109;.pptx" TargetMode="External"/><Relationship Id="rId267" Type="http://schemas.openxmlformats.org/officeDocument/2006/relationships/image" Target="../media/image117.png"/><Relationship Id="rId106" Type="http://schemas.openxmlformats.org/officeDocument/2006/relationships/hyperlink" Target="../34&#45208;&#54996;/&#45208;&#54996;.pptx" TargetMode="External"/><Relationship Id="rId127" Type="http://schemas.openxmlformats.org/officeDocument/2006/relationships/image" Target="../media/image47.png"/><Relationship Id="rId10" Type="http://schemas.openxmlformats.org/officeDocument/2006/relationships/slide" Target="slide5.xml"/><Relationship Id="rId31" Type="http://schemas.openxmlformats.org/officeDocument/2006/relationships/slide" Target="slide16.xml"/><Relationship Id="rId52" Type="http://schemas.openxmlformats.org/officeDocument/2006/relationships/hyperlink" Target="../07&#49324;&#49324;&#44592;/&#49324;&#49324;&#44592;.pptx" TargetMode="External"/><Relationship Id="rId73" Type="http://schemas.openxmlformats.org/officeDocument/2006/relationships/image" Target="../media/image20.png"/><Relationship Id="rId94" Type="http://schemas.openxmlformats.org/officeDocument/2006/relationships/hyperlink" Target="../28&#54840;&#49464;&#50500;/&#54840;&#49464;&#50500;.pptx" TargetMode="External"/><Relationship Id="rId148" Type="http://schemas.openxmlformats.org/officeDocument/2006/relationships/hyperlink" Target="../../&#49888;&#50557;PPT/55%20&#46356;&#47784;&#45936;&#54980;&#49436;/&#46356;&#47784;&#45936;&#54980;&#49436;.pptx" TargetMode="External"/><Relationship Id="rId169" Type="http://schemas.openxmlformats.org/officeDocument/2006/relationships/image" Target="../media/image68.png"/><Relationship Id="rId4" Type="http://schemas.openxmlformats.org/officeDocument/2006/relationships/slide" Target="slide2.xml"/><Relationship Id="rId180" Type="http://schemas.openxmlformats.org/officeDocument/2006/relationships/hyperlink" Target="&#50640;&#49828;&#44180;04&#51109;.pptx" TargetMode="External"/><Relationship Id="rId215" Type="http://schemas.openxmlformats.org/officeDocument/2006/relationships/image" Target="../media/image91.png"/><Relationship Id="rId236" Type="http://schemas.openxmlformats.org/officeDocument/2006/relationships/hyperlink" Target="&#50640;&#49828;&#44180;33&#51109;.pptx" TargetMode="External"/><Relationship Id="rId257" Type="http://schemas.openxmlformats.org/officeDocument/2006/relationships/image" Target="../media/image112.png"/><Relationship Id="rId42" Type="http://schemas.openxmlformats.org/officeDocument/2006/relationships/hyperlink" Target="&#52285;&#49464;&#44592;.pptx" TargetMode="External"/><Relationship Id="rId84" Type="http://schemas.openxmlformats.org/officeDocument/2006/relationships/hyperlink" Target="../23&#51060;&#49324;&#50556;/&#51060;&#49324;&#50556;.pptx" TargetMode="External"/><Relationship Id="rId138" Type="http://schemas.openxmlformats.org/officeDocument/2006/relationships/hyperlink" Target="../../&#49888;&#50557;PPT/50%20&#48716;&#47549;&#48372;&#49436;/&#48716;&#47549;&#48372;&#49436;.pptx" TargetMode="External"/><Relationship Id="rId191" Type="http://schemas.openxmlformats.org/officeDocument/2006/relationships/image" Target="../media/image79.png"/><Relationship Id="rId205" Type="http://schemas.openxmlformats.org/officeDocument/2006/relationships/image" Target="../media/image86.png"/><Relationship Id="rId247" Type="http://schemas.openxmlformats.org/officeDocument/2006/relationships/image" Target="../media/image107.png"/></Relationships>
</file>

<file path=ppt/slides/_rels/slide29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2.png"/><Relationship Id="rId21" Type="http://schemas.openxmlformats.org/officeDocument/2006/relationships/slide" Target="slide11.xml"/><Relationship Id="rId63" Type="http://schemas.openxmlformats.org/officeDocument/2006/relationships/image" Target="../media/image15.png"/><Relationship Id="rId159" Type="http://schemas.openxmlformats.org/officeDocument/2006/relationships/image" Target="../media/image63.png"/><Relationship Id="rId170" Type="http://schemas.openxmlformats.org/officeDocument/2006/relationships/hyperlink" Target="../../&#49888;&#50557;PPT/66%20&#50836;&#54620;&#44228;&#49884;&#47197;/&#50836;&#54620;&#44228;&#49884;&#47197;.pptx" TargetMode="External"/><Relationship Id="rId226" Type="http://schemas.openxmlformats.org/officeDocument/2006/relationships/hyperlink" Target="&#50640;&#49828;&#44180;28&#51109;.pptx" TargetMode="External"/><Relationship Id="rId107" Type="http://schemas.openxmlformats.org/officeDocument/2006/relationships/image" Target="../media/image37.png"/><Relationship Id="rId268" Type="http://schemas.openxmlformats.org/officeDocument/2006/relationships/image" Target="../media/image146.png"/><Relationship Id="rId11" Type="http://schemas.openxmlformats.org/officeDocument/2006/relationships/slide" Target="slide25.xml"/><Relationship Id="rId32" Type="http://schemas.openxmlformats.org/officeDocument/2006/relationships/slide" Target="slide17.xml"/><Relationship Id="rId53" Type="http://schemas.openxmlformats.org/officeDocument/2006/relationships/image" Target="../media/image10.png"/><Relationship Id="rId74" Type="http://schemas.openxmlformats.org/officeDocument/2006/relationships/hyperlink" Target="../18&#50853;&#44592;/&#50853;&#44592;.pptx" TargetMode="External"/><Relationship Id="rId128" Type="http://schemas.openxmlformats.org/officeDocument/2006/relationships/hyperlink" Target="../../&#49888;&#50557;PPT/45%20&#47196;&#47560;&#49436;/&#47196;&#47560;&#49436;.pptx" TargetMode="External"/><Relationship Id="rId149" Type="http://schemas.openxmlformats.org/officeDocument/2006/relationships/image" Target="../media/image58.png"/><Relationship Id="rId5" Type="http://schemas.openxmlformats.org/officeDocument/2006/relationships/slide" Target="slide22.xml"/><Relationship Id="rId95" Type="http://schemas.openxmlformats.org/officeDocument/2006/relationships/image" Target="../media/image31.png"/><Relationship Id="rId160" Type="http://schemas.openxmlformats.org/officeDocument/2006/relationships/hyperlink" Target="../../&#49888;&#50557;PPT/61%20&#48288;&#46300;&#47196;&#54980;&#49436;/&#48288;&#46300;&#47196;&#54980;&#49436;.pptx" TargetMode="External"/><Relationship Id="rId181" Type="http://schemas.openxmlformats.org/officeDocument/2006/relationships/image" Target="../media/image74.png"/><Relationship Id="rId216" Type="http://schemas.openxmlformats.org/officeDocument/2006/relationships/hyperlink" Target="&#50640;&#49828;&#44180;22&#51109;.pptx" TargetMode="External"/><Relationship Id="rId237" Type="http://schemas.openxmlformats.org/officeDocument/2006/relationships/image" Target="../media/image102.png"/><Relationship Id="rId258" Type="http://schemas.openxmlformats.org/officeDocument/2006/relationships/hyperlink" Target="&#50640;&#49828;&#44180;44&#51109;.pptx" TargetMode="External"/><Relationship Id="rId22" Type="http://schemas.openxmlformats.org/officeDocument/2006/relationships/slide" Target="slide31.xml"/><Relationship Id="rId43" Type="http://schemas.openxmlformats.org/officeDocument/2006/relationships/image" Target="../media/image5.png"/><Relationship Id="rId64" Type="http://schemas.openxmlformats.org/officeDocument/2006/relationships/hyperlink" Target="../13&#50669;&#45824;&#49345;/&#50669;&#45824;&#49345;.pptx" TargetMode="External"/><Relationship Id="rId118" Type="http://schemas.openxmlformats.org/officeDocument/2006/relationships/hyperlink" Target="../../&#49888;&#50557;PPT/40%20&#47560;&#53468;&#48373;&#51020;/&#47560;&#53468;&#48373;&#51020;.pptx" TargetMode="External"/><Relationship Id="rId139" Type="http://schemas.openxmlformats.org/officeDocument/2006/relationships/image" Target="../media/image53.png"/><Relationship Id="rId85" Type="http://schemas.openxmlformats.org/officeDocument/2006/relationships/image" Target="../media/image26.png"/><Relationship Id="rId150" Type="http://schemas.openxmlformats.org/officeDocument/2006/relationships/hyperlink" Target="../../&#49888;&#50557;PPT/56%20&#46356;&#46020;&#49436;/&#46356;&#46020;&#49436;.pptx" TargetMode="External"/><Relationship Id="rId171" Type="http://schemas.openxmlformats.org/officeDocument/2006/relationships/image" Target="../media/image69.png"/><Relationship Id="rId192" Type="http://schemas.openxmlformats.org/officeDocument/2006/relationships/hyperlink" Target="&#50640;&#49828;&#44180;10&#51109;.pptx" TargetMode="External"/><Relationship Id="rId206" Type="http://schemas.openxmlformats.org/officeDocument/2006/relationships/hyperlink" Target="&#50640;&#49828;&#44180;17&#51109;.pptx" TargetMode="External"/><Relationship Id="rId227" Type="http://schemas.openxmlformats.org/officeDocument/2006/relationships/image" Target="../media/image97.png"/><Relationship Id="rId248" Type="http://schemas.openxmlformats.org/officeDocument/2006/relationships/hyperlink" Target="&#50640;&#49828;&#44180;39&#51109;.pptx" TargetMode="External"/><Relationship Id="rId12" Type="http://schemas.openxmlformats.org/officeDocument/2006/relationships/slide" Target="slide6.xml"/><Relationship Id="rId33" Type="http://schemas.openxmlformats.org/officeDocument/2006/relationships/slide" Target="slide18.xml"/><Relationship Id="rId108" Type="http://schemas.openxmlformats.org/officeDocument/2006/relationships/hyperlink" Target="../35&#54616;&#48149;&#44397;/&#54616;&#48149;&#44397;.pptx" TargetMode="External"/><Relationship Id="rId129" Type="http://schemas.openxmlformats.org/officeDocument/2006/relationships/image" Target="../media/image48.png"/><Relationship Id="rId54" Type="http://schemas.openxmlformats.org/officeDocument/2006/relationships/hyperlink" Target="../08&#47355;&#44592;/&#47355;&#44592;.pptx" TargetMode="External"/><Relationship Id="rId75" Type="http://schemas.openxmlformats.org/officeDocument/2006/relationships/image" Target="../media/image21.png"/><Relationship Id="rId96" Type="http://schemas.openxmlformats.org/officeDocument/2006/relationships/hyperlink" Target="../29&#50836;&#50648;/&#50836;&#50648;.pptx" TargetMode="External"/><Relationship Id="rId140" Type="http://schemas.openxmlformats.org/officeDocument/2006/relationships/hyperlink" Target="../../&#49888;&#50557;PPT/51%20&#44264;&#47196;&#49352;&#49436;/&#44264;&#47196;&#49352;&#49436;.pptx" TargetMode="External"/><Relationship Id="rId161" Type="http://schemas.openxmlformats.org/officeDocument/2006/relationships/image" Target="../media/image64.png"/><Relationship Id="rId182" Type="http://schemas.openxmlformats.org/officeDocument/2006/relationships/hyperlink" Target="&#50640;&#49828;&#44180;05&#51109;.pptx" TargetMode="External"/><Relationship Id="rId217" Type="http://schemas.openxmlformats.org/officeDocument/2006/relationships/image" Target="../media/image92.png"/><Relationship Id="rId6" Type="http://schemas.openxmlformats.org/officeDocument/2006/relationships/slide" Target="slide3.xml"/><Relationship Id="rId238" Type="http://schemas.openxmlformats.org/officeDocument/2006/relationships/hyperlink" Target="&#50640;&#49828;&#44180;34&#51109;.pptx" TargetMode="External"/><Relationship Id="rId259" Type="http://schemas.openxmlformats.org/officeDocument/2006/relationships/image" Target="../media/image113.png"/><Relationship Id="rId23" Type="http://schemas.openxmlformats.org/officeDocument/2006/relationships/slide" Target="slide12.xml"/><Relationship Id="rId119" Type="http://schemas.openxmlformats.org/officeDocument/2006/relationships/image" Target="../media/image43.png"/><Relationship Id="rId44" Type="http://schemas.openxmlformats.org/officeDocument/2006/relationships/hyperlink" Target="../03&#47112;&#50948;&#44592;/&#47112;&#50948;&#44592;.pptx" TargetMode="External"/><Relationship Id="rId65" Type="http://schemas.openxmlformats.org/officeDocument/2006/relationships/image" Target="../media/image16.png"/><Relationship Id="rId86" Type="http://schemas.openxmlformats.org/officeDocument/2006/relationships/hyperlink" Target="../24&#50696;&#47112;&#48120;&#50556;/&#50696;&#47112;&#48120;&#50556;.pptx" TargetMode="External"/><Relationship Id="rId130" Type="http://schemas.openxmlformats.org/officeDocument/2006/relationships/hyperlink" Target="../../&#49888;&#50557;PPT/46%20&#44256;&#47536;&#46020;&#51204;&#49436;/&#44256;&#47536;&#46020;&#51204;&#49436;.pptx" TargetMode="External"/><Relationship Id="rId151" Type="http://schemas.openxmlformats.org/officeDocument/2006/relationships/image" Target="../media/image59.png"/><Relationship Id="rId172" Type="http://schemas.openxmlformats.org/officeDocument/2006/relationships/hyperlink" Target="&#50640;&#49828;&#44180;27&#51109;.pptx" TargetMode="External"/><Relationship Id="rId193" Type="http://schemas.openxmlformats.org/officeDocument/2006/relationships/image" Target="../media/image80.png"/><Relationship Id="rId207" Type="http://schemas.openxmlformats.org/officeDocument/2006/relationships/image" Target="../media/image87.png"/><Relationship Id="rId228" Type="http://schemas.openxmlformats.org/officeDocument/2006/relationships/hyperlink" Target="&#50640;&#49828;&#44180;29&#51109;.pptx" TargetMode="External"/><Relationship Id="rId249" Type="http://schemas.openxmlformats.org/officeDocument/2006/relationships/image" Target="../media/image108.png"/><Relationship Id="rId13" Type="http://schemas.openxmlformats.org/officeDocument/2006/relationships/slide" Target="slide26.xml"/><Relationship Id="rId109" Type="http://schemas.openxmlformats.org/officeDocument/2006/relationships/image" Target="../media/image38.png"/><Relationship Id="rId260" Type="http://schemas.openxmlformats.org/officeDocument/2006/relationships/hyperlink" Target="&#50640;&#49828;&#44180;43&#51109;.pptx" TargetMode="External"/><Relationship Id="rId34" Type="http://schemas.openxmlformats.org/officeDocument/2006/relationships/slide" Target="slide19.xml"/><Relationship Id="rId55" Type="http://schemas.openxmlformats.org/officeDocument/2006/relationships/image" Target="../media/image11.png"/><Relationship Id="rId76" Type="http://schemas.openxmlformats.org/officeDocument/2006/relationships/hyperlink" Target="../19&#49884;&#54200;/&#49884;&#54200;.pptx" TargetMode="External"/><Relationship Id="rId97" Type="http://schemas.openxmlformats.org/officeDocument/2006/relationships/image" Target="../media/image32.png"/><Relationship Id="rId120" Type="http://schemas.openxmlformats.org/officeDocument/2006/relationships/hyperlink" Target="../../&#49888;&#50557;PPT/41%20&#47560;&#44032;&#48373;&#51020;/&#47560;&#44032;&#48373;&#51020;.pptx" TargetMode="External"/><Relationship Id="rId141" Type="http://schemas.openxmlformats.org/officeDocument/2006/relationships/image" Target="../media/image54.png"/><Relationship Id="rId7" Type="http://schemas.openxmlformats.org/officeDocument/2006/relationships/slide" Target="slide23.xml"/><Relationship Id="rId162" Type="http://schemas.openxmlformats.org/officeDocument/2006/relationships/hyperlink" Target="../../&#49888;&#50557;PPT/62%20&#50836;&#54620;&#51068;&#49436;/&#50836;&#54620;&#51068;&#49436;.pptx" TargetMode="External"/><Relationship Id="rId183" Type="http://schemas.openxmlformats.org/officeDocument/2006/relationships/image" Target="../media/image75.png"/><Relationship Id="rId218" Type="http://schemas.openxmlformats.org/officeDocument/2006/relationships/hyperlink" Target="&#50640;&#49828;&#44180;23&#51109;.pptx" TargetMode="External"/><Relationship Id="rId239" Type="http://schemas.openxmlformats.org/officeDocument/2006/relationships/image" Target="../media/image103.png"/><Relationship Id="rId250" Type="http://schemas.openxmlformats.org/officeDocument/2006/relationships/hyperlink" Target="&#50640;&#49828;&#44180;48&#51109;.pptx" TargetMode="External"/><Relationship Id="rId24" Type="http://schemas.openxmlformats.org/officeDocument/2006/relationships/slide" Target="slide32.xml"/><Relationship Id="rId45" Type="http://schemas.openxmlformats.org/officeDocument/2006/relationships/image" Target="../media/image6.png"/><Relationship Id="rId66" Type="http://schemas.openxmlformats.org/officeDocument/2006/relationships/hyperlink" Target="../14&#50669;&#45824;&#54616;/&#50669;&#45824;&#54616;.pptx" TargetMode="External"/><Relationship Id="rId87" Type="http://schemas.openxmlformats.org/officeDocument/2006/relationships/image" Target="../media/image27.png"/><Relationship Id="rId110" Type="http://schemas.openxmlformats.org/officeDocument/2006/relationships/hyperlink" Target="../36&#49828;&#48148;&#45264;/&#49828;&#48148;&#45264;.pptx" TargetMode="External"/><Relationship Id="rId131" Type="http://schemas.openxmlformats.org/officeDocument/2006/relationships/image" Target="../media/image49.png"/><Relationship Id="rId152" Type="http://schemas.openxmlformats.org/officeDocument/2006/relationships/hyperlink" Target="../../&#49888;&#50557;PPT/57%20&#48716;&#47112;&#47788;&#49436;/&#48716;&#47112;&#47788;&#49436;1&#51109;.pptx" TargetMode="External"/><Relationship Id="rId173" Type="http://schemas.openxmlformats.org/officeDocument/2006/relationships/image" Target="../media/image70.png"/><Relationship Id="rId194" Type="http://schemas.openxmlformats.org/officeDocument/2006/relationships/hyperlink" Target="&#50640;&#49828;&#44180;11&#51109;.pptx" TargetMode="External"/><Relationship Id="rId208" Type="http://schemas.openxmlformats.org/officeDocument/2006/relationships/hyperlink" Target="&#50640;&#49828;&#44180;18&#51109;.pptx" TargetMode="External"/><Relationship Id="rId229" Type="http://schemas.openxmlformats.org/officeDocument/2006/relationships/image" Target="../media/image98.png"/><Relationship Id="rId240" Type="http://schemas.openxmlformats.org/officeDocument/2006/relationships/hyperlink" Target="&#50640;&#49828;&#44180;35&#51109;.pptx" TargetMode="External"/><Relationship Id="rId261" Type="http://schemas.openxmlformats.org/officeDocument/2006/relationships/image" Target="../media/image114.png"/><Relationship Id="rId14" Type="http://schemas.openxmlformats.org/officeDocument/2006/relationships/slide" Target="slide7.xml"/><Relationship Id="rId35" Type="http://schemas.openxmlformats.org/officeDocument/2006/relationships/slide" Target="slide20.xml"/><Relationship Id="rId56" Type="http://schemas.openxmlformats.org/officeDocument/2006/relationships/hyperlink" Target="../09&#49324;&#47924;&#50648;&#49345;/&#49324;&#47924;&#50648;&#49345;.pptx" TargetMode="External"/><Relationship Id="rId77" Type="http://schemas.openxmlformats.org/officeDocument/2006/relationships/image" Target="../media/image22.png"/><Relationship Id="rId100" Type="http://schemas.openxmlformats.org/officeDocument/2006/relationships/hyperlink" Target="../31&#50724;&#48148;&#45852;/&#50724;&#48148;&#45852;1&#51109;.pptx" TargetMode="External"/><Relationship Id="rId8" Type="http://schemas.openxmlformats.org/officeDocument/2006/relationships/slide" Target="slide4.xml"/><Relationship Id="rId98" Type="http://schemas.openxmlformats.org/officeDocument/2006/relationships/hyperlink" Target="../30&#50500;&#47784;&#49828;/&#50500;&#47784;&#49828;.pptx" TargetMode="External"/><Relationship Id="rId121" Type="http://schemas.openxmlformats.org/officeDocument/2006/relationships/image" Target="../media/image44.png"/><Relationship Id="rId142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63" Type="http://schemas.openxmlformats.org/officeDocument/2006/relationships/image" Target="../media/image65.png"/><Relationship Id="rId184" Type="http://schemas.openxmlformats.org/officeDocument/2006/relationships/hyperlink" Target="&#50640;&#49828;&#44180;06&#51109;.pptx" TargetMode="External"/><Relationship Id="rId219" Type="http://schemas.openxmlformats.org/officeDocument/2006/relationships/image" Target="../media/image93.png"/><Relationship Id="rId230" Type="http://schemas.openxmlformats.org/officeDocument/2006/relationships/hyperlink" Target="&#50640;&#49828;&#44180;30&#51109;.pptx" TargetMode="External"/><Relationship Id="rId251" Type="http://schemas.openxmlformats.org/officeDocument/2006/relationships/image" Target="../media/image109.png"/><Relationship Id="rId25" Type="http://schemas.openxmlformats.org/officeDocument/2006/relationships/slide" Target="slide13.xml"/><Relationship Id="rId46" Type="http://schemas.openxmlformats.org/officeDocument/2006/relationships/hyperlink" Target="../04&#48124;&#49688;&#44592;/&#48124;&#49688;&#44592;.pptx" TargetMode="External"/><Relationship Id="rId67" Type="http://schemas.openxmlformats.org/officeDocument/2006/relationships/image" Target="../media/image17.png"/><Relationship Id="rId88" Type="http://schemas.openxmlformats.org/officeDocument/2006/relationships/hyperlink" Target="../25&#50696;&#47112;&#48120;&#50556;&#50528;&#44032;/&#50696;&#47112;&#48120;&#50556;&#50528;&#44032;.pptx" TargetMode="External"/><Relationship Id="rId111" Type="http://schemas.openxmlformats.org/officeDocument/2006/relationships/image" Target="../media/image39.png"/><Relationship Id="rId132" Type="http://schemas.openxmlformats.org/officeDocument/2006/relationships/hyperlink" Target="../../&#49888;&#50557;PPT/47%20&#44256;&#47536;&#46020;&#54980;&#49436;/&#44256;&#47536;&#46020;&#54980;&#49436;.pptx" TargetMode="External"/><Relationship Id="rId153" Type="http://schemas.openxmlformats.org/officeDocument/2006/relationships/image" Target="../media/image60.png"/><Relationship Id="rId174" Type="http://schemas.openxmlformats.org/officeDocument/2006/relationships/hyperlink" Target="&#50640;&#49828;&#44180;01&#51109;.pptx" TargetMode="External"/><Relationship Id="rId195" Type="http://schemas.openxmlformats.org/officeDocument/2006/relationships/image" Target="../media/image81.png"/><Relationship Id="rId209" Type="http://schemas.openxmlformats.org/officeDocument/2006/relationships/image" Target="../media/image88.png"/><Relationship Id="rId220" Type="http://schemas.openxmlformats.org/officeDocument/2006/relationships/hyperlink" Target="&#50640;&#49828;&#44180;24&#51109;.pptx" TargetMode="External"/><Relationship Id="rId241" Type="http://schemas.openxmlformats.org/officeDocument/2006/relationships/image" Target="../media/image104.png"/><Relationship Id="rId15" Type="http://schemas.openxmlformats.org/officeDocument/2006/relationships/slide" Target="slide27.xml"/><Relationship Id="rId36" Type="http://schemas.openxmlformats.org/officeDocument/2006/relationships/slide" Target="slide8.xml"/><Relationship Id="rId57" Type="http://schemas.openxmlformats.org/officeDocument/2006/relationships/image" Target="../media/image12.png"/><Relationship Id="rId262" Type="http://schemas.openxmlformats.org/officeDocument/2006/relationships/hyperlink" Target="&#50640;&#49828;&#44180;42&#51109;.pptx" TargetMode="External"/><Relationship Id="rId78" Type="http://schemas.openxmlformats.org/officeDocument/2006/relationships/hyperlink" Target="../20&#51104;&#50616;/&#51104;&#50616;.pptx" TargetMode="External"/><Relationship Id="rId99" Type="http://schemas.openxmlformats.org/officeDocument/2006/relationships/image" Target="../media/image33.png"/><Relationship Id="rId101" Type="http://schemas.openxmlformats.org/officeDocument/2006/relationships/image" Target="../media/image34.png"/><Relationship Id="rId122" Type="http://schemas.openxmlformats.org/officeDocument/2006/relationships/hyperlink" Target="../../&#49888;&#50557;PPT/42%20&#45572;&#44032;&#48373;&#51020;/&#45572;&#44032;&#48373;&#51020;.pptx" TargetMode="External"/><Relationship Id="rId143" Type="http://schemas.openxmlformats.org/officeDocument/2006/relationships/image" Target="../media/image55.png"/><Relationship Id="rId164" Type="http://schemas.openxmlformats.org/officeDocument/2006/relationships/hyperlink" Target="../../&#49888;&#50557;PPT/63%20&#50836;&#54620;&#51060;&#49436;/&#50836;&#54620;&#51060;&#49436;1&#51109;.pptx" TargetMode="External"/><Relationship Id="rId185" Type="http://schemas.openxmlformats.org/officeDocument/2006/relationships/image" Target="../media/image76.png"/><Relationship Id="rId9" Type="http://schemas.openxmlformats.org/officeDocument/2006/relationships/slide" Target="slide24.xml"/><Relationship Id="rId210" Type="http://schemas.openxmlformats.org/officeDocument/2006/relationships/hyperlink" Target="&#50640;&#49828;&#44180;19&#51109;.pptx" TargetMode="External"/><Relationship Id="rId26" Type="http://schemas.openxmlformats.org/officeDocument/2006/relationships/slide" Target="slide33.xml"/><Relationship Id="rId231" Type="http://schemas.openxmlformats.org/officeDocument/2006/relationships/image" Target="../media/image99.png"/><Relationship Id="rId252" Type="http://schemas.openxmlformats.org/officeDocument/2006/relationships/hyperlink" Target="&#50640;&#49828;&#44180;47&#51109;.pptx" TargetMode="External"/><Relationship Id="rId47" Type="http://schemas.openxmlformats.org/officeDocument/2006/relationships/image" Target="../media/image7.png"/><Relationship Id="rId68" Type="http://schemas.openxmlformats.org/officeDocument/2006/relationships/hyperlink" Target="../15&#50640;&#49828;&#46972;/&#50640;&#49828;&#46972;.pptx" TargetMode="External"/><Relationship Id="rId89" Type="http://schemas.openxmlformats.org/officeDocument/2006/relationships/image" Target="../media/image28.png"/><Relationship Id="rId112" Type="http://schemas.openxmlformats.org/officeDocument/2006/relationships/hyperlink" Target="../37&#54617;&#44060;/&#54617;&#44060;.pptx" TargetMode="External"/><Relationship Id="rId133" Type="http://schemas.openxmlformats.org/officeDocument/2006/relationships/image" Target="../media/image50.png"/><Relationship Id="rId154" Type="http://schemas.openxmlformats.org/officeDocument/2006/relationships/hyperlink" Target="../../&#49888;&#50557;PPT/58%20&#55176;&#48652;&#47532;&#49436;/&#55176;&#48652;&#47532;&#49436;.pptx" TargetMode="External"/><Relationship Id="rId175" Type="http://schemas.openxmlformats.org/officeDocument/2006/relationships/image" Target="../media/image71.png"/><Relationship Id="rId196" Type="http://schemas.openxmlformats.org/officeDocument/2006/relationships/hyperlink" Target="&#50640;&#49828;&#44180;12&#51109;.pptx" TargetMode="External"/><Relationship Id="rId200" Type="http://schemas.openxmlformats.org/officeDocument/2006/relationships/hyperlink" Target="&#50640;&#49828;&#44180;14&#51109;.pptx" TargetMode="External"/><Relationship Id="rId16" Type="http://schemas.openxmlformats.org/officeDocument/2006/relationships/slide" Target="slide28.xml"/><Relationship Id="rId221" Type="http://schemas.openxmlformats.org/officeDocument/2006/relationships/image" Target="../media/image94.png"/><Relationship Id="rId242" Type="http://schemas.openxmlformats.org/officeDocument/2006/relationships/hyperlink" Target="&#50640;&#49828;&#44180;36&#51109;.pptx" TargetMode="External"/><Relationship Id="rId263" Type="http://schemas.openxmlformats.org/officeDocument/2006/relationships/image" Target="../media/image115.png"/><Relationship Id="rId37" Type="http://schemas.openxmlformats.org/officeDocument/2006/relationships/image" Target="../media/image2.png"/><Relationship Id="rId58" Type="http://schemas.openxmlformats.org/officeDocument/2006/relationships/hyperlink" Target="../10&#49324;&#47924;&#50648;&#54616;/&#49324;&#47924;&#50648;&#54616;.pptx" TargetMode="External"/><Relationship Id="rId79" Type="http://schemas.openxmlformats.org/officeDocument/2006/relationships/image" Target="../media/image23.png"/><Relationship Id="rId102" Type="http://schemas.openxmlformats.org/officeDocument/2006/relationships/hyperlink" Target="../32&#50836;&#45208;/&#50836;&#45208;.pptx" TargetMode="External"/><Relationship Id="rId123" Type="http://schemas.openxmlformats.org/officeDocument/2006/relationships/image" Target="../media/image45.png"/><Relationship Id="rId144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90" Type="http://schemas.openxmlformats.org/officeDocument/2006/relationships/hyperlink" Target="../26&#50640;&#49828;&#44180;/&#50640;&#49828;&#44180;.pptx" TargetMode="External"/><Relationship Id="rId165" Type="http://schemas.openxmlformats.org/officeDocument/2006/relationships/image" Target="../media/image66.png"/><Relationship Id="rId186" Type="http://schemas.openxmlformats.org/officeDocument/2006/relationships/hyperlink" Target="&#50640;&#49828;&#44180;07&#51109;.pptx" TargetMode="External"/><Relationship Id="rId211" Type="http://schemas.openxmlformats.org/officeDocument/2006/relationships/image" Target="../media/image89.png"/><Relationship Id="rId232" Type="http://schemas.openxmlformats.org/officeDocument/2006/relationships/hyperlink" Target="&#50640;&#49828;&#44180;31&#51109;.pptx" TargetMode="External"/><Relationship Id="rId253" Type="http://schemas.openxmlformats.org/officeDocument/2006/relationships/image" Target="../media/image110.png"/><Relationship Id="rId27" Type="http://schemas.openxmlformats.org/officeDocument/2006/relationships/slide" Target="slide14.xml"/><Relationship Id="rId48" Type="http://schemas.openxmlformats.org/officeDocument/2006/relationships/hyperlink" Target="../05&#49888;&#47749;&#44592;/&#49888;&#47749;&#44592;.pptx" TargetMode="External"/><Relationship Id="rId69" Type="http://schemas.openxmlformats.org/officeDocument/2006/relationships/image" Target="../media/image18.png"/><Relationship Id="rId113" Type="http://schemas.openxmlformats.org/officeDocument/2006/relationships/image" Target="../media/image40.png"/><Relationship Id="rId134" Type="http://schemas.openxmlformats.org/officeDocument/2006/relationships/hyperlink" Target="../../&#49888;&#50557;PPT/48%20&#44040;&#46972;&#46356;&#50500;&#49436;/&#44040;&#46972;&#46356;&#50500;&#49436;.pptx" TargetMode="External"/><Relationship Id="rId80" Type="http://schemas.openxmlformats.org/officeDocument/2006/relationships/hyperlink" Target="../21&#51204;&#46020;&#49436;/&#51204;&#46020;&#49436;.pptx" TargetMode="External"/><Relationship Id="rId155" Type="http://schemas.openxmlformats.org/officeDocument/2006/relationships/image" Target="../media/image61.png"/><Relationship Id="rId176" Type="http://schemas.openxmlformats.org/officeDocument/2006/relationships/hyperlink" Target="&#50640;&#49828;&#44180;02&#51109;.pptx" TargetMode="External"/><Relationship Id="rId197" Type="http://schemas.openxmlformats.org/officeDocument/2006/relationships/image" Target="../media/image82.png"/><Relationship Id="rId201" Type="http://schemas.openxmlformats.org/officeDocument/2006/relationships/image" Target="../media/image84.png"/><Relationship Id="rId222" Type="http://schemas.openxmlformats.org/officeDocument/2006/relationships/hyperlink" Target="&#50640;&#49828;&#44180;25&#51109;.pptx" TargetMode="External"/><Relationship Id="rId243" Type="http://schemas.openxmlformats.org/officeDocument/2006/relationships/image" Target="../media/image105.png"/><Relationship Id="rId264" Type="http://schemas.openxmlformats.org/officeDocument/2006/relationships/hyperlink" Target="&#50640;&#49828;&#44180;41&#51109;.pptx" TargetMode="External"/><Relationship Id="rId17" Type="http://schemas.openxmlformats.org/officeDocument/2006/relationships/slide" Target="slide9.xml"/><Relationship Id="rId38" Type="http://schemas.openxmlformats.org/officeDocument/2006/relationships/hyperlink" Target="../../&#44396;-&#49888;&#50557;%20&#49457;&#44221;&#47785;&#47197;.pptx" TargetMode="External"/><Relationship Id="rId59" Type="http://schemas.openxmlformats.org/officeDocument/2006/relationships/image" Target="../media/image13.png"/><Relationship Id="rId103" Type="http://schemas.openxmlformats.org/officeDocument/2006/relationships/image" Target="../media/image35.png"/><Relationship Id="rId124" Type="http://schemas.openxmlformats.org/officeDocument/2006/relationships/hyperlink" Target="../../&#49888;&#50557;PPT/43%20&#50836;&#54620;&#48373;&#51020;/&#50836;&#54620;&#48373;&#51020;.pptx" TargetMode="External"/><Relationship Id="rId70" Type="http://schemas.openxmlformats.org/officeDocument/2006/relationships/hyperlink" Target="../16&#45712;&#54756;&#48120;&#50556;/&#45712;&#54756;&#48120;&#50556;.pptx" TargetMode="External"/><Relationship Id="rId91" Type="http://schemas.openxmlformats.org/officeDocument/2006/relationships/image" Target="../media/image29.png"/><Relationship Id="rId145" Type="http://schemas.openxmlformats.org/officeDocument/2006/relationships/image" Target="../media/image56.png"/><Relationship Id="rId166" Type="http://schemas.openxmlformats.org/officeDocument/2006/relationships/hyperlink" Target="../../&#49888;&#50557;PPT/64%20&#50836;&#54620;&#49340;&#49436;/&#50836;&#54620;&#49340;&#49436;1&#51109;.pptx" TargetMode="External"/><Relationship Id="rId187" Type="http://schemas.openxmlformats.org/officeDocument/2006/relationships/image" Target="../media/image77.png"/><Relationship Id="rId1" Type="http://schemas.openxmlformats.org/officeDocument/2006/relationships/slideLayout" Target="../slideLayouts/slideLayout6.xml"/><Relationship Id="rId212" Type="http://schemas.openxmlformats.org/officeDocument/2006/relationships/hyperlink" Target="&#50640;&#49828;&#44180;20&#51109;.pptx" TargetMode="External"/><Relationship Id="rId233" Type="http://schemas.openxmlformats.org/officeDocument/2006/relationships/image" Target="../media/image100.png"/><Relationship Id="rId254" Type="http://schemas.openxmlformats.org/officeDocument/2006/relationships/hyperlink" Target="&#50640;&#49828;&#44180;46&#51109;.pptx" TargetMode="External"/><Relationship Id="rId28" Type="http://schemas.openxmlformats.org/officeDocument/2006/relationships/slide" Target="slide34.xml"/><Relationship Id="rId49" Type="http://schemas.openxmlformats.org/officeDocument/2006/relationships/image" Target="../media/image8.png"/><Relationship Id="rId114" Type="http://schemas.openxmlformats.org/officeDocument/2006/relationships/hyperlink" Target="../38&#49828;&#44032;&#47028;/&#49828;&#44032;&#47028;.pptx" TargetMode="External"/><Relationship Id="rId60" Type="http://schemas.openxmlformats.org/officeDocument/2006/relationships/hyperlink" Target="../12&#50676;&#50773;&#44592;&#54616;/&#50676;&#50773;&#44592;&#54616;.pptx" TargetMode="External"/><Relationship Id="rId81" Type="http://schemas.openxmlformats.org/officeDocument/2006/relationships/image" Target="../media/image24.png"/><Relationship Id="rId135" Type="http://schemas.openxmlformats.org/officeDocument/2006/relationships/image" Target="../media/image51.png"/><Relationship Id="rId156" Type="http://schemas.openxmlformats.org/officeDocument/2006/relationships/hyperlink" Target="../../&#49888;&#50557;PPT/59%20&#50556;&#44256;&#48372;&#49436;/&#50556;&#44256;&#48372;&#49436;.pptx" TargetMode="External"/><Relationship Id="rId177" Type="http://schemas.openxmlformats.org/officeDocument/2006/relationships/image" Target="../media/image72.png"/><Relationship Id="rId198" Type="http://schemas.openxmlformats.org/officeDocument/2006/relationships/hyperlink" Target="&#50640;&#49828;&#44180;13&#51109;.pptx" TargetMode="External"/><Relationship Id="rId202" Type="http://schemas.openxmlformats.org/officeDocument/2006/relationships/hyperlink" Target="&#50640;&#49828;&#44180;15&#51109;.pptx" TargetMode="External"/><Relationship Id="rId223" Type="http://schemas.openxmlformats.org/officeDocument/2006/relationships/image" Target="../media/image95.png"/><Relationship Id="rId244" Type="http://schemas.openxmlformats.org/officeDocument/2006/relationships/hyperlink" Target="&#50640;&#49828;&#44180;37&#51109;.pptx" TargetMode="External"/><Relationship Id="rId18" Type="http://schemas.openxmlformats.org/officeDocument/2006/relationships/slide" Target="slide29.xml"/><Relationship Id="rId39" Type="http://schemas.openxmlformats.org/officeDocument/2006/relationships/image" Target="../media/image3.png"/><Relationship Id="rId265" Type="http://schemas.openxmlformats.org/officeDocument/2006/relationships/image" Target="../media/image116.png"/><Relationship Id="rId50" Type="http://schemas.openxmlformats.org/officeDocument/2006/relationships/hyperlink" Target="../06&#50668;&#54840;&#49688;&#50500;/&#50668;&#54840;&#49688;&#50500;.pptx" TargetMode="External"/><Relationship Id="rId104" Type="http://schemas.openxmlformats.org/officeDocument/2006/relationships/hyperlink" Target="../33&#48120;&#44032;/&#48120;&#44032;.pptx" TargetMode="External"/><Relationship Id="rId125" Type="http://schemas.openxmlformats.org/officeDocument/2006/relationships/image" Target="../media/image46.png"/><Relationship Id="rId146" Type="http://schemas.openxmlformats.org/officeDocument/2006/relationships/hyperlink" Target="../../&#49888;&#50557;PPT/54%20&#46356;&#47784;&#45936;&#51204;&#49436;/&#46356;&#47784;&#45936;&#51204;&#49436;.pptx" TargetMode="External"/><Relationship Id="rId167" Type="http://schemas.openxmlformats.org/officeDocument/2006/relationships/image" Target="../media/image67.png"/><Relationship Id="rId188" Type="http://schemas.openxmlformats.org/officeDocument/2006/relationships/hyperlink" Target="&#50640;&#49828;&#44180;08&#51109;.pptx" TargetMode="External"/><Relationship Id="rId71" Type="http://schemas.openxmlformats.org/officeDocument/2006/relationships/image" Target="../media/image19.png"/><Relationship Id="rId92" Type="http://schemas.openxmlformats.org/officeDocument/2006/relationships/hyperlink" Target="../27&#45796;&#45768;&#50648;/&#45796;&#45768;&#50648;.pptx" TargetMode="External"/><Relationship Id="rId213" Type="http://schemas.openxmlformats.org/officeDocument/2006/relationships/image" Target="../media/image90.png"/><Relationship Id="rId234" Type="http://schemas.openxmlformats.org/officeDocument/2006/relationships/hyperlink" Target="&#50640;&#49828;&#44180;32&#51109;.pptx" TargetMode="External"/><Relationship Id="rId2" Type="http://schemas.openxmlformats.org/officeDocument/2006/relationships/slide" Target="slide1.xml"/><Relationship Id="rId29" Type="http://schemas.openxmlformats.org/officeDocument/2006/relationships/slide" Target="slide15.xml"/><Relationship Id="rId255" Type="http://schemas.openxmlformats.org/officeDocument/2006/relationships/image" Target="../media/image111.png"/><Relationship Id="rId40" Type="http://schemas.openxmlformats.org/officeDocument/2006/relationships/hyperlink" Target="../02&#52636;&#50528;&#44413;&#44592;/&#52636;&#50528;&#44413;&#44592;.pptx" TargetMode="External"/><Relationship Id="rId115" Type="http://schemas.openxmlformats.org/officeDocument/2006/relationships/image" Target="../media/image41.png"/><Relationship Id="rId136" Type="http://schemas.openxmlformats.org/officeDocument/2006/relationships/hyperlink" Target="../../&#49888;&#50557;PPT/49%20&#50640;&#48288;&#49548;&#49436;/&#50640;&#48288;&#49548;&#49436;.pptx" TargetMode="External"/><Relationship Id="rId157" Type="http://schemas.openxmlformats.org/officeDocument/2006/relationships/image" Target="../media/image62.png"/><Relationship Id="rId178" Type="http://schemas.openxmlformats.org/officeDocument/2006/relationships/hyperlink" Target="&#50640;&#49828;&#44180;03&#51109;.pptx" TargetMode="External"/><Relationship Id="rId61" Type="http://schemas.openxmlformats.org/officeDocument/2006/relationships/image" Target="../media/image14.png"/><Relationship Id="rId82" Type="http://schemas.openxmlformats.org/officeDocument/2006/relationships/hyperlink" Target="../22&#50500;&#44032;/&#50500;&#44032;.pptx" TargetMode="External"/><Relationship Id="rId199" Type="http://schemas.openxmlformats.org/officeDocument/2006/relationships/image" Target="../media/image83.png"/><Relationship Id="rId203" Type="http://schemas.openxmlformats.org/officeDocument/2006/relationships/image" Target="../media/image85.png"/><Relationship Id="rId19" Type="http://schemas.openxmlformats.org/officeDocument/2006/relationships/slide" Target="slide10.xml"/><Relationship Id="rId224" Type="http://schemas.openxmlformats.org/officeDocument/2006/relationships/hyperlink" Target="&#50640;&#49828;&#44180;26&#51109;.pptx" TargetMode="External"/><Relationship Id="rId245" Type="http://schemas.openxmlformats.org/officeDocument/2006/relationships/image" Target="../media/image106.png"/><Relationship Id="rId266" Type="http://schemas.openxmlformats.org/officeDocument/2006/relationships/hyperlink" Target="&#50640;&#49828;&#44180;40&#51109;.pptx" TargetMode="External"/><Relationship Id="rId30" Type="http://schemas.openxmlformats.org/officeDocument/2006/relationships/slide" Target="slide35.xml"/><Relationship Id="rId105" Type="http://schemas.openxmlformats.org/officeDocument/2006/relationships/image" Target="../media/image36.png"/><Relationship Id="rId126" Type="http://schemas.openxmlformats.org/officeDocument/2006/relationships/hyperlink" Target="../../&#49888;&#50557;PPT/44%20&#49324;&#46020;&#54665;&#51204;/&#49324;&#46020;&#54665;&#51204;.pptx" TargetMode="External"/><Relationship Id="rId147" Type="http://schemas.openxmlformats.org/officeDocument/2006/relationships/image" Target="../media/image57.png"/><Relationship Id="rId168" Type="http://schemas.openxmlformats.org/officeDocument/2006/relationships/hyperlink" Target="../../&#49888;&#50557;PPT/65%20&#50976;&#45796;&#49436;/&#50976;&#45796;&#49436;1&#51109;.pptx" TargetMode="External"/><Relationship Id="rId51" Type="http://schemas.openxmlformats.org/officeDocument/2006/relationships/image" Target="../media/image9.png"/><Relationship Id="rId72" Type="http://schemas.openxmlformats.org/officeDocument/2006/relationships/hyperlink" Target="../17&#50640;&#49828;&#45908;/&#50640;&#49828;&#45908;.pptx" TargetMode="External"/><Relationship Id="rId93" Type="http://schemas.openxmlformats.org/officeDocument/2006/relationships/image" Target="../media/image30.png"/><Relationship Id="rId189" Type="http://schemas.openxmlformats.org/officeDocument/2006/relationships/image" Target="../media/image78.png"/><Relationship Id="rId3" Type="http://schemas.openxmlformats.org/officeDocument/2006/relationships/slide" Target="slide21.xml"/><Relationship Id="rId214" Type="http://schemas.openxmlformats.org/officeDocument/2006/relationships/hyperlink" Target="&#50640;&#49828;&#44180;21&#51109;.pptx" TargetMode="External"/><Relationship Id="rId235" Type="http://schemas.openxmlformats.org/officeDocument/2006/relationships/image" Target="../media/image101.png"/><Relationship Id="rId256" Type="http://schemas.openxmlformats.org/officeDocument/2006/relationships/hyperlink" Target="&#50640;&#49828;&#44180;45&#51109;.pptx" TargetMode="External"/><Relationship Id="rId116" Type="http://schemas.openxmlformats.org/officeDocument/2006/relationships/hyperlink" Target="../39&#47568;&#46972;&#44592;/&#47568;&#46972;&#44592;.pptx" TargetMode="External"/><Relationship Id="rId137" Type="http://schemas.openxmlformats.org/officeDocument/2006/relationships/image" Target="../media/image52.png"/><Relationship Id="rId158" Type="http://schemas.openxmlformats.org/officeDocument/2006/relationships/hyperlink" Target="../../&#49888;&#50557;PPT/60%20&#48288;&#46300;&#47196;&#51204;&#49436;/&#48288;&#46300;&#47196;&#51204;&#49436;.pptx" TargetMode="External"/><Relationship Id="rId20" Type="http://schemas.openxmlformats.org/officeDocument/2006/relationships/slide" Target="slide30.xml"/><Relationship Id="rId41" Type="http://schemas.openxmlformats.org/officeDocument/2006/relationships/image" Target="../media/image4.png"/><Relationship Id="rId62" Type="http://schemas.openxmlformats.org/officeDocument/2006/relationships/hyperlink" Target="../11&#50676;&#50773;&#44592;&#49345;/&#50676;&#50773;&#44592;&#49345;.pptx" TargetMode="External"/><Relationship Id="rId83" Type="http://schemas.openxmlformats.org/officeDocument/2006/relationships/image" Target="../media/image25.png"/><Relationship Id="rId179" Type="http://schemas.openxmlformats.org/officeDocument/2006/relationships/image" Target="../media/image73.png"/><Relationship Id="rId190" Type="http://schemas.openxmlformats.org/officeDocument/2006/relationships/hyperlink" Target="&#50640;&#49828;&#44180;09&#51109;.pptx" TargetMode="External"/><Relationship Id="rId204" Type="http://schemas.openxmlformats.org/officeDocument/2006/relationships/hyperlink" Target="&#50640;&#49828;&#44180;16&#51109;.pptx" TargetMode="External"/><Relationship Id="rId225" Type="http://schemas.openxmlformats.org/officeDocument/2006/relationships/image" Target="../media/image96.png"/><Relationship Id="rId246" Type="http://schemas.openxmlformats.org/officeDocument/2006/relationships/hyperlink" Target="&#50640;&#49828;&#44180;38&#51109;.pptx" TargetMode="External"/><Relationship Id="rId267" Type="http://schemas.openxmlformats.org/officeDocument/2006/relationships/image" Target="../media/image117.png"/><Relationship Id="rId106" Type="http://schemas.openxmlformats.org/officeDocument/2006/relationships/hyperlink" Target="../34&#45208;&#54996;/&#45208;&#54996;.pptx" TargetMode="External"/><Relationship Id="rId127" Type="http://schemas.openxmlformats.org/officeDocument/2006/relationships/image" Target="../media/image47.png"/><Relationship Id="rId10" Type="http://schemas.openxmlformats.org/officeDocument/2006/relationships/slide" Target="slide5.xml"/><Relationship Id="rId31" Type="http://schemas.openxmlformats.org/officeDocument/2006/relationships/slide" Target="slide16.xml"/><Relationship Id="rId52" Type="http://schemas.openxmlformats.org/officeDocument/2006/relationships/hyperlink" Target="../07&#49324;&#49324;&#44592;/&#49324;&#49324;&#44592;.pptx" TargetMode="External"/><Relationship Id="rId73" Type="http://schemas.openxmlformats.org/officeDocument/2006/relationships/image" Target="../media/image20.png"/><Relationship Id="rId94" Type="http://schemas.openxmlformats.org/officeDocument/2006/relationships/hyperlink" Target="../28&#54840;&#49464;&#50500;/&#54840;&#49464;&#50500;.pptx" TargetMode="External"/><Relationship Id="rId148" Type="http://schemas.openxmlformats.org/officeDocument/2006/relationships/hyperlink" Target="../../&#49888;&#50557;PPT/55%20&#46356;&#47784;&#45936;&#54980;&#49436;/&#46356;&#47784;&#45936;&#54980;&#49436;.pptx" TargetMode="External"/><Relationship Id="rId169" Type="http://schemas.openxmlformats.org/officeDocument/2006/relationships/image" Target="../media/image68.png"/><Relationship Id="rId4" Type="http://schemas.openxmlformats.org/officeDocument/2006/relationships/slide" Target="slide2.xml"/><Relationship Id="rId180" Type="http://schemas.openxmlformats.org/officeDocument/2006/relationships/hyperlink" Target="&#50640;&#49828;&#44180;04&#51109;.pptx" TargetMode="External"/><Relationship Id="rId215" Type="http://schemas.openxmlformats.org/officeDocument/2006/relationships/image" Target="../media/image91.png"/><Relationship Id="rId236" Type="http://schemas.openxmlformats.org/officeDocument/2006/relationships/hyperlink" Target="&#50640;&#49828;&#44180;33&#51109;.pptx" TargetMode="External"/><Relationship Id="rId257" Type="http://schemas.openxmlformats.org/officeDocument/2006/relationships/image" Target="../media/image112.png"/><Relationship Id="rId42" Type="http://schemas.openxmlformats.org/officeDocument/2006/relationships/hyperlink" Target="&#52285;&#49464;&#44592;.pptx" TargetMode="External"/><Relationship Id="rId84" Type="http://schemas.openxmlformats.org/officeDocument/2006/relationships/hyperlink" Target="../23&#51060;&#49324;&#50556;/&#51060;&#49324;&#50556;.pptx" TargetMode="External"/><Relationship Id="rId138" Type="http://schemas.openxmlformats.org/officeDocument/2006/relationships/hyperlink" Target="../../&#49888;&#50557;PPT/50%20&#48716;&#47549;&#48372;&#49436;/&#48716;&#47549;&#48372;&#49436;.pptx" TargetMode="External"/><Relationship Id="rId191" Type="http://schemas.openxmlformats.org/officeDocument/2006/relationships/image" Target="../media/image79.png"/><Relationship Id="rId205" Type="http://schemas.openxmlformats.org/officeDocument/2006/relationships/image" Target="../media/image86.png"/><Relationship Id="rId247" Type="http://schemas.openxmlformats.org/officeDocument/2006/relationships/image" Target="../media/image107.png"/></Relationships>
</file>

<file path=ppt/slides/_rels/slide30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2.png"/><Relationship Id="rId21" Type="http://schemas.openxmlformats.org/officeDocument/2006/relationships/slide" Target="slide11.xml"/><Relationship Id="rId63" Type="http://schemas.openxmlformats.org/officeDocument/2006/relationships/image" Target="../media/image15.png"/><Relationship Id="rId159" Type="http://schemas.openxmlformats.org/officeDocument/2006/relationships/image" Target="../media/image63.png"/><Relationship Id="rId170" Type="http://schemas.openxmlformats.org/officeDocument/2006/relationships/hyperlink" Target="../../&#49888;&#50557;PPT/66%20&#50836;&#54620;&#44228;&#49884;&#47197;/&#50836;&#54620;&#44228;&#49884;&#47197;.pptx" TargetMode="External"/><Relationship Id="rId226" Type="http://schemas.openxmlformats.org/officeDocument/2006/relationships/hyperlink" Target="&#50640;&#49828;&#44180;28&#51109;.pptx" TargetMode="External"/><Relationship Id="rId107" Type="http://schemas.openxmlformats.org/officeDocument/2006/relationships/image" Target="../media/image37.png"/><Relationship Id="rId268" Type="http://schemas.openxmlformats.org/officeDocument/2006/relationships/image" Target="../media/image147.png"/><Relationship Id="rId11" Type="http://schemas.openxmlformats.org/officeDocument/2006/relationships/slide" Target="slide25.xml"/><Relationship Id="rId32" Type="http://schemas.openxmlformats.org/officeDocument/2006/relationships/slide" Target="slide17.xml"/><Relationship Id="rId53" Type="http://schemas.openxmlformats.org/officeDocument/2006/relationships/image" Target="../media/image10.png"/><Relationship Id="rId74" Type="http://schemas.openxmlformats.org/officeDocument/2006/relationships/hyperlink" Target="../18&#50853;&#44592;/&#50853;&#44592;.pptx" TargetMode="External"/><Relationship Id="rId128" Type="http://schemas.openxmlformats.org/officeDocument/2006/relationships/hyperlink" Target="../../&#49888;&#50557;PPT/45%20&#47196;&#47560;&#49436;/&#47196;&#47560;&#49436;.pptx" TargetMode="External"/><Relationship Id="rId149" Type="http://schemas.openxmlformats.org/officeDocument/2006/relationships/image" Target="../media/image58.png"/><Relationship Id="rId5" Type="http://schemas.openxmlformats.org/officeDocument/2006/relationships/slide" Target="slide22.xml"/><Relationship Id="rId95" Type="http://schemas.openxmlformats.org/officeDocument/2006/relationships/image" Target="../media/image31.png"/><Relationship Id="rId160" Type="http://schemas.openxmlformats.org/officeDocument/2006/relationships/hyperlink" Target="../../&#49888;&#50557;PPT/61%20&#48288;&#46300;&#47196;&#54980;&#49436;/&#48288;&#46300;&#47196;&#54980;&#49436;.pptx" TargetMode="External"/><Relationship Id="rId181" Type="http://schemas.openxmlformats.org/officeDocument/2006/relationships/image" Target="../media/image74.png"/><Relationship Id="rId216" Type="http://schemas.openxmlformats.org/officeDocument/2006/relationships/hyperlink" Target="&#50640;&#49828;&#44180;22&#51109;.pptx" TargetMode="External"/><Relationship Id="rId237" Type="http://schemas.openxmlformats.org/officeDocument/2006/relationships/image" Target="../media/image102.png"/><Relationship Id="rId258" Type="http://schemas.openxmlformats.org/officeDocument/2006/relationships/hyperlink" Target="&#50640;&#49828;&#44180;44&#51109;.pptx" TargetMode="External"/><Relationship Id="rId22" Type="http://schemas.openxmlformats.org/officeDocument/2006/relationships/slide" Target="slide31.xml"/><Relationship Id="rId43" Type="http://schemas.openxmlformats.org/officeDocument/2006/relationships/image" Target="../media/image5.png"/><Relationship Id="rId64" Type="http://schemas.openxmlformats.org/officeDocument/2006/relationships/hyperlink" Target="../13&#50669;&#45824;&#49345;/&#50669;&#45824;&#49345;.pptx" TargetMode="External"/><Relationship Id="rId118" Type="http://schemas.openxmlformats.org/officeDocument/2006/relationships/hyperlink" Target="../../&#49888;&#50557;PPT/40%20&#47560;&#53468;&#48373;&#51020;/&#47560;&#53468;&#48373;&#51020;.pptx" TargetMode="External"/><Relationship Id="rId139" Type="http://schemas.openxmlformats.org/officeDocument/2006/relationships/image" Target="../media/image53.png"/><Relationship Id="rId85" Type="http://schemas.openxmlformats.org/officeDocument/2006/relationships/image" Target="../media/image26.png"/><Relationship Id="rId150" Type="http://schemas.openxmlformats.org/officeDocument/2006/relationships/hyperlink" Target="../../&#49888;&#50557;PPT/56%20&#46356;&#46020;&#49436;/&#46356;&#46020;&#49436;.pptx" TargetMode="External"/><Relationship Id="rId171" Type="http://schemas.openxmlformats.org/officeDocument/2006/relationships/image" Target="../media/image69.png"/><Relationship Id="rId192" Type="http://schemas.openxmlformats.org/officeDocument/2006/relationships/hyperlink" Target="&#50640;&#49828;&#44180;10&#51109;.pptx" TargetMode="External"/><Relationship Id="rId206" Type="http://schemas.openxmlformats.org/officeDocument/2006/relationships/hyperlink" Target="&#50640;&#49828;&#44180;17&#51109;.pptx" TargetMode="External"/><Relationship Id="rId227" Type="http://schemas.openxmlformats.org/officeDocument/2006/relationships/image" Target="../media/image97.png"/><Relationship Id="rId248" Type="http://schemas.openxmlformats.org/officeDocument/2006/relationships/hyperlink" Target="&#50640;&#49828;&#44180;39&#51109;.pptx" TargetMode="External"/><Relationship Id="rId12" Type="http://schemas.openxmlformats.org/officeDocument/2006/relationships/slide" Target="slide6.xml"/><Relationship Id="rId33" Type="http://schemas.openxmlformats.org/officeDocument/2006/relationships/slide" Target="slide18.xml"/><Relationship Id="rId108" Type="http://schemas.openxmlformats.org/officeDocument/2006/relationships/hyperlink" Target="../35&#54616;&#48149;&#44397;/&#54616;&#48149;&#44397;.pptx" TargetMode="External"/><Relationship Id="rId129" Type="http://schemas.openxmlformats.org/officeDocument/2006/relationships/image" Target="../media/image48.png"/><Relationship Id="rId54" Type="http://schemas.openxmlformats.org/officeDocument/2006/relationships/hyperlink" Target="../08&#47355;&#44592;/&#47355;&#44592;.pptx" TargetMode="External"/><Relationship Id="rId75" Type="http://schemas.openxmlformats.org/officeDocument/2006/relationships/image" Target="../media/image21.png"/><Relationship Id="rId96" Type="http://schemas.openxmlformats.org/officeDocument/2006/relationships/hyperlink" Target="../29&#50836;&#50648;/&#50836;&#50648;.pptx" TargetMode="External"/><Relationship Id="rId140" Type="http://schemas.openxmlformats.org/officeDocument/2006/relationships/hyperlink" Target="../../&#49888;&#50557;PPT/51%20&#44264;&#47196;&#49352;&#49436;/&#44264;&#47196;&#49352;&#49436;.pptx" TargetMode="External"/><Relationship Id="rId161" Type="http://schemas.openxmlformats.org/officeDocument/2006/relationships/image" Target="../media/image64.png"/><Relationship Id="rId182" Type="http://schemas.openxmlformats.org/officeDocument/2006/relationships/hyperlink" Target="&#50640;&#49828;&#44180;05&#51109;.pptx" TargetMode="External"/><Relationship Id="rId217" Type="http://schemas.openxmlformats.org/officeDocument/2006/relationships/image" Target="../media/image92.png"/><Relationship Id="rId6" Type="http://schemas.openxmlformats.org/officeDocument/2006/relationships/slide" Target="slide3.xml"/><Relationship Id="rId238" Type="http://schemas.openxmlformats.org/officeDocument/2006/relationships/hyperlink" Target="&#50640;&#49828;&#44180;34&#51109;.pptx" TargetMode="External"/><Relationship Id="rId259" Type="http://schemas.openxmlformats.org/officeDocument/2006/relationships/image" Target="../media/image113.png"/><Relationship Id="rId23" Type="http://schemas.openxmlformats.org/officeDocument/2006/relationships/slide" Target="slide12.xml"/><Relationship Id="rId119" Type="http://schemas.openxmlformats.org/officeDocument/2006/relationships/image" Target="../media/image43.png"/><Relationship Id="rId44" Type="http://schemas.openxmlformats.org/officeDocument/2006/relationships/hyperlink" Target="../03&#47112;&#50948;&#44592;/&#47112;&#50948;&#44592;.pptx" TargetMode="External"/><Relationship Id="rId65" Type="http://schemas.openxmlformats.org/officeDocument/2006/relationships/image" Target="../media/image16.png"/><Relationship Id="rId86" Type="http://schemas.openxmlformats.org/officeDocument/2006/relationships/hyperlink" Target="../24&#50696;&#47112;&#48120;&#50556;/&#50696;&#47112;&#48120;&#50556;.pptx" TargetMode="External"/><Relationship Id="rId130" Type="http://schemas.openxmlformats.org/officeDocument/2006/relationships/hyperlink" Target="../../&#49888;&#50557;PPT/46%20&#44256;&#47536;&#46020;&#51204;&#49436;/&#44256;&#47536;&#46020;&#51204;&#49436;.pptx" TargetMode="External"/><Relationship Id="rId151" Type="http://schemas.openxmlformats.org/officeDocument/2006/relationships/image" Target="../media/image59.png"/><Relationship Id="rId172" Type="http://schemas.openxmlformats.org/officeDocument/2006/relationships/hyperlink" Target="&#50640;&#49828;&#44180;27&#51109;.pptx" TargetMode="External"/><Relationship Id="rId193" Type="http://schemas.openxmlformats.org/officeDocument/2006/relationships/image" Target="../media/image80.png"/><Relationship Id="rId207" Type="http://schemas.openxmlformats.org/officeDocument/2006/relationships/image" Target="../media/image87.png"/><Relationship Id="rId228" Type="http://schemas.openxmlformats.org/officeDocument/2006/relationships/hyperlink" Target="&#50640;&#49828;&#44180;29&#51109;.pptx" TargetMode="External"/><Relationship Id="rId249" Type="http://schemas.openxmlformats.org/officeDocument/2006/relationships/image" Target="../media/image108.png"/><Relationship Id="rId13" Type="http://schemas.openxmlformats.org/officeDocument/2006/relationships/slide" Target="slide26.xml"/><Relationship Id="rId109" Type="http://schemas.openxmlformats.org/officeDocument/2006/relationships/image" Target="../media/image38.png"/><Relationship Id="rId260" Type="http://schemas.openxmlformats.org/officeDocument/2006/relationships/hyperlink" Target="&#50640;&#49828;&#44180;43&#51109;.pptx" TargetMode="External"/><Relationship Id="rId34" Type="http://schemas.openxmlformats.org/officeDocument/2006/relationships/slide" Target="slide19.xml"/><Relationship Id="rId55" Type="http://schemas.openxmlformats.org/officeDocument/2006/relationships/image" Target="../media/image11.png"/><Relationship Id="rId76" Type="http://schemas.openxmlformats.org/officeDocument/2006/relationships/hyperlink" Target="../19&#49884;&#54200;/&#49884;&#54200;.pptx" TargetMode="External"/><Relationship Id="rId97" Type="http://schemas.openxmlformats.org/officeDocument/2006/relationships/image" Target="../media/image32.png"/><Relationship Id="rId120" Type="http://schemas.openxmlformats.org/officeDocument/2006/relationships/hyperlink" Target="../../&#49888;&#50557;PPT/41%20&#47560;&#44032;&#48373;&#51020;/&#47560;&#44032;&#48373;&#51020;.pptx" TargetMode="External"/><Relationship Id="rId141" Type="http://schemas.openxmlformats.org/officeDocument/2006/relationships/image" Target="../media/image54.png"/><Relationship Id="rId7" Type="http://schemas.openxmlformats.org/officeDocument/2006/relationships/slide" Target="slide23.xml"/><Relationship Id="rId162" Type="http://schemas.openxmlformats.org/officeDocument/2006/relationships/hyperlink" Target="../../&#49888;&#50557;PPT/62%20&#50836;&#54620;&#51068;&#49436;/&#50836;&#54620;&#51068;&#49436;.pptx" TargetMode="External"/><Relationship Id="rId183" Type="http://schemas.openxmlformats.org/officeDocument/2006/relationships/image" Target="../media/image75.png"/><Relationship Id="rId218" Type="http://schemas.openxmlformats.org/officeDocument/2006/relationships/hyperlink" Target="&#50640;&#49828;&#44180;23&#51109;.pptx" TargetMode="External"/><Relationship Id="rId239" Type="http://schemas.openxmlformats.org/officeDocument/2006/relationships/image" Target="../media/image103.png"/><Relationship Id="rId250" Type="http://schemas.openxmlformats.org/officeDocument/2006/relationships/hyperlink" Target="&#50640;&#49828;&#44180;48&#51109;.pptx" TargetMode="External"/><Relationship Id="rId24" Type="http://schemas.openxmlformats.org/officeDocument/2006/relationships/slide" Target="slide32.xml"/><Relationship Id="rId45" Type="http://schemas.openxmlformats.org/officeDocument/2006/relationships/image" Target="../media/image6.png"/><Relationship Id="rId66" Type="http://schemas.openxmlformats.org/officeDocument/2006/relationships/hyperlink" Target="../14&#50669;&#45824;&#54616;/&#50669;&#45824;&#54616;.pptx" TargetMode="External"/><Relationship Id="rId87" Type="http://schemas.openxmlformats.org/officeDocument/2006/relationships/image" Target="../media/image27.png"/><Relationship Id="rId110" Type="http://schemas.openxmlformats.org/officeDocument/2006/relationships/hyperlink" Target="../36&#49828;&#48148;&#45264;/&#49828;&#48148;&#45264;.pptx" TargetMode="External"/><Relationship Id="rId131" Type="http://schemas.openxmlformats.org/officeDocument/2006/relationships/image" Target="../media/image49.png"/><Relationship Id="rId152" Type="http://schemas.openxmlformats.org/officeDocument/2006/relationships/hyperlink" Target="../../&#49888;&#50557;PPT/57%20&#48716;&#47112;&#47788;&#49436;/&#48716;&#47112;&#47788;&#49436;1&#51109;.pptx" TargetMode="External"/><Relationship Id="rId173" Type="http://schemas.openxmlformats.org/officeDocument/2006/relationships/image" Target="../media/image70.png"/><Relationship Id="rId194" Type="http://schemas.openxmlformats.org/officeDocument/2006/relationships/hyperlink" Target="&#50640;&#49828;&#44180;11&#51109;.pptx" TargetMode="External"/><Relationship Id="rId208" Type="http://schemas.openxmlformats.org/officeDocument/2006/relationships/hyperlink" Target="&#50640;&#49828;&#44180;18&#51109;.pptx" TargetMode="External"/><Relationship Id="rId229" Type="http://schemas.openxmlformats.org/officeDocument/2006/relationships/image" Target="../media/image98.png"/><Relationship Id="rId240" Type="http://schemas.openxmlformats.org/officeDocument/2006/relationships/hyperlink" Target="&#50640;&#49828;&#44180;35&#51109;.pptx" TargetMode="External"/><Relationship Id="rId261" Type="http://schemas.openxmlformats.org/officeDocument/2006/relationships/image" Target="../media/image114.png"/><Relationship Id="rId14" Type="http://schemas.openxmlformats.org/officeDocument/2006/relationships/slide" Target="slide7.xml"/><Relationship Id="rId35" Type="http://schemas.openxmlformats.org/officeDocument/2006/relationships/slide" Target="slide20.xml"/><Relationship Id="rId56" Type="http://schemas.openxmlformats.org/officeDocument/2006/relationships/hyperlink" Target="../09&#49324;&#47924;&#50648;&#49345;/&#49324;&#47924;&#50648;&#49345;.pptx" TargetMode="External"/><Relationship Id="rId77" Type="http://schemas.openxmlformats.org/officeDocument/2006/relationships/image" Target="../media/image22.png"/><Relationship Id="rId100" Type="http://schemas.openxmlformats.org/officeDocument/2006/relationships/hyperlink" Target="../31&#50724;&#48148;&#45852;/&#50724;&#48148;&#45852;1&#51109;.pptx" TargetMode="External"/><Relationship Id="rId8" Type="http://schemas.openxmlformats.org/officeDocument/2006/relationships/slide" Target="slide4.xml"/><Relationship Id="rId98" Type="http://schemas.openxmlformats.org/officeDocument/2006/relationships/hyperlink" Target="../30&#50500;&#47784;&#49828;/&#50500;&#47784;&#49828;.pptx" TargetMode="External"/><Relationship Id="rId121" Type="http://schemas.openxmlformats.org/officeDocument/2006/relationships/image" Target="../media/image44.png"/><Relationship Id="rId142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63" Type="http://schemas.openxmlformats.org/officeDocument/2006/relationships/image" Target="../media/image65.png"/><Relationship Id="rId184" Type="http://schemas.openxmlformats.org/officeDocument/2006/relationships/hyperlink" Target="&#50640;&#49828;&#44180;06&#51109;.pptx" TargetMode="External"/><Relationship Id="rId219" Type="http://schemas.openxmlformats.org/officeDocument/2006/relationships/image" Target="../media/image93.png"/><Relationship Id="rId230" Type="http://schemas.openxmlformats.org/officeDocument/2006/relationships/hyperlink" Target="&#50640;&#49828;&#44180;30&#51109;.pptx" TargetMode="External"/><Relationship Id="rId251" Type="http://schemas.openxmlformats.org/officeDocument/2006/relationships/image" Target="../media/image109.png"/><Relationship Id="rId25" Type="http://schemas.openxmlformats.org/officeDocument/2006/relationships/slide" Target="slide13.xml"/><Relationship Id="rId46" Type="http://schemas.openxmlformats.org/officeDocument/2006/relationships/hyperlink" Target="../04&#48124;&#49688;&#44592;/&#48124;&#49688;&#44592;.pptx" TargetMode="External"/><Relationship Id="rId67" Type="http://schemas.openxmlformats.org/officeDocument/2006/relationships/image" Target="../media/image17.png"/><Relationship Id="rId88" Type="http://schemas.openxmlformats.org/officeDocument/2006/relationships/hyperlink" Target="../25&#50696;&#47112;&#48120;&#50556;&#50528;&#44032;/&#50696;&#47112;&#48120;&#50556;&#50528;&#44032;.pptx" TargetMode="External"/><Relationship Id="rId111" Type="http://schemas.openxmlformats.org/officeDocument/2006/relationships/image" Target="../media/image39.png"/><Relationship Id="rId132" Type="http://schemas.openxmlformats.org/officeDocument/2006/relationships/hyperlink" Target="../../&#49888;&#50557;PPT/47%20&#44256;&#47536;&#46020;&#54980;&#49436;/&#44256;&#47536;&#46020;&#54980;&#49436;.pptx" TargetMode="External"/><Relationship Id="rId153" Type="http://schemas.openxmlformats.org/officeDocument/2006/relationships/image" Target="../media/image60.png"/><Relationship Id="rId174" Type="http://schemas.openxmlformats.org/officeDocument/2006/relationships/hyperlink" Target="&#50640;&#49828;&#44180;01&#51109;.pptx" TargetMode="External"/><Relationship Id="rId195" Type="http://schemas.openxmlformats.org/officeDocument/2006/relationships/image" Target="../media/image81.png"/><Relationship Id="rId209" Type="http://schemas.openxmlformats.org/officeDocument/2006/relationships/image" Target="../media/image88.png"/><Relationship Id="rId220" Type="http://schemas.openxmlformats.org/officeDocument/2006/relationships/hyperlink" Target="&#50640;&#49828;&#44180;24&#51109;.pptx" TargetMode="External"/><Relationship Id="rId241" Type="http://schemas.openxmlformats.org/officeDocument/2006/relationships/image" Target="../media/image104.png"/><Relationship Id="rId15" Type="http://schemas.openxmlformats.org/officeDocument/2006/relationships/slide" Target="slide27.xml"/><Relationship Id="rId36" Type="http://schemas.openxmlformats.org/officeDocument/2006/relationships/slide" Target="slide8.xml"/><Relationship Id="rId57" Type="http://schemas.openxmlformats.org/officeDocument/2006/relationships/image" Target="../media/image12.png"/><Relationship Id="rId262" Type="http://schemas.openxmlformats.org/officeDocument/2006/relationships/hyperlink" Target="&#50640;&#49828;&#44180;42&#51109;.pptx" TargetMode="External"/><Relationship Id="rId78" Type="http://schemas.openxmlformats.org/officeDocument/2006/relationships/hyperlink" Target="../20&#51104;&#50616;/&#51104;&#50616;.pptx" TargetMode="External"/><Relationship Id="rId99" Type="http://schemas.openxmlformats.org/officeDocument/2006/relationships/image" Target="../media/image33.png"/><Relationship Id="rId101" Type="http://schemas.openxmlformats.org/officeDocument/2006/relationships/image" Target="../media/image34.png"/><Relationship Id="rId122" Type="http://schemas.openxmlformats.org/officeDocument/2006/relationships/hyperlink" Target="../../&#49888;&#50557;PPT/42%20&#45572;&#44032;&#48373;&#51020;/&#45572;&#44032;&#48373;&#51020;.pptx" TargetMode="External"/><Relationship Id="rId143" Type="http://schemas.openxmlformats.org/officeDocument/2006/relationships/image" Target="../media/image55.png"/><Relationship Id="rId164" Type="http://schemas.openxmlformats.org/officeDocument/2006/relationships/hyperlink" Target="../../&#49888;&#50557;PPT/63%20&#50836;&#54620;&#51060;&#49436;/&#50836;&#54620;&#51060;&#49436;1&#51109;.pptx" TargetMode="External"/><Relationship Id="rId185" Type="http://schemas.openxmlformats.org/officeDocument/2006/relationships/image" Target="../media/image76.png"/><Relationship Id="rId9" Type="http://schemas.openxmlformats.org/officeDocument/2006/relationships/slide" Target="slide24.xml"/><Relationship Id="rId210" Type="http://schemas.openxmlformats.org/officeDocument/2006/relationships/hyperlink" Target="&#50640;&#49828;&#44180;19&#51109;.pptx" TargetMode="External"/><Relationship Id="rId26" Type="http://schemas.openxmlformats.org/officeDocument/2006/relationships/slide" Target="slide33.xml"/><Relationship Id="rId231" Type="http://schemas.openxmlformats.org/officeDocument/2006/relationships/image" Target="../media/image99.png"/><Relationship Id="rId252" Type="http://schemas.openxmlformats.org/officeDocument/2006/relationships/hyperlink" Target="&#50640;&#49828;&#44180;47&#51109;.pptx" TargetMode="External"/><Relationship Id="rId47" Type="http://schemas.openxmlformats.org/officeDocument/2006/relationships/image" Target="../media/image7.png"/><Relationship Id="rId68" Type="http://schemas.openxmlformats.org/officeDocument/2006/relationships/hyperlink" Target="../15&#50640;&#49828;&#46972;/&#50640;&#49828;&#46972;.pptx" TargetMode="External"/><Relationship Id="rId89" Type="http://schemas.openxmlformats.org/officeDocument/2006/relationships/image" Target="../media/image28.png"/><Relationship Id="rId112" Type="http://schemas.openxmlformats.org/officeDocument/2006/relationships/hyperlink" Target="../37&#54617;&#44060;/&#54617;&#44060;.pptx" TargetMode="External"/><Relationship Id="rId133" Type="http://schemas.openxmlformats.org/officeDocument/2006/relationships/image" Target="../media/image50.png"/><Relationship Id="rId154" Type="http://schemas.openxmlformats.org/officeDocument/2006/relationships/hyperlink" Target="../../&#49888;&#50557;PPT/58%20&#55176;&#48652;&#47532;&#49436;/&#55176;&#48652;&#47532;&#49436;.pptx" TargetMode="External"/><Relationship Id="rId175" Type="http://schemas.openxmlformats.org/officeDocument/2006/relationships/image" Target="../media/image71.png"/><Relationship Id="rId196" Type="http://schemas.openxmlformats.org/officeDocument/2006/relationships/hyperlink" Target="&#50640;&#49828;&#44180;12&#51109;.pptx" TargetMode="External"/><Relationship Id="rId200" Type="http://schemas.openxmlformats.org/officeDocument/2006/relationships/hyperlink" Target="&#50640;&#49828;&#44180;14&#51109;.pptx" TargetMode="External"/><Relationship Id="rId16" Type="http://schemas.openxmlformats.org/officeDocument/2006/relationships/slide" Target="slide28.xml"/><Relationship Id="rId221" Type="http://schemas.openxmlformats.org/officeDocument/2006/relationships/image" Target="../media/image94.png"/><Relationship Id="rId242" Type="http://schemas.openxmlformats.org/officeDocument/2006/relationships/hyperlink" Target="&#50640;&#49828;&#44180;36&#51109;.pptx" TargetMode="External"/><Relationship Id="rId263" Type="http://schemas.openxmlformats.org/officeDocument/2006/relationships/image" Target="../media/image115.png"/><Relationship Id="rId37" Type="http://schemas.openxmlformats.org/officeDocument/2006/relationships/image" Target="../media/image2.png"/><Relationship Id="rId58" Type="http://schemas.openxmlformats.org/officeDocument/2006/relationships/hyperlink" Target="../10&#49324;&#47924;&#50648;&#54616;/&#49324;&#47924;&#50648;&#54616;.pptx" TargetMode="External"/><Relationship Id="rId79" Type="http://schemas.openxmlformats.org/officeDocument/2006/relationships/image" Target="../media/image23.png"/><Relationship Id="rId102" Type="http://schemas.openxmlformats.org/officeDocument/2006/relationships/hyperlink" Target="../32&#50836;&#45208;/&#50836;&#45208;.pptx" TargetMode="External"/><Relationship Id="rId123" Type="http://schemas.openxmlformats.org/officeDocument/2006/relationships/image" Target="../media/image45.png"/><Relationship Id="rId144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90" Type="http://schemas.openxmlformats.org/officeDocument/2006/relationships/hyperlink" Target="../26&#50640;&#49828;&#44180;/&#50640;&#49828;&#44180;.pptx" TargetMode="External"/><Relationship Id="rId165" Type="http://schemas.openxmlformats.org/officeDocument/2006/relationships/image" Target="../media/image66.png"/><Relationship Id="rId186" Type="http://schemas.openxmlformats.org/officeDocument/2006/relationships/hyperlink" Target="&#50640;&#49828;&#44180;07&#51109;.pptx" TargetMode="External"/><Relationship Id="rId211" Type="http://schemas.openxmlformats.org/officeDocument/2006/relationships/image" Target="../media/image89.png"/><Relationship Id="rId232" Type="http://schemas.openxmlformats.org/officeDocument/2006/relationships/hyperlink" Target="&#50640;&#49828;&#44180;31&#51109;.pptx" TargetMode="External"/><Relationship Id="rId253" Type="http://schemas.openxmlformats.org/officeDocument/2006/relationships/image" Target="../media/image110.png"/><Relationship Id="rId27" Type="http://schemas.openxmlformats.org/officeDocument/2006/relationships/slide" Target="slide14.xml"/><Relationship Id="rId48" Type="http://schemas.openxmlformats.org/officeDocument/2006/relationships/hyperlink" Target="../05&#49888;&#47749;&#44592;/&#49888;&#47749;&#44592;.pptx" TargetMode="External"/><Relationship Id="rId69" Type="http://schemas.openxmlformats.org/officeDocument/2006/relationships/image" Target="../media/image18.png"/><Relationship Id="rId113" Type="http://schemas.openxmlformats.org/officeDocument/2006/relationships/image" Target="../media/image40.png"/><Relationship Id="rId134" Type="http://schemas.openxmlformats.org/officeDocument/2006/relationships/hyperlink" Target="../../&#49888;&#50557;PPT/48%20&#44040;&#46972;&#46356;&#50500;&#49436;/&#44040;&#46972;&#46356;&#50500;&#49436;.pptx" TargetMode="External"/><Relationship Id="rId80" Type="http://schemas.openxmlformats.org/officeDocument/2006/relationships/hyperlink" Target="../21&#51204;&#46020;&#49436;/&#51204;&#46020;&#49436;.pptx" TargetMode="External"/><Relationship Id="rId155" Type="http://schemas.openxmlformats.org/officeDocument/2006/relationships/image" Target="../media/image61.png"/><Relationship Id="rId176" Type="http://schemas.openxmlformats.org/officeDocument/2006/relationships/hyperlink" Target="&#50640;&#49828;&#44180;02&#51109;.pptx" TargetMode="External"/><Relationship Id="rId197" Type="http://schemas.openxmlformats.org/officeDocument/2006/relationships/image" Target="../media/image82.png"/><Relationship Id="rId201" Type="http://schemas.openxmlformats.org/officeDocument/2006/relationships/image" Target="../media/image84.png"/><Relationship Id="rId222" Type="http://schemas.openxmlformats.org/officeDocument/2006/relationships/hyperlink" Target="&#50640;&#49828;&#44180;25&#51109;.pptx" TargetMode="External"/><Relationship Id="rId243" Type="http://schemas.openxmlformats.org/officeDocument/2006/relationships/image" Target="../media/image105.png"/><Relationship Id="rId264" Type="http://schemas.openxmlformats.org/officeDocument/2006/relationships/hyperlink" Target="&#50640;&#49828;&#44180;41&#51109;.pptx" TargetMode="External"/><Relationship Id="rId17" Type="http://schemas.openxmlformats.org/officeDocument/2006/relationships/slide" Target="slide9.xml"/><Relationship Id="rId38" Type="http://schemas.openxmlformats.org/officeDocument/2006/relationships/hyperlink" Target="../../&#44396;-&#49888;&#50557;%20&#49457;&#44221;&#47785;&#47197;.pptx" TargetMode="External"/><Relationship Id="rId59" Type="http://schemas.openxmlformats.org/officeDocument/2006/relationships/image" Target="../media/image13.png"/><Relationship Id="rId103" Type="http://schemas.openxmlformats.org/officeDocument/2006/relationships/image" Target="../media/image35.png"/><Relationship Id="rId124" Type="http://schemas.openxmlformats.org/officeDocument/2006/relationships/hyperlink" Target="../../&#49888;&#50557;PPT/43%20&#50836;&#54620;&#48373;&#51020;/&#50836;&#54620;&#48373;&#51020;.pptx" TargetMode="External"/><Relationship Id="rId70" Type="http://schemas.openxmlformats.org/officeDocument/2006/relationships/hyperlink" Target="../16&#45712;&#54756;&#48120;&#50556;/&#45712;&#54756;&#48120;&#50556;.pptx" TargetMode="External"/><Relationship Id="rId91" Type="http://schemas.openxmlformats.org/officeDocument/2006/relationships/image" Target="../media/image29.png"/><Relationship Id="rId145" Type="http://schemas.openxmlformats.org/officeDocument/2006/relationships/image" Target="../media/image56.png"/><Relationship Id="rId166" Type="http://schemas.openxmlformats.org/officeDocument/2006/relationships/hyperlink" Target="../../&#49888;&#50557;PPT/64%20&#50836;&#54620;&#49340;&#49436;/&#50836;&#54620;&#49340;&#49436;1&#51109;.pptx" TargetMode="External"/><Relationship Id="rId187" Type="http://schemas.openxmlformats.org/officeDocument/2006/relationships/image" Target="../media/image77.png"/><Relationship Id="rId1" Type="http://schemas.openxmlformats.org/officeDocument/2006/relationships/slideLayout" Target="../slideLayouts/slideLayout6.xml"/><Relationship Id="rId212" Type="http://schemas.openxmlformats.org/officeDocument/2006/relationships/hyperlink" Target="&#50640;&#49828;&#44180;20&#51109;.pptx" TargetMode="External"/><Relationship Id="rId233" Type="http://schemas.openxmlformats.org/officeDocument/2006/relationships/image" Target="../media/image100.png"/><Relationship Id="rId254" Type="http://schemas.openxmlformats.org/officeDocument/2006/relationships/hyperlink" Target="&#50640;&#49828;&#44180;46&#51109;.pptx" TargetMode="External"/><Relationship Id="rId28" Type="http://schemas.openxmlformats.org/officeDocument/2006/relationships/slide" Target="slide34.xml"/><Relationship Id="rId49" Type="http://schemas.openxmlformats.org/officeDocument/2006/relationships/image" Target="../media/image8.png"/><Relationship Id="rId114" Type="http://schemas.openxmlformats.org/officeDocument/2006/relationships/hyperlink" Target="../38&#49828;&#44032;&#47028;/&#49828;&#44032;&#47028;.pptx" TargetMode="External"/><Relationship Id="rId60" Type="http://schemas.openxmlformats.org/officeDocument/2006/relationships/hyperlink" Target="../12&#50676;&#50773;&#44592;&#54616;/&#50676;&#50773;&#44592;&#54616;.pptx" TargetMode="External"/><Relationship Id="rId81" Type="http://schemas.openxmlformats.org/officeDocument/2006/relationships/image" Target="../media/image24.png"/><Relationship Id="rId135" Type="http://schemas.openxmlformats.org/officeDocument/2006/relationships/image" Target="../media/image51.png"/><Relationship Id="rId156" Type="http://schemas.openxmlformats.org/officeDocument/2006/relationships/hyperlink" Target="../../&#49888;&#50557;PPT/59%20&#50556;&#44256;&#48372;&#49436;/&#50556;&#44256;&#48372;&#49436;.pptx" TargetMode="External"/><Relationship Id="rId177" Type="http://schemas.openxmlformats.org/officeDocument/2006/relationships/image" Target="../media/image72.png"/><Relationship Id="rId198" Type="http://schemas.openxmlformats.org/officeDocument/2006/relationships/hyperlink" Target="&#50640;&#49828;&#44180;13&#51109;.pptx" TargetMode="External"/><Relationship Id="rId202" Type="http://schemas.openxmlformats.org/officeDocument/2006/relationships/hyperlink" Target="&#50640;&#49828;&#44180;15&#51109;.pptx" TargetMode="External"/><Relationship Id="rId223" Type="http://schemas.openxmlformats.org/officeDocument/2006/relationships/image" Target="../media/image95.png"/><Relationship Id="rId244" Type="http://schemas.openxmlformats.org/officeDocument/2006/relationships/hyperlink" Target="&#50640;&#49828;&#44180;37&#51109;.pptx" TargetMode="External"/><Relationship Id="rId18" Type="http://schemas.openxmlformats.org/officeDocument/2006/relationships/slide" Target="slide29.xml"/><Relationship Id="rId39" Type="http://schemas.openxmlformats.org/officeDocument/2006/relationships/image" Target="../media/image3.png"/><Relationship Id="rId265" Type="http://schemas.openxmlformats.org/officeDocument/2006/relationships/image" Target="../media/image116.png"/><Relationship Id="rId50" Type="http://schemas.openxmlformats.org/officeDocument/2006/relationships/hyperlink" Target="../06&#50668;&#54840;&#49688;&#50500;/&#50668;&#54840;&#49688;&#50500;.pptx" TargetMode="External"/><Relationship Id="rId104" Type="http://schemas.openxmlformats.org/officeDocument/2006/relationships/hyperlink" Target="../33&#48120;&#44032;/&#48120;&#44032;.pptx" TargetMode="External"/><Relationship Id="rId125" Type="http://schemas.openxmlformats.org/officeDocument/2006/relationships/image" Target="../media/image46.png"/><Relationship Id="rId146" Type="http://schemas.openxmlformats.org/officeDocument/2006/relationships/hyperlink" Target="../../&#49888;&#50557;PPT/54%20&#46356;&#47784;&#45936;&#51204;&#49436;/&#46356;&#47784;&#45936;&#51204;&#49436;.pptx" TargetMode="External"/><Relationship Id="rId167" Type="http://schemas.openxmlformats.org/officeDocument/2006/relationships/image" Target="../media/image67.png"/><Relationship Id="rId188" Type="http://schemas.openxmlformats.org/officeDocument/2006/relationships/hyperlink" Target="&#50640;&#49828;&#44180;08&#51109;.pptx" TargetMode="External"/><Relationship Id="rId71" Type="http://schemas.openxmlformats.org/officeDocument/2006/relationships/image" Target="../media/image19.png"/><Relationship Id="rId92" Type="http://schemas.openxmlformats.org/officeDocument/2006/relationships/hyperlink" Target="../27&#45796;&#45768;&#50648;/&#45796;&#45768;&#50648;.pptx" TargetMode="External"/><Relationship Id="rId213" Type="http://schemas.openxmlformats.org/officeDocument/2006/relationships/image" Target="../media/image90.png"/><Relationship Id="rId234" Type="http://schemas.openxmlformats.org/officeDocument/2006/relationships/hyperlink" Target="&#50640;&#49828;&#44180;32&#51109;.pptx" TargetMode="External"/><Relationship Id="rId2" Type="http://schemas.openxmlformats.org/officeDocument/2006/relationships/slide" Target="slide1.xml"/><Relationship Id="rId29" Type="http://schemas.openxmlformats.org/officeDocument/2006/relationships/slide" Target="slide15.xml"/><Relationship Id="rId255" Type="http://schemas.openxmlformats.org/officeDocument/2006/relationships/image" Target="../media/image111.png"/><Relationship Id="rId40" Type="http://schemas.openxmlformats.org/officeDocument/2006/relationships/hyperlink" Target="../02&#52636;&#50528;&#44413;&#44592;/&#52636;&#50528;&#44413;&#44592;.pptx" TargetMode="External"/><Relationship Id="rId115" Type="http://schemas.openxmlformats.org/officeDocument/2006/relationships/image" Target="../media/image41.png"/><Relationship Id="rId136" Type="http://schemas.openxmlformats.org/officeDocument/2006/relationships/hyperlink" Target="../../&#49888;&#50557;PPT/49%20&#50640;&#48288;&#49548;&#49436;/&#50640;&#48288;&#49548;&#49436;.pptx" TargetMode="External"/><Relationship Id="rId157" Type="http://schemas.openxmlformats.org/officeDocument/2006/relationships/image" Target="../media/image62.png"/><Relationship Id="rId178" Type="http://schemas.openxmlformats.org/officeDocument/2006/relationships/hyperlink" Target="&#50640;&#49828;&#44180;03&#51109;.pptx" TargetMode="External"/><Relationship Id="rId61" Type="http://schemas.openxmlformats.org/officeDocument/2006/relationships/image" Target="../media/image14.png"/><Relationship Id="rId82" Type="http://schemas.openxmlformats.org/officeDocument/2006/relationships/hyperlink" Target="../22&#50500;&#44032;/&#50500;&#44032;.pptx" TargetMode="External"/><Relationship Id="rId199" Type="http://schemas.openxmlformats.org/officeDocument/2006/relationships/image" Target="../media/image83.png"/><Relationship Id="rId203" Type="http://schemas.openxmlformats.org/officeDocument/2006/relationships/image" Target="../media/image85.png"/><Relationship Id="rId19" Type="http://schemas.openxmlformats.org/officeDocument/2006/relationships/slide" Target="slide10.xml"/><Relationship Id="rId224" Type="http://schemas.openxmlformats.org/officeDocument/2006/relationships/hyperlink" Target="&#50640;&#49828;&#44180;26&#51109;.pptx" TargetMode="External"/><Relationship Id="rId245" Type="http://schemas.openxmlformats.org/officeDocument/2006/relationships/image" Target="../media/image106.png"/><Relationship Id="rId266" Type="http://schemas.openxmlformats.org/officeDocument/2006/relationships/hyperlink" Target="&#50640;&#49828;&#44180;40&#51109;.pptx" TargetMode="External"/><Relationship Id="rId30" Type="http://schemas.openxmlformats.org/officeDocument/2006/relationships/slide" Target="slide35.xml"/><Relationship Id="rId105" Type="http://schemas.openxmlformats.org/officeDocument/2006/relationships/image" Target="../media/image36.png"/><Relationship Id="rId126" Type="http://schemas.openxmlformats.org/officeDocument/2006/relationships/hyperlink" Target="../../&#49888;&#50557;PPT/44%20&#49324;&#46020;&#54665;&#51204;/&#49324;&#46020;&#54665;&#51204;.pptx" TargetMode="External"/><Relationship Id="rId147" Type="http://schemas.openxmlformats.org/officeDocument/2006/relationships/image" Target="../media/image57.png"/><Relationship Id="rId168" Type="http://schemas.openxmlformats.org/officeDocument/2006/relationships/hyperlink" Target="../../&#49888;&#50557;PPT/65%20&#50976;&#45796;&#49436;/&#50976;&#45796;&#49436;1&#51109;.pptx" TargetMode="External"/><Relationship Id="rId51" Type="http://schemas.openxmlformats.org/officeDocument/2006/relationships/image" Target="../media/image9.png"/><Relationship Id="rId72" Type="http://schemas.openxmlformats.org/officeDocument/2006/relationships/hyperlink" Target="../17&#50640;&#49828;&#45908;/&#50640;&#49828;&#45908;.pptx" TargetMode="External"/><Relationship Id="rId93" Type="http://schemas.openxmlformats.org/officeDocument/2006/relationships/image" Target="../media/image30.png"/><Relationship Id="rId189" Type="http://schemas.openxmlformats.org/officeDocument/2006/relationships/image" Target="../media/image78.png"/><Relationship Id="rId3" Type="http://schemas.openxmlformats.org/officeDocument/2006/relationships/slide" Target="slide21.xml"/><Relationship Id="rId214" Type="http://schemas.openxmlformats.org/officeDocument/2006/relationships/hyperlink" Target="&#50640;&#49828;&#44180;21&#51109;.pptx" TargetMode="External"/><Relationship Id="rId235" Type="http://schemas.openxmlformats.org/officeDocument/2006/relationships/image" Target="../media/image101.png"/><Relationship Id="rId256" Type="http://schemas.openxmlformats.org/officeDocument/2006/relationships/hyperlink" Target="&#50640;&#49828;&#44180;45&#51109;.pptx" TargetMode="External"/><Relationship Id="rId116" Type="http://schemas.openxmlformats.org/officeDocument/2006/relationships/hyperlink" Target="../39&#47568;&#46972;&#44592;/&#47568;&#46972;&#44592;.pptx" TargetMode="External"/><Relationship Id="rId137" Type="http://schemas.openxmlformats.org/officeDocument/2006/relationships/image" Target="../media/image52.png"/><Relationship Id="rId158" Type="http://schemas.openxmlformats.org/officeDocument/2006/relationships/hyperlink" Target="../../&#49888;&#50557;PPT/60%20&#48288;&#46300;&#47196;&#51204;&#49436;/&#48288;&#46300;&#47196;&#51204;&#49436;.pptx" TargetMode="External"/><Relationship Id="rId20" Type="http://schemas.openxmlformats.org/officeDocument/2006/relationships/slide" Target="slide30.xml"/><Relationship Id="rId41" Type="http://schemas.openxmlformats.org/officeDocument/2006/relationships/image" Target="../media/image4.png"/><Relationship Id="rId62" Type="http://schemas.openxmlformats.org/officeDocument/2006/relationships/hyperlink" Target="../11&#50676;&#50773;&#44592;&#49345;/&#50676;&#50773;&#44592;&#49345;.pptx" TargetMode="External"/><Relationship Id="rId83" Type="http://schemas.openxmlformats.org/officeDocument/2006/relationships/image" Target="../media/image25.png"/><Relationship Id="rId179" Type="http://schemas.openxmlformats.org/officeDocument/2006/relationships/image" Target="../media/image73.png"/><Relationship Id="rId190" Type="http://schemas.openxmlformats.org/officeDocument/2006/relationships/hyperlink" Target="&#50640;&#49828;&#44180;09&#51109;.pptx" TargetMode="External"/><Relationship Id="rId204" Type="http://schemas.openxmlformats.org/officeDocument/2006/relationships/hyperlink" Target="&#50640;&#49828;&#44180;16&#51109;.pptx" TargetMode="External"/><Relationship Id="rId225" Type="http://schemas.openxmlformats.org/officeDocument/2006/relationships/image" Target="../media/image96.png"/><Relationship Id="rId246" Type="http://schemas.openxmlformats.org/officeDocument/2006/relationships/hyperlink" Target="&#50640;&#49828;&#44180;38&#51109;.pptx" TargetMode="External"/><Relationship Id="rId267" Type="http://schemas.openxmlformats.org/officeDocument/2006/relationships/image" Target="../media/image117.png"/><Relationship Id="rId106" Type="http://schemas.openxmlformats.org/officeDocument/2006/relationships/hyperlink" Target="../34&#45208;&#54996;/&#45208;&#54996;.pptx" TargetMode="External"/><Relationship Id="rId127" Type="http://schemas.openxmlformats.org/officeDocument/2006/relationships/image" Target="../media/image47.png"/><Relationship Id="rId10" Type="http://schemas.openxmlformats.org/officeDocument/2006/relationships/slide" Target="slide5.xml"/><Relationship Id="rId31" Type="http://schemas.openxmlformats.org/officeDocument/2006/relationships/slide" Target="slide16.xml"/><Relationship Id="rId52" Type="http://schemas.openxmlformats.org/officeDocument/2006/relationships/hyperlink" Target="../07&#49324;&#49324;&#44592;/&#49324;&#49324;&#44592;.pptx" TargetMode="External"/><Relationship Id="rId73" Type="http://schemas.openxmlformats.org/officeDocument/2006/relationships/image" Target="../media/image20.png"/><Relationship Id="rId94" Type="http://schemas.openxmlformats.org/officeDocument/2006/relationships/hyperlink" Target="../28&#54840;&#49464;&#50500;/&#54840;&#49464;&#50500;.pptx" TargetMode="External"/><Relationship Id="rId148" Type="http://schemas.openxmlformats.org/officeDocument/2006/relationships/hyperlink" Target="../../&#49888;&#50557;PPT/55%20&#46356;&#47784;&#45936;&#54980;&#49436;/&#46356;&#47784;&#45936;&#54980;&#49436;.pptx" TargetMode="External"/><Relationship Id="rId169" Type="http://schemas.openxmlformats.org/officeDocument/2006/relationships/image" Target="../media/image68.png"/><Relationship Id="rId4" Type="http://schemas.openxmlformats.org/officeDocument/2006/relationships/slide" Target="slide2.xml"/><Relationship Id="rId180" Type="http://schemas.openxmlformats.org/officeDocument/2006/relationships/hyperlink" Target="&#50640;&#49828;&#44180;04&#51109;.pptx" TargetMode="External"/><Relationship Id="rId215" Type="http://schemas.openxmlformats.org/officeDocument/2006/relationships/image" Target="../media/image91.png"/><Relationship Id="rId236" Type="http://schemas.openxmlformats.org/officeDocument/2006/relationships/hyperlink" Target="&#50640;&#49828;&#44180;33&#51109;.pptx" TargetMode="External"/><Relationship Id="rId257" Type="http://schemas.openxmlformats.org/officeDocument/2006/relationships/image" Target="../media/image112.png"/><Relationship Id="rId42" Type="http://schemas.openxmlformats.org/officeDocument/2006/relationships/hyperlink" Target="&#52285;&#49464;&#44592;.pptx" TargetMode="External"/><Relationship Id="rId84" Type="http://schemas.openxmlformats.org/officeDocument/2006/relationships/hyperlink" Target="../23&#51060;&#49324;&#50556;/&#51060;&#49324;&#50556;.pptx" TargetMode="External"/><Relationship Id="rId138" Type="http://schemas.openxmlformats.org/officeDocument/2006/relationships/hyperlink" Target="../../&#49888;&#50557;PPT/50%20&#48716;&#47549;&#48372;&#49436;/&#48716;&#47549;&#48372;&#49436;.pptx" TargetMode="External"/><Relationship Id="rId191" Type="http://schemas.openxmlformats.org/officeDocument/2006/relationships/image" Target="../media/image79.png"/><Relationship Id="rId205" Type="http://schemas.openxmlformats.org/officeDocument/2006/relationships/image" Target="../media/image86.png"/><Relationship Id="rId247" Type="http://schemas.openxmlformats.org/officeDocument/2006/relationships/image" Target="../media/image107.png"/></Relationships>
</file>

<file path=ppt/slides/_rels/slide31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2.png"/><Relationship Id="rId21" Type="http://schemas.openxmlformats.org/officeDocument/2006/relationships/slide" Target="slide11.xml"/><Relationship Id="rId63" Type="http://schemas.openxmlformats.org/officeDocument/2006/relationships/image" Target="../media/image15.png"/><Relationship Id="rId159" Type="http://schemas.openxmlformats.org/officeDocument/2006/relationships/image" Target="../media/image63.png"/><Relationship Id="rId170" Type="http://schemas.openxmlformats.org/officeDocument/2006/relationships/hyperlink" Target="../../&#49888;&#50557;PPT/66%20&#50836;&#54620;&#44228;&#49884;&#47197;/&#50836;&#54620;&#44228;&#49884;&#47197;.pptx" TargetMode="External"/><Relationship Id="rId226" Type="http://schemas.openxmlformats.org/officeDocument/2006/relationships/hyperlink" Target="&#50640;&#49828;&#44180;28&#51109;.pptx" TargetMode="External"/><Relationship Id="rId107" Type="http://schemas.openxmlformats.org/officeDocument/2006/relationships/image" Target="../media/image37.png"/><Relationship Id="rId268" Type="http://schemas.openxmlformats.org/officeDocument/2006/relationships/image" Target="../media/image148.png"/><Relationship Id="rId11" Type="http://schemas.openxmlformats.org/officeDocument/2006/relationships/slide" Target="slide25.xml"/><Relationship Id="rId32" Type="http://schemas.openxmlformats.org/officeDocument/2006/relationships/slide" Target="slide17.xml"/><Relationship Id="rId53" Type="http://schemas.openxmlformats.org/officeDocument/2006/relationships/image" Target="../media/image10.png"/><Relationship Id="rId74" Type="http://schemas.openxmlformats.org/officeDocument/2006/relationships/hyperlink" Target="../18&#50853;&#44592;/&#50853;&#44592;.pptx" TargetMode="External"/><Relationship Id="rId128" Type="http://schemas.openxmlformats.org/officeDocument/2006/relationships/hyperlink" Target="../../&#49888;&#50557;PPT/45%20&#47196;&#47560;&#49436;/&#47196;&#47560;&#49436;.pptx" TargetMode="External"/><Relationship Id="rId149" Type="http://schemas.openxmlformats.org/officeDocument/2006/relationships/image" Target="../media/image58.png"/><Relationship Id="rId5" Type="http://schemas.openxmlformats.org/officeDocument/2006/relationships/slide" Target="slide22.xml"/><Relationship Id="rId95" Type="http://schemas.openxmlformats.org/officeDocument/2006/relationships/image" Target="../media/image31.png"/><Relationship Id="rId160" Type="http://schemas.openxmlformats.org/officeDocument/2006/relationships/hyperlink" Target="../../&#49888;&#50557;PPT/61%20&#48288;&#46300;&#47196;&#54980;&#49436;/&#48288;&#46300;&#47196;&#54980;&#49436;.pptx" TargetMode="External"/><Relationship Id="rId181" Type="http://schemas.openxmlformats.org/officeDocument/2006/relationships/image" Target="../media/image74.png"/><Relationship Id="rId216" Type="http://schemas.openxmlformats.org/officeDocument/2006/relationships/hyperlink" Target="&#50640;&#49828;&#44180;22&#51109;.pptx" TargetMode="External"/><Relationship Id="rId237" Type="http://schemas.openxmlformats.org/officeDocument/2006/relationships/image" Target="../media/image102.png"/><Relationship Id="rId258" Type="http://schemas.openxmlformats.org/officeDocument/2006/relationships/hyperlink" Target="&#50640;&#49828;&#44180;44&#51109;.pptx" TargetMode="External"/><Relationship Id="rId22" Type="http://schemas.openxmlformats.org/officeDocument/2006/relationships/slide" Target="slide31.xml"/><Relationship Id="rId43" Type="http://schemas.openxmlformats.org/officeDocument/2006/relationships/image" Target="../media/image5.png"/><Relationship Id="rId64" Type="http://schemas.openxmlformats.org/officeDocument/2006/relationships/hyperlink" Target="../13&#50669;&#45824;&#49345;/&#50669;&#45824;&#49345;.pptx" TargetMode="External"/><Relationship Id="rId118" Type="http://schemas.openxmlformats.org/officeDocument/2006/relationships/hyperlink" Target="../../&#49888;&#50557;PPT/40%20&#47560;&#53468;&#48373;&#51020;/&#47560;&#53468;&#48373;&#51020;.pptx" TargetMode="External"/><Relationship Id="rId139" Type="http://schemas.openxmlformats.org/officeDocument/2006/relationships/image" Target="../media/image53.png"/><Relationship Id="rId85" Type="http://schemas.openxmlformats.org/officeDocument/2006/relationships/image" Target="../media/image26.png"/><Relationship Id="rId150" Type="http://schemas.openxmlformats.org/officeDocument/2006/relationships/hyperlink" Target="../../&#49888;&#50557;PPT/56%20&#46356;&#46020;&#49436;/&#46356;&#46020;&#49436;.pptx" TargetMode="External"/><Relationship Id="rId171" Type="http://schemas.openxmlformats.org/officeDocument/2006/relationships/image" Target="../media/image69.png"/><Relationship Id="rId192" Type="http://schemas.openxmlformats.org/officeDocument/2006/relationships/hyperlink" Target="&#50640;&#49828;&#44180;10&#51109;.pptx" TargetMode="External"/><Relationship Id="rId206" Type="http://schemas.openxmlformats.org/officeDocument/2006/relationships/hyperlink" Target="&#50640;&#49828;&#44180;17&#51109;.pptx" TargetMode="External"/><Relationship Id="rId227" Type="http://schemas.openxmlformats.org/officeDocument/2006/relationships/image" Target="../media/image97.png"/><Relationship Id="rId248" Type="http://schemas.openxmlformats.org/officeDocument/2006/relationships/hyperlink" Target="&#50640;&#49828;&#44180;39&#51109;.pptx" TargetMode="External"/><Relationship Id="rId12" Type="http://schemas.openxmlformats.org/officeDocument/2006/relationships/slide" Target="slide6.xml"/><Relationship Id="rId33" Type="http://schemas.openxmlformats.org/officeDocument/2006/relationships/slide" Target="slide18.xml"/><Relationship Id="rId108" Type="http://schemas.openxmlformats.org/officeDocument/2006/relationships/hyperlink" Target="../35&#54616;&#48149;&#44397;/&#54616;&#48149;&#44397;.pptx" TargetMode="External"/><Relationship Id="rId129" Type="http://schemas.openxmlformats.org/officeDocument/2006/relationships/image" Target="../media/image48.png"/><Relationship Id="rId54" Type="http://schemas.openxmlformats.org/officeDocument/2006/relationships/hyperlink" Target="../08&#47355;&#44592;/&#47355;&#44592;.pptx" TargetMode="External"/><Relationship Id="rId75" Type="http://schemas.openxmlformats.org/officeDocument/2006/relationships/image" Target="../media/image21.png"/><Relationship Id="rId96" Type="http://schemas.openxmlformats.org/officeDocument/2006/relationships/hyperlink" Target="../29&#50836;&#50648;/&#50836;&#50648;.pptx" TargetMode="External"/><Relationship Id="rId140" Type="http://schemas.openxmlformats.org/officeDocument/2006/relationships/hyperlink" Target="../../&#49888;&#50557;PPT/51%20&#44264;&#47196;&#49352;&#49436;/&#44264;&#47196;&#49352;&#49436;.pptx" TargetMode="External"/><Relationship Id="rId161" Type="http://schemas.openxmlformats.org/officeDocument/2006/relationships/image" Target="../media/image64.png"/><Relationship Id="rId182" Type="http://schemas.openxmlformats.org/officeDocument/2006/relationships/hyperlink" Target="&#50640;&#49828;&#44180;05&#51109;.pptx" TargetMode="External"/><Relationship Id="rId217" Type="http://schemas.openxmlformats.org/officeDocument/2006/relationships/image" Target="../media/image92.png"/><Relationship Id="rId6" Type="http://schemas.openxmlformats.org/officeDocument/2006/relationships/slide" Target="slide3.xml"/><Relationship Id="rId238" Type="http://schemas.openxmlformats.org/officeDocument/2006/relationships/hyperlink" Target="&#50640;&#49828;&#44180;34&#51109;.pptx" TargetMode="External"/><Relationship Id="rId259" Type="http://schemas.openxmlformats.org/officeDocument/2006/relationships/image" Target="../media/image113.png"/><Relationship Id="rId23" Type="http://schemas.openxmlformats.org/officeDocument/2006/relationships/slide" Target="slide12.xml"/><Relationship Id="rId119" Type="http://schemas.openxmlformats.org/officeDocument/2006/relationships/image" Target="../media/image43.png"/><Relationship Id="rId44" Type="http://schemas.openxmlformats.org/officeDocument/2006/relationships/hyperlink" Target="../03&#47112;&#50948;&#44592;/&#47112;&#50948;&#44592;.pptx" TargetMode="External"/><Relationship Id="rId65" Type="http://schemas.openxmlformats.org/officeDocument/2006/relationships/image" Target="../media/image16.png"/><Relationship Id="rId86" Type="http://schemas.openxmlformats.org/officeDocument/2006/relationships/hyperlink" Target="../24&#50696;&#47112;&#48120;&#50556;/&#50696;&#47112;&#48120;&#50556;.pptx" TargetMode="External"/><Relationship Id="rId130" Type="http://schemas.openxmlformats.org/officeDocument/2006/relationships/hyperlink" Target="../../&#49888;&#50557;PPT/46%20&#44256;&#47536;&#46020;&#51204;&#49436;/&#44256;&#47536;&#46020;&#51204;&#49436;.pptx" TargetMode="External"/><Relationship Id="rId151" Type="http://schemas.openxmlformats.org/officeDocument/2006/relationships/image" Target="../media/image59.png"/><Relationship Id="rId172" Type="http://schemas.openxmlformats.org/officeDocument/2006/relationships/hyperlink" Target="&#50640;&#49828;&#44180;27&#51109;.pptx" TargetMode="External"/><Relationship Id="rId193" Type="http://schemas.openxmlformats.org/officeDocument/2006/relationships/image" Target="../media/image80.png"/><Relationship Id="rId207" Type="http://schemas.openxmlformats.org/officeDocument/2006/relationships/image" Target="../media/image87.png"/><Relationship Id="rId228" Type="http://schemas.openxmlformats.org/officeDocument/2006/relationships/hyperlink" Target="&#50640;&#49828;&#44180;29&#51109;.pptx" TargetMode="External"/><Relationship Id="rId249" Type="http://schemas.openxmlformats.org/officeDocument/2006/relationships/image" Target="../media/image108.png"/><Relationship Id="rId13" Type="http://schemas.openxmlformats.org/officeDocument/2006/relationships/slide" Target="slide26.xml"/><Relationship Id="rId109" Type="http://schemas.openxmlformats.org/officeDocument/2006/relationships/image" Target="../media/image38.png"/><Relationship Id="rId260" Type="http://schemas.openxmlformats.org/officeDocument/2006/relationships/hyperlink" Target="&#50640;&#49828;&#44180;43&#51109;.pptx" TargetMode="External"/><Relationship Id="rId34" Type="http://schemas.openxmlformats.org/officeDocument/2006/relationships/slide" Target="slide19.xml"/><Relationship Id="rId55" Type="http://schemas.openxmlformats.org/officeDocument/2006/relationships/image" Target="../media/image11.png"/><Relationship Id="rId76" Type="http://schemas.openxmlformats.org/officeDocument/2006/relationships/hyperlink" Target="../19&#49884;&#54200;/&#49884;&#54200;.pptx" TargetMode="External"/><Relationship Id="rId97" Type="http://schemas.openxmlformats.org/officeDocument/2006/relationships/image" Target="../media/image32.png"/><Relationship Id="rId120" Type="http://schemas.openxmlformats.org/officeDocument/2006/relationships/hyperlink" Target="../../&#49888;&#50557;PPT/41%20&#47560;&#44032;&#48373;&#51020;/&#47560;&#44032;&#48373;&#51020;.pptx" TargetMode="External"/><Relationship Id="rId141" Type="http://schemas.openxmlformats.org/officeDocument/2006/relationships/image" Target="../media/image54.png"/><Relationship Id="rId7" Type="http://schemas.openxmlformats.org/officeDocument/2006/relationships/slide" Target="slide23.xml"/><Relationship Id="rId162" Type="http://schemas.openxmlformats.org/officeDocument/2006/relationships/hyperlink" Target="../../&#49888;&#50557;PPT/62%20&#50836;&#54620;&#51068;&#49436;/&#50836;&#54620;&#51068;&#49436;.pptx" TargetMode="External"/><Relationship Id="rId183" Type="http://schemas.openxmlformats.org/officeDocument/2006/relationships/image" Target="../media/image75.png"/><Relationship Id="rId218" Type="http://schemas.openxmlformats.org/officeDocument/2006/relationships/hyperlink" Target="&#50640;&#49828;&#44180;23&#51109;.pptx" TargetMode="External"/><Relationship Id="rId239" Type="http://schemas.openxmlformats.org/officeDocument/2006/relationships/image" Target="../media/image103.png"/><Relationship Id="rId250" Type="http://schemas.openxmlformats.org/officeDocument/2006/relationships/hyperlink" Target="&#50640;&#49828;&#44180;48&#51109;.pptx" TargetMode="External"/><Relationship Id="rId24" Type="http://schemas.openxmlformats.org/officeDocument/2006/relationships/slide" Target="slide32.xml"/><Relationship Id="rId45" Type="http://schemas.openxmlformats.org/officeDocument/2006/relationships/image" Target="../media/image6.png"/><Relationship Id="rId66" Type="http://schemas.openxmlformats.org/officeDocument/2006/relationships/hyperlink" Target="../14&#50669;&#45824;&#54616;/&#50669;&#45824;&#54616;.pptx" TargetMode="External"/><Relationship Id="rId87" Type="http://schemas.openxmlformats.org/officeDocument/2006/relationships/image" Target="../media/image27.png"/><Relationship Id="rId110" Type="http://schemas.openxmlformats.org/officeDocument/2006/relationships/hyperlink" Target="../36&#49828;&#48148;&#45264;/&#49828;&#48148;&#45264;.pptx" TargetMode="External"/><Relationship Id="rId131" Type="http://schemas.openxmlformats.org/officeDocument/2006/relationships/image" Target="../media/image49.png"/><Relationship Id="rId152" Type="http://schemas.openxmlformats.org/officeDocument/2006/relationships/hyperlink" Target="../../&#49888;&#50557;PPT/57%20&#48716;&#47112;&#47788;&#49436;/&#48716;&#47112;&#47788;&#49436;1&#51109;.pptx" TargetMode="External"/><Relationship Id="rId173" Type="http://schemas.openxmlformats.org/officeDocument/2006/relationships/image" Target="../media/image70.png"/><Relationship Id="rId194" Type="http://schemas.openxmlformats.org/officeDocument/2006/relationships/hyperlink" Target="&#50640;&#49828;&#44180;11&#51109;.pptx" TargetMode="External"/><Relationship Id="rId208" Type="http://schemas.openxmlformats.org/officeDocument/2006/relationships/hyperlink" Target="&#50640;&#49828;&#44180;18&#51109;.pptx" TargetMode="External"/><Relationship Id="rId229" Type="http://schemas.openxmlformats.org/officeDocument/2006/relationships/image" Target="../media/image98.png"/><Relationship Id="rId240" Type="http://schemas.openxmlformats.org/officeDocument/2006/relationships/hyperlink" Target="&#50640;&#49828;&#44180;35&#51109;.pptx" TargetMode="External"/><Relationship Id="rId261" Type="http://schemas.openxmlformats.org/officeDocument/2006/relationships/image" Target="../media/image114.png"/><Relationship Id="rId14" Type="http://schemas.openxmlformats.org/officeDocument/2006/relationships/slide" Target="slide7.xml"/><Relationship Id="rId35" Type="http://schemas.openxmlformats.org/officeDocument/2006/relationships/slide" Target="slide20.xml"/><Relationship Id="rId56" Type="http://schemas.openxmlformats.org/officeDocument/2006/relationships/hyperlink" Target="../09&#49324;&#47924;&#50648;&#49345;/&#49324;&#47924;&#50648;&#49345;.pptx" TargetMode="External"/><Relationship Id="rId77" Type="http://schemas.openxmlformats.org/officeDocument/2006/relationships/image" Target="../media/image22.png"/><Relationship Id="rId100" Type="http://schemas.openxmlformats.org/officeDocument/2006/relationships/hyperlink" Target="../31&#50724;&#48148;&#45852;/&#50724;&#48148;&#45852;1&#51109;.pptx" TargetMode="External"/><Relationship Id="rId8" Type="http://schemas.openxmlformats.org/officeDocument/2006/relationships/slide" Target="slide4.xml"/><Relationship Id="rId98" Type="http://schemas.openxmlformats.org/officeDocument/2006/relationships/hyperlink" Target="../30&#50500;&#47784;&#49828;/&#50500;&#47784;&#49828;.pptx" TargetMode="External"/><Relationship Id="rId121" Type="http://schemas.openxmlformats.org/officeDocument/2006/relationships/image" Target="../media/image44.png"/><Relationship Id="rId142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63" Type="http://schemas.openxmlformats.org/officeDocument/2006/relationships/image" Target="../media/image65.png"/><Relationship Id="rId184" Type="http://schemas.openxmlformats.org/officeDocument/2006/relationships/hyperlink" Target="&#50640;&#49828;&#44180;06&#51109;.pptx" TargetMode="External"/><Relationship Id="rId219" Type="http://schemas.openxmlformats.org/officeDocument/2006/relationships/image" Target="../media/image93.png"/><Relationship Id="rId230" Type="http://schemas.openxmlformats.org/officeDocument/2006/relationships/hyperlink" Target="&#50640;&#49828;&#44180;30&#51109;.pptx" TargetMode="External"/><Relationship Id="rId251" Type="http://schemas.openxmlformats.org/officeDocument/2006/relationships/image" Target="../media/image109.png"/><Relationship Id="rId25" Type="http://schemas.openxmlformats.org/officeDocument/2006/relationships/slide" Target="slide13.xml"/><Relationship Id="rId46" Type="http://schemas.openxmlformats.org/officeDocument/2006/relationships/hyperlink" Target="../04&#48124;&#49688;&#44592;/&#48124;&#49688;&#44592;.pptx" TargetMode="External"/><Relationship Id="rId67" Type="http://schemas.openxmlformats.org/officeDocument/2006/relationships/image" Target="../media/image17.png"/><Relationship Id="rId88" Type="http://schemas.openxmlformats.org/officeDocument/2006/relationships/hyperlink" Target="../25&#50696;&#47112;&#48120;&#50556;&#50528;&#44032;/&#50696;&#47112;&#48120;&#50556;&#50528;&#44032;.pptx" TargetMode="External"/><Relationship Id="rId111" Type="http://schemas.openxmlformats.org/officeDocument/2006/relationships/image" Target="../media/image39.png"/><Relationship Id="rId132" Type="http://schemas.openxmlformats.org/officeDocument/2006/relationships/hyperlink" Target="../../&#49888;&#50557;PPT/47%20&#44256;&#47536;&#46020;&#54980;&#49436;/&#44256;&#47536;&#46020;&#54980;&#49436;.pptx" TargetMode="External"/><Relationship Id="rId153" Type="http://schemas.openxmlformats.org/officeDocument/2006/relationships/image" Target="../media/image60.png"/><Relationship Id="rId174" Type="http://schemas.openxmlformats.org/officeDocument/2006/relationships/hyperlink" Target="&#50640;&#49828;&#44180;01&#51109;.pptx" TargetMode="External"/><Relationship Id="rId195" Type="http://schemas.openxmlformats.org/officeDocument/2006/relationships/image" Target="../media/image81.png"/><Relationship Id="rId209" Type="http://schemas.openxmlformats.org/officeDocument/2006/relationships/image" Target="../media/image88.png"/><Relationship Id="rId220" Type="http://schemas.openxmlformats.org/officeDocument/2006/relationships/hyperlink" Target="&#50640;&#49828;&#44180;24&#51109;.pptx" TargetMode="External"/><Relationship Id="rId241" Type="http://schemas.openxmlformats.org/officeDocument/2006/relationships/image" Target="../media/image104.png"/><Relationship Id="rId15" Type="http://schemas.openxmlformats.org/officeDocument/2006/relationships/slide" Target="slide27.xml"/><Relationship Id="rId36" Type="http://schemas.openxmlformats.org/officeDocument/2006/relationships/slide" Target="slide8.xml"/><Relationship Id="rId57" Type="http://schemas.openxmlformats.org/officeDocument/2006/relationships/image" Target="../media/image12.png"/><Relationship Id="rId262" Type="http://schemas.openxmlformats.org/officeDocument/2006/relationships/hyperlink" Target="&#50640;&#49828;&#44180;42&#51109;.pptx" TargetMode="External"/><Relationship Id="rId78" Type="http://schemas.openxmlformats.org/officeDocument/2006/relationships/hyperlink" Target="../20&#51104;&#50616;/&#51104;&#50616;.pptx" TargetMode="External"/><Relationship Id="rId99" Type="http://schemas.openxmlformats.org/officeDocument/2006/relationships/image" Target="../media/image33.png"/><Relationship Id="rId101" Type="http://schemas.openxmlformats.org/officeDocument/2006/relationships/image" Target="../media/image34.png"/><Relationship Id="rId122" Type="http://schemas.openxmlformats.org/officeDocument/2006/relationships/hyperlink" Target="../../&#49888;&#50557;PPT/42%20&#45572;&#44032;&#48373;&#51020;/&#45572;&#44032;&#48373;&#51020;.pptx" TargetMode="External"/><Relationship Id="rId143" Type="http://schemas.openxmlformats.org/officeDocument/2006/relationships/image" Target="../media/image55.png"/><Relationship Id="rId164" Type="http://schemas.openxmlformats.org/officeDocument/2006/relationships/hyperlink" Target="../../&#49888;&#50557;PPT/63%20&#50836;&#54620;&#51060;&#49436;/&#50836;&#54620;&#51060;&#49436;1&#51109;.pptx" TargetMode="External"/><Relationship Id="rId185" Type="http://schemas.openxmlformats.org/officeDocument/2006/relationships/image" Target="../media/image76.png"/><Relationship Id="rId9" Type="http://schemas.openxmlformats.org/officeDocument/2006/relationships/slide" Target="slide24.xml"/><Relationship Id="rId210" Type="http://schemas.openxmlformats.org/officeDocument/2006/relationships/hyperlink" Target="&#50640;&#49828;&#44180;19&#51109;.pptx" TargetMode="External"/><Relationship Id="rId26" Type="http://schemas.openxmlformats.org/officeDocument/2006/relationships/slide" Target="slide33.xml"/><Relationship Id="rId231" Type="http://schemas.openxmlformats.org/officeDocument/2006/relationships/image" Target="../media/image99.png"/><Relationship Id="rId252" Type="http://schemas.openxmlformats.org/officeDocument/2006/relationships/hyperlink" Target="&#50640;&#49828;&#44180;47&#51109;.pptx" TargetMode="External"/><Relationship Id="rId47" Type="http://schemas.openxmlformats.org/officeDocument/2006/relationships/image" Target="../media/image7.png"/><Relationship Id="rId68" Type="http://schemas.openxmlformats.org/officeDocument/2006/relationships/hyperlink" Target="../15&#50640;&#49828;&#46972;/&#50640;&#49828;&#46972;.pptx" TargetMode="External"/><Relationship Id="rId89" Type="http://schemas.openxmlformats.org/officeDocument/2006/relationships/image" Target="../media/image28.png"/><Relationship Id="rId112" Type="http://schemas.openxmlformats.org/officeDocument/2006/relationships/hyperlink" Target="../37&#54617;&#44060;/&#54617;&#44060;.pptx" TargetMode="External"/><Relationship Id="rId133" Type="http://schemas.openxmlformats.org/officeDocument/2006/relationships/image" Target="../media/image50.png"/><Relationship Id="rId154" Type="http://schemas.openxmlformats.org/officeDocument/2006/relationships/hyperlink" Target="../../&#49888;&#50557;PPT/58%20&#55176;&#48652;&#47532;&#49436;/&#55176;&#48652;&#47532;&#49436;.pptx" TargetMode="External"/><Relationship Id="rId175" Type="http://schemas.openxmlformats.org/officeDocument/2006/relationships/image" Target="../media/image71.png"/><Relationship Id="rId196" Type="http://schemas.openxmlformats.org/officeDocument/2006/relationships/hyperlink" Target="&#50640;&#49828;&#44180;12&#51109;.pptx" TargetMode="External"/><Relationship Id="rId200" Type="http://schemas.openxmlformats.org/officeDocument/2006/relationships/hyperlink" Target="&#50640;&#49828;&#44180;14&#51109;.pptx" TargetMode="External"/><Relationship Id="rId16" Type="http://schemas.openxmlformats.org/officeDocument/2006/relationships/slide" Target="slide28.xml"/><Relationship Id="rId221" Type="http://schemas.openxmlformats.org/officeDocument/2006/relationships/image" Target="../media/image94.png"/><Relationship Id="rId242" Type="http://schemas.openxmlformats.org/officeDocument/2006/relationships/hyperlink" Target="&#50640;&#49828;&#44180;36&#51109;.pptx" TargetMode="External"/><Relationship Id="rId263" Type="http://schemas.openxmlformats.org/officeDocument/2006/relationships/image" Target="../media/image115.png"/><Relationship Id="rId37" Type="http://schemas.openxmlformats.org/officeDocument/2006/relationships/image" Target="../media/image2.png"/><Relationship Id="rId58" Type="http://schemas.openxmlformats.org/officeDocument/2006/relationships/hyperlink" Target="../10&#49324;&#47924;&#50648;&#54616;/&#49324;&#47924;&#50648;&#54616;.pptx" TargetMode="External"/><Relationship Id="rId79" Type="http://schemas.openxmlformats.org/officeDocument/2006/relationships/image" Target="../media/image23.png"/><Relationship Id="rId102" Type="http://schemas.openxmlformats.org/officeDocument/2006/relationships/hyperlink" Target="../32&#50836;&#45208;/&#50836;&#45208;.pptx" TargetMode="External"/><Relationship Id="rId123" Type="http://schemas.openxmlformats.org/officeDocument/2006/relationships/image" Target="../media/image45.png"/><Relationship Id="rId144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90" Type="http://schemas.openxmlformats.org/officeDocument/2006/relationships/hyperlink" Target="../26&#50640;&#49828;&#44180;/&#50640;&#49828;&#44180;.pptx" TargetMode="External"/><Relationship Id="rId165" Type="http://schemas.openxmlformats.org/officeDocument/2006/relationships/image" Target="../media/image66.png"/><Relationship Id="rId186" Type="http://schemas.openxmlformats.org/officeDocument/2006/relationships/hyperlink" Target="&#50640;&#49828;&#44180;07&#51109;.pptx" TargetMode="External"/><Relationship Id="rId211" Type="http://schemas.openxmlformats.org/officeDocument/2006/relationships/image" Target="../media/image89.png"/><Relationship Id="rId232" Type="http://schemas.openxmlformats.org/officeDocument/2006/relationships/hyperlink" Target="&#50640;&#49828;&#44180;31&#51109;.pptx" TargetMode="External"/><Relationship Id="rId253" Type="http://schemas.openxmlformats.org/officeDocument/2006/relationships/image" Target="../media/image110.png"/><Relationship Id="rId27" Type="http://schemas.openxmlformats.org/officeDocument/2006/relationships/slide" Target="slide14.xml"/><Relationship Id="rId48" Type="http://schemas.openxmlformats.org/officeDocument/2006/relationships/hyperlink" Target="../05&#49888;&#47749;&#44592;/&#49888;&#47749;&#44592;.pptx" TargetMode="External"/><Relationship Id="rId69" Type="http://schemas.openxmlformats.org/officeDocument/2006/relationships/image" Target="../media/image18.png"/><Relationship Id="rId113" Type="http://schemas.openxmlformats.org/officeDocument/2006/relationships/image" Target="../media/image40.png"/><Relationship Id="rId134" Type="http://schemas.openxmlformats.org/officeDocument/2006/relationships/hyperlink" Target="../../&#49888;&#50557;PPT/48%20&#44040;&#46972;&#46356;&#50500;&#49436;/&#44040;&#46972;&#46356;&#50500;&#49436;.pptx" TargetMode="External"/><Relationship Id="rId80" Type="http://schemas.openxmlformats.org/officeDocument/2006/relationships/hyperlink" Target="../21&#51204;&#46020;&#49436;/&#51204;&#46020;&#49436;.pptx" TargetMode="External"/><Relationship Id="rId155" Type="http://schemas.openxmlformats.org/officeDocument/2006/relationships/image" Target="../media/image61.png"/><Relationship Id="rId176" Type="http://schemas.openxmlformats.org/officeDocument/2006/relationships/hyperlink" Target="&#50640;&#49828;&#44180;02&#51109;.pptx" TargetMode="External"/><Relationship Id="rId197" Type="http://schemas.openxmlformats.org/officeDocument/2006/relationships/image" Target="../media/image82.png"/><Relationship Id="rId201" Type="http://schemas.openxmlformats.org/officeDocument/2006/relationships/image" Target="../media/image84.png"/><Relationship Id="rId222" Type="http://schemas.openxmlformats.org/officeDocument/2006/relationships/hyperlink" Target="&#50640;&#49828;&#44180;25&#51109;.pptx" TargetMode="External"/><Relationship Id="rId243" Type="http://schemas.openxmlformats.org/officeDocument/2006/relationships/image" Target="../media/image105.png"/><Relationship Id="rId264" Type="http://schemas.openxmlformats.org/officeDocument/2006/relationships/hyperlink" Target="&#50640;&#49828;&#44180;41&#51109;.pptx" TargetMode="External"/><Relationship Id="rId17" Type="http://schemas.openxmlformats.org/officeDocument/2006/relationships/slide" Target="slide9.xml"/><Relationship Id="rId38" Type="http://schemas.openxmlformats.org/officeDocument/2006/relationships/hyperlink" Target="../../&#44396;-&#49888;&#50557;%20&#49457;&#44221;&#47785;&#47197;.pptx" TargetMode="External"/><Relationship Id="rId59" Type="http://schemas.openxmlformats.org/officeDocument/2006/relationships/image" Target="../media/image13.png"/><Relationship Id="rId103" Type="http://schemas.openxmlformats.org/officeDocument/2006/relationships/image" Target="../media/image35.png"/><Relationship Id="rId124" Type="http://schemas.openxmlformats.org/officeDocument/2006/relationships/hyperlink" Target="../../&#49888;&#50557;PPT/43%20&#50836;&#54620;&#48373;&#51020;/&#50836;&#54620;&#48373;&#51020;.pptx" TargetMode="External"/><Relationship Id="rId70" Type="http://schemas.openxmlformats.org/officeDocument/2006/relationships/hyperlink" Target="../16&#45712;&#54756;&#48120;&#50556;/&#45712;&#54756;&#48120;&#50556;.pptx" TargetMode="External"/><Relationship Id="rId91" Type="http://schemas.openxmlformats.org/officeDocument/2006/relationships/image" Target="../media/image29.png"/><Relationship Id="rId145" Type="http://schemas.openxmlformats.org/officeDocument/2006/relationships/image" Target="../media/image56.png"/><Relationship Id="rId166" Type="http://schemas.openxmlformats.org/officeDocument/2006/relationships/hyperlink" Target="../../&#49888;&#50557;PPT/64%20&#50836;&#54620;&#49340;&#49436;/&#50836;&#54620;&#49340;&#49436;1&#51109;.pptx" TargetMode="External"/><Relationship Id="rId187" Type="http://schemas.openxmlformats.org/officeDocument/2006/relationships/image" Target="../media/image77.png"/><Relationship Id="rId1" Type="http://schemas.openxmlformats.org/officeDocument/2006/relationships/slideLayout" Target="../slideLayouts/slideLayout6.xml"/><Relationship Id="rId212" Type="http://schemas.openxmlformats.org/officeDocument/2006/relationships/hyperlink" Target="&#50640;&#49828;&#44180;20&#51109;.pptx" TargetMode="External"/><Relationship Id="rId233" Type="http://schemas.openxmlformats.org/officeDocument/2006/relationships/image" Target="../media/image100.png"/><Relationship Id="rId254" Type="http://schemas.openxmlformats.org/officeDocument/2006/relationships/hyperlink" Target="&#50640;&#49828;&#44180;46&#51109;.pptx" TargetMode="External"/><Relationship Id="rId28" Type="http://schemas.openxmlformats.org/officeDocument/2006/relationships/slide" Target="slide34.xml"/><Relationship Id="rId49" Type="http://schemas.openxmlformats.org/officeDocument/2006/relationships/image" Target="../media/image8.png"/><Relationship Id="rId114" Type="http://schemas.openxmlformats.org/officeDocument/2006/relationships/hyperlink" Target="../38&#49828;&#44032;&#47028;/&#49828;&#44032;&#47028;.pptx" TargetMode="External"/><Relationship Id="rId60" Type="http://schemas.openxmlformats.org/officeDocument/2006/relationships/hyperlink" Target="../12&#50676;&#50773;&#44592;&#54616;/&#50676;&#50773;&#44592;&#54616;.pptx" TargetMode="External"/><Relationship Id="rId81" Type="http://schemas.openxmlformats.org/officeDocument/2006/relationships/image" Target="../media/image24.png"/><Relationship Id="rId135" Type="http://schemas.openxmlformats.org/officeDocument/2006/relationships/image" Target="../media/image51.png"/><Relationship Id="rId156" Type="http://schemas.openxmlformats.org/officeDocument/2006/relationships/hyperlink" Target="../../&#49888;&#50557;PPT/59%20&#50556;&#44256;&#48372;&#49436;/&#50556;&#44256;&#48372;&#49436;.pptx" TargetMode="External"/><Relationship Id="rId177" Type="http://schemas.openxmlformats.org/officeDocument/2006/relationships/image" Target="../media/image72.png"/><Relationship Id="rId198" Type="http://schemas.openxmlformats.org/officeDocument/2006/relationships/hyperlink" Target="&#50640;&#49828;&#44180;13&#51109;.pptx" TargetMode="External"/><Relationship Id="rId202" Type="http://schemas.openxmlformats.org/officeDocument/2006/relationships/hyperlink" Target="&#50640;&#49828;&#44180;15&#51109;.pptx" TargetMode="External"/><Relationship Id="rId223" Type="http://schemas.openxmlformats.org/officeDocument/2006/relationships/image" Target="../media/image95.png"/><Relationship Id="rId244" Type="http://schemas.openxmlformats.org/officeDocument/2006/relationships/hyperlink" Target="&#50640;&#49828;&#44180;37&#51109;.pptx" TargetMode="External"/><Relationship Id="rId18" Type="http://schemas.openxmlformats.org/officeDocument/2006/relationships/slide" Target="slide29.xml"/><Relationship Id="rId39" Type="http://schemas.openxmlformats.org/officeDocument/2006/relationships/image" Target="../media/image3.png"/><Relationship Id="rId265" Type="http://schemas.openxmlformats.org/officeDocument/2006/relationships/image" Target="../media/image116.png"/><Relationship Id="rId50" Type="http://schemas.openxmlformats.org/officeDocument/2006/relationships/hyperlink" Target="../06&#50668;&#54840;&#49688;&#50500;/&#50668;&#54840;&#49688;&#50500;.pptx" TargetMode="External"/><Relationship Id="rId104" Type="http://schemas.openxmlformats.org/officeDocument/2006/relationships/hyperlink" Target="../33&#48120;&#44032;/&#48120;&#44032;.pptx" TargetMode="External"/><Relationship Id="rId125" Type="http://schemas.openxmlformats.org/officeDocument/2006/relationships/image" Target="../media/image46.png"/><Relationship Id="rId146" Type="http://schemas.openxmlformats.org/officeDocument/2006/relationships/hyperlink" Target="../../&#49888;&#50557;PPT/54%20&#46356;&#47784;&#45936;&#51204;&#49436;/&#46356;&#47784;&#45936;&#51204;&#49436;.pptx" TargetMode="External"/><Relationship Id="rId167" Type="http://schemas.openxmlformats.org/officeDocument/2006/relationships/image" Target="../media/image67.png"/><Relationship Id="rId188" Type="http://schemas.openxmlformats.org/officeDocument/2006/relationships/hyperlink" Target="&#50640;&#49828;&#44180;08&#51109;.pptx" TargetMode="External"/><Relationship Id="rId71" Type="http://schemas.openxmlformats.org/officeDocument/2006/relationships/image" Target="../media/image19.png"/><Relationship Id="rId92" Type="http://schemas.openxmlformats.org/officeDocument/2006/relationships/hyperlink" Target="../27&#45796;&#45768;&#50648;/&#45796;&#45768;&#50648;.pptx" TargetMode="External"/><Relationship Id="rId213" Type="http://schemas.openxmlformats.org/officeDocument/2006/relationships/image" Target="../media/image90.png"/><Relationship Id="rId234" Type="http://schemas.openxmlformats.org/officeDocument/2006/relationships/hyperlink" Target="&#50640;&#49828;&#44180;32&#51109;.pptx" TargetMode="External"/><Relationship Id="rId2" Type="http://schemas.openxmlformats.org/officeDocument/2006/relationships/slide" Target="slide1.xml"/><Relationship Id="rId29" Type="http://schemas.openxmlformats.org/officeDocument/2006/relationships/slide" Target="slide15.xml"/><Relationship Id="rId255" Type="http://schemas.openxmlformats.org/officeDocument/2006/relationships/image" Target="../media/image111.png"/><Relationship Id="rId40" Type="http://schemas.openxmlformats.org/officeDocument/2006/relationships/hyperlink" Target="../02&#52636;&#50528;&#44413;&#44592;/&#52636;&#50528;&#44413;&#44592;.pptx" TargetMode="External"/><Relationship Id="rId115" Type="http://schemas.openxmlformats.org/officeDocument/2006/relationships/image" Target="../media/image41.png"/><Relationship Id="rId136" Type="http://schemas.openxmlformats.org/officeDocument/2006/relationships/hyperlink" Target="../../&#49888;&#50557;PPT/49%20&#50640;&#48288;&#49548;&#49436;/&#50640;&#48288;&#49548;&#49436;.pptx" TargetMode="External"/><Relationship Id="rId157" Type="http://schemas.openxmlformats.org/officeDocument/2006/relationships/image" Target="../media/image62.png"/><Relationship Id="rId178" Type="http://schemas.openxmlformats.org/officeDocument/2006/relationships/hyperlink" Target="&#50640;&#49828;&#44180;03&#51109;.pptx" TargetMode="External"/><Relationship Id="rId61" Type="http://schemas.openxmlformats.org/officeDocument/2006/relationships/image" Target="../media/image14.png"/><Relationship Id="rId82" Type="http://schemas.openxmlformats.org/officeDocument/2006/relationships/hyperlink" Target="../22&#50500;&#44032;/&#50500;&#44032;.pptx" TargetMode="External"/><Relationship Id="rId199" Type="http://schemas.openxmlformats.org/officeDocument/2006/relationships/image" Target="../media/image83.png"/><Relationship Id="rId203" Type="http://schemas.openxmlformats.org/officeDocument/2006/relationships/image" Target="../media/image85.png"/><Relationship Id="rId19" Type="http://schemas.openxmlformats.org/officeDocument/2006/relationships/slide" Target="slide10.xml"/><Relationship Id="rId224" Type="http://schemas.openxmlformats.org/officeDocument/2006/relationships/hyperlink" Target="&#50640;&#49828;&#44180;26&#51109;.pptx" TargetMode="External"/><Relationship Id="rId245" Type="http://schemas.openxmlformats.org/officeDocument/2006/relationships/image" Target="../media/image106.png"/><Relationship Id="rId266" Type="http://schemas.openxmlformats.org/officeDocument/2006/relationships/hyperlink" Target="&#50640;&#49828;&#44180;40&#51109;.pptx" TargetMode="External"/><Relationship Id="rId30" Type="http://schemas.openxmlformats.org/officeDocument/2006/relationships/slide" Target="slide35.xml"/><Relationship Id="rId105" Type="http://schemas.openxmlformats.org/officeDocument/2006/relationships/image" Target="../media/image36.png"/><Relationship Id="rId126" Type="http://schemas.openxmlformats.org/officeDocument/2006/relationships/hyperlink" Target="../../&#49888;&#50557;PPT/44%20&#49324;&#46020;&#54665;&#51204;/&#49324;&#46020;&#54665;&#51204;.pptx" TargetMode="External"/><Relationship Id="rId147" Type="http://schemas.openxmlformats.org/officeDocument/2006/relationships/image" Target="../media/image57.png"/><Relationship Id="rId168" Type="http://schemas.openxmlformats.org/officeDocument/2006/relationships/hyperlink" Target="../../&#49888;&#50557;PPT/65%20&#50976;&#45796;&#49436;/&#50976;&#45796;&#49436;1&#51109;.pptx" TargetMode="External"/><Relationship Id="rId51" Type="http://schemas.openxmlformats.org/officeDocument/2006/relationships/image" Target="../media/image9.png"/><Relationship Id="rId72" Type="http://schemas.openxmlformats.org/officeDocument/2006/relationships/hyperlink" Target="../17&#50640;&#49828;&#45908;/&#50640;&#49828;&#45908;.pptx" TargetMode="External"/><Relationship Id="rId93" Type="http://schemas.openxmlformats.org/officeDocument/2006/relationships/image" Target="../media/image30.png"/><Relationship Id="rId189" Type="http://schemas.openxmlformats.org/officeDocument/2006/relationships/image" Target="../media/image78.png"/><Relationship Id="rId3" Type="http://schemas.openxmlformats.org/officeDocument/2006/relationships/slide" Target="slide21.xml"/><Relationship Id="rId214" Type="http://schemas.openxmlformats.org/officeDocument/2006/relationships/hyperlink" Target="&#50640;&#49828;&#44180;21&#51109;.pptx" TargetMode="External"/><Relationship Id="rId235" Type="http://schemas.openxmlformats.org/officeDocument/2006/relationships/image" Target="../media/image101.png"/><Relationship Id="rId256" Type="http://schemas.openxmlformats.org/officeDocument/2006/relationships/hyperlink" Target="&#50640;&#49828;&#44180;45&#51109;.pptx" TargetMode="External"/><Relationship Id="rId116" Type="http://schemas.openxmlformats.org/officeDocument/2006/relationships/hyperlink" Target="../39&#47568;&#46972;&#44592;/&#47568;&#46972;&#44592;.pptx" TargetMode="External"/><Relationship Id="rId137" Type="http://schemas.openxmlformats.org/officeDocument/2006/relationships/image" Target="../media/image52.png"/><Relationship Id="rId158" Type="http://schemas.openxmlformats.org/officeDocument/2006/relationships/hyperlink" Target="../../&#49888;&#50557;PPT/60%20&#48288;&#46300;&#47196;&#51204;&#49436;/&#48288;&#46300;&#47196;&#51204;&#49436;.pptx" TargetMode="External"/><Relationship Id="rId20" Type="http://schemas.openxmlformats.org/officeDocument/2006/relationships/slide" Target="slide30.xml"/><Relationship Id="rId41" Type="http://schemas.openxmlformats.org/officeDocument/2006/relationships/image" Target="../media/image4.png"/><Relationship Id="rId62" Type="http://schemas.openxmlformats.org/officeDocument/2006/relationships/hyperlink" Target="../11&#50676;&#50773;&#44592;&#49345;/&#50676;&#50773;&#44592;&#49345;.pptx" TargetMode="External"/><Relationship Id="rId83" Type="http://schemas.openxmlformats.org/officeDocument/2006/relationships/image" Target="../media/image25.png"/><Relationship Id="rId179" Type="http://schemas.openxmlformats.org/officeDocument/2006/relationships/image" Target="../media/image73.png"/><Relationship Id="rId190" Type="http://schemas.openxmlformats.org/officeDocument/2006/relationships/hyperlink" Target="&#50640;&#49828;&#44180;09&#51109;.pptx" TargetMode="External"/><Relationship Id="rId204" Type="http://schemas.openxmlformats.org/officeDocument/2006/relationships/hyperlink" Target="&#50640;&#49828;&#44180;16&#51109;.pptx" TargetMode="External"/><Relationship Id="rId225" Type="http://schemas.openxmlformats.org/officeDocument/2006/relationships/image" Target="../media/image96.png"/><Relationship Id="rId246" Type="http://schemas.openxmlformats.org/officeDocument/2006/relationships/hyperlink" Target="&#50640;&#49828;&#44180;38&#51109;.pptx" TargetMode="External"/><Relationship Id="rId267" Type="http://schemas.openxmlformats.org/officeDocument/2006/relationships/image" Target="../media/image117.png"/><Relationship Id="rId106" Type="http://schemas.openxmlformats.org/officeDocument/2006/relationships/hyperlink" Target="../34&#45208;&#54996;/&#45208;&#54996;.pptx" TargetMode="External"/><Relationship Id="rId127" Type="http://schemas.openxmlformats.org/officeDocument/2006/relationships/image" Target="../media/image47.png"/><Relationship Id="rId10" Type="http://schemas.openxmlformats.org/officeDocument/2006/relationships/slide" Target="slide5.xml"/><Relationship Id="rId31" Type="http://schemas.openxmlformats.org/officeDocument/2006/relationships/slide" Target="slide16.xml"/><Relationship Id="rId52" Type="http://schemas.openxmlformats.org/officeDocument/2006/relationships/hyperlink" Target="../07&#49324;&#49324;&#44592;/&#49324;&#49324;&#44592;.pptx" TargetMode="External"/><Relationship Id="rId73" Type="http://schemas.openxmlformats.org/officeDocument/2006/relationships/image" Target="../media/image20.png"/><Relationship Id="rId94" Type="http://schemas.openxmlformats.org/officeDocument/2006/relationships/hyperlink" Target="../28&#54840;&#49464;&#50500;/&#54840;&#49464;&#50500;.pptx" TargetMode="External"/><Relationship Id="rId148" Type="http://schemas.openxmlformats.org/officeDocument/2006/relationships/hyperlink" Target="../../&#49888;&#50557;PPT/55%20&#46356;&#47784;&#45936;&#54980;&#49436;/&#46356;&#47784;&#45936;&#54980;&#49436;.pptx" TargetMode="External"/><Relationship Id="rId169" Type="http://schemas.openxmlformats.org/officeDocument/2006/relationships/image" Target="../media/image68.png"/><Relationship Id="rId4" Type="http://schemas.openxmlformats.org/officeDocument/2006/relationships/slide" Target="slide2.xml"/><Relationship Id="rId180" Type="http://schemas.openxmlformats.org/officeDocument/2006/relationships/hyperlink" Target="&#50640;&#49828;&#44180;04&#51109;.pptx" TargetMode="External"/><Relationship Id="rId215" Type="http://schemas.openxmlformats.org/officeDocument/2006/relationships/image" Target="../media/image91.png"/><Relationship Id="rId236" Type="http://schemas.openxmlformats.org/officeDocument/2006/relationships/hyperlink" Target="&#50640;&#49828;&#44180;33&#51109;.pptx" TargetMode="External"/><Relationship Id="rId257" Type="http://schemas.openxmlformats.org/officeDocument/2006/relationships/image" Target="../media/image112.png"/><Relationship Id="rId42" Type="http://schemas.openxmlformats.org/officeDocument/2006/relationships/hyperlink" Target="&#52285;&#49464;&#44592;.pptx" TargetMode="External"/><Relationship Id="rId84" Type="http://schemas.openxmlformats.org/officeDocument/2006/relationships/hyperlink" Target="../23&#51060;&#49324;&#50556;/&#51060;&#49324;&#50556;.pptx" TargetMode="External"/><Relationship Id="rId138" Type="http://schemas.openxmlformats.org/officeDocument/2006/relationships/hyperlink" Target="../../&#49888;&#50557;PPT/50%20&#48716;&#47549;&#48372;&#49436;/&#48716;&#47549;&#48372;&#49436;.pptx" TargetMode="External"/><Relationship Id="rId191" Type="http://schemas.openxmlformats.org/officeDocument/2006/relationships/image" Target="../media/image79.png"/><Relationship Id="rId205" Type="http://schemas.openxmlformats.org/officeDocument/2006/relationships/image" Target="../media/image86.png"/><Relationship Id="rId247" Type="http://schemas.openxmlformats.org/officeDocument/2006/relationships/image" Target="../media/image107.png"/></Relationships>
</file>

<file path=ppt/slides/_rels/slide32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2.png"/><Relationship Id="rId21" Type="http://schemas.openxmlformats.org/officeDocument/2006/relationships/slide" Target="slide11.xml"/><Relationship Id="rId63" Type="http://schemas.openxmlformats.org/officeDocument/2006/relationships/image" Target="../media/image15.png"/><Relationship Id="rId159" Type="http://schemas.openxmlformats.org/officeDocument/2006/relationships/image" Target="../media/image63.png"/><Relationship Id="rId170" Type="http://schemas.openxmlformats.org/officeDocument/2006/relationships/hyperlink" Target="../../&#49888;&#50557;PPT/66%20&#50836;&#54620;&#44228;&#49884;&#47197;/&#50836;&#54620;&#44228;&#49884;&#47197;.pptx" TargetMode="External"/><Relationship Id="rId226" Type="http://schemas.openxmlformats.org/officeDocument/2006/relationships/hyperlink" Target="&#50640;&#49828;&#44180;28&#51109;.pptx" TargetMode="External"/><Relationship Id="rId107" Type="http://schemas.openxmlformats.org/officeDocument/2006/relationships/image" Target="../media/image37.png"/><Relationship Id="rId268" Type="http://schemas.openxmlformats.org/officeDocument/2006/relationships/image" Target="../media/image149.png"/><Relationship Id="rId11" Type="http://schemas.openxmlformats.org/officeDocument/2006/relationships/slide" Target="slide25.xml"/><Relationship Id="rId32" Type="http://schemas.openxmlformats.org/officeDocument/2006/relationships/slide" Target="slide17.xml"/><Relationship Id="rId53" Type="http://schemas.openxmlformats.org/officeDocument/2006/relationships/image" Target="../media/image10.png"/><Relationship Id="rId74" Type="http://schemas.openxmlformats.org/officeDocument/2006/relationships/hyperlink" Target="../18&#50853;&#44592;/&#50853;&#44592;.pptx" TargetMode="External"/><Relationship Id="rId128" Type="http://schemas.openxmlformats.org/officeDocument/2006/relationships/hyperlink" Target="../../&#49888;&#50557;PPT/45%20&#47196;&#47560;&#49436;/&#47196;&#47560;&#49436;.pptx" TargetMode="External"/><Relationship Id="rId149" Type="http://schemas.openxmlformats.org/officeDocument/2006/relationships/image" Target="../media/image58.png"/><Relationship Id="rId5" Type="http://schemas.openxmlformats.org/officeDocument/2006/relationships/slide" Target="slide22.xml"/><Relationship Id="rId95" Type="http://schemas.openxmlformats.org/officeDocument/2006/relationships/image" Target="../media/image31.png"/><Relationship Id="rId160" Type="http://schemas.openxmlformats.org/officeDocument/2006/relationships/hyperlink" Target="../../&#49888;&#50557;PPT/61%20&#48288;&#46300;&#47196;&#54980;&#49436;/&#48288;&#46300;&#47196;&#54980;&#49436;.pptx" TargetMode="External"/><Relationship Id="rId181" Type="http://schemas.openxmlformats.org/officeDocument/2006/relationships/image" Target="../media/image74.png"/><Relationship Id="rId216" Type="http://schemas.openxmlformats.org/officeDocument/2006/relationships/hyperlink" Target="&#50640;&#49828;&#44180;22&#51109;.pptx" TargetMode="External"/><Relationship Id="rId237" Type="http://schemas.openxmlformats.org/officeDocument/2006/relationships/image" Target="../media/image102.png"/><Relationship Id="rId258" Type="http://schemas.openxmlformats.org/officeDocument/2006/relationships/hyperlink" Target="&#50640;&#49828;&#44180;44&#51109;.pptx" TargetMode="External"/><Relationship Id="rId22" Type="http://schemas.openxmlformats.org/officeDocument/2006/relationships/slide" Target="slide31.xml"/><Relationship Id="rId43" Type="http://schemas.openxmlformats.org/officeDocument/2006/relationships/image" Target="../media/image5.png"/><Relationship Id="rId64" Type="http://schemas.openxmlformats.org/officeDocument/2006/relationships/hyperlink" Target="../13&#50669;&#45824;&#49345;/&#50669;&#45824;&#49345;.pptx" TargetMode="External"/><Relationship Id="rId118" Type="http://schemas.openxmlformats.org/officeDocument/2006/relationships/hyperlink" Target="../../&#49888;&#50557;PPT/40%20&#47560;&#53468;&#48373;&#51020;/&#47560;&#53468;&#48373;&#51020;.pptx" TargetMode="External"/><Relationship Id="rId139" Type="http://schemas.openxmlformats.org/officeDocument/2006/relationships/image" Target="../media/image53.png"/><Relationship Id="rId85" Type="http://schemas.openxmlformats.org/officeDocument/2006/relationships/image" Target="../media/image26.png"/><Relationship Id="rId150" Type="http://schemas.openxmlformats.org/officeDocument/2006/relationships/hyperlink" Target="../../&#49888;&#50557;PPT/56%20&#46356;&#46020;&#49436;/&#46356;&#46020;&#49436;.pptx" TargetMode="External"/><Relationship Id="rId171" Type="http://schemas.openxmlformats.org/officeDocument/2006/relationships/image" Target="../media/image69.png"/><Relationship Id="rId192" Type="http://schemas.openxmlformats.org/officeDocument/2006/relationships/hyperlink" Target="&#50640;&#49828;&#44180;10&#51109;.pptx" TargetMode="External"/><Relationship Id="rId206" Type="http://schemas.openxmlformats.org/officeDocument/2006/relationships/hyperlink" Target="&#50640;&#49828;&#44180;17&#51109;.pptx" TargetMode="External"/><Relationship Id="rId227" Type="http://schemas.openxmlformats.org/officeDocument/2006/relationships/image" Target="../media/image97.png"/><Relationship Id="rId248" Type="http://schemas.openxmlformats.org/officeDocument/2006/relationships/hyperlink" Target="&#50640;&#49828;&#44180;39&#51109;.pptx" TargetMode="External"/><Relationship Id="rId12" Type="http://schemas.openxmlformats.org/officeDocument/2006/relationships/slide" Target="slide6.xml"/><Relationship Id="rId33" Type="http://schemas.openxmlformats.org/officeDocument/2006/relationships/slide" Target="slide18.xml"/><Relationship Id="rId108" Type="http://schemas.openxmlformats.org/officeDocument/2006/relationships/hyperlink" Target="../35&#54616;&#48149;&#44397;/&#54616;&#48149;&#44397;.pptx" TargetMode="External"/><Relationship Id="rId129" Type="http://schemas.openxmlformats.org/officeDocument/2006/relationships/image" Target="../media/image48.png"/><Relationship Id="rId54" Type="http://schemas.openxmlformats.org/officeDocument/2006/relationships/hyperlink" Target="../08&#47355;&#44592;/&#47355;&#44592;.pptx" TargetMode="External"/><Relationship Id="rId75" Type="http://schemas.openxmlformats.org/officeDocument/2006/relationships/image" Target="../media/image21.png"/><Relationship Id="rId96" Type="http://schemas.openxmlformats.org/officeDocument/2006/relationships/hyperlink" Target="../29&#50836;&#50648;/&#50836;&#50648;.pptx" TargetMode="External"/><Relationship Id="rId140" Type="http://schemas.openxmlformats.org/officeDocument/2006/relationships/hyperlink" Target="../../&#49888;&#50557;PPT/51%20&#44264;&#47196;&#49352;&#49436;/&#44264;&#47196;&#49352;&#49436;.pptx" TargetMode="External"/><Relationship Id="rId161" Type="http://schemas.openxmlformats.org/officeDocument/2006/relationships/image" Target="../media/image64.png"/><Relationship Id="rId182" Type="http://schemas.openxmlformats.org/officeDocument/2006/relationships/hyperlink" Target="&#50640;&#49828;&#44180;05&#51109;.pptx" TargetMode="External"/><Relationship Id="rId217" Type="http://schemas.openxmlformats.org/officeDocument/2006/relationships/image" Target="../media/image92.png"/><Relationship Id="rId6" Type="http://schemas.openxmlformats.org/officeDocument/2006/relationships/slide" Target="slide3.xml"/><Relationship Id="rId238" Type="http://schemas.openxmlformats.org/officeDocument/2006/relationships/hyperlink" Target="&#50640;&#49828;&#44180;34&#51109;.pptx" TargetMode="External"/><Relationship Id="rId259" Type="http://schemas.openxmlformats.org/officeDocument/2006/relationships/image" Target="../media/image113.png"/><Relationship Id="rId23" Type="http://schemas.openxmlformats.org/officeDocument/2006/relationships/slide" Target="slide12.xml"/><Relationship Id="rId119" Type="http://schemas.openxmlformats.org/officeDocument/2006/relationships/image" Target="../media/image43.png"/><Relationship Id="rId44" Type="http://schemas.openxmlformats.org/officeDocument/2006/relationships/hyperlink" Target="../03&#47112;&#50948;&#44592;/&#47112;&#50948;&#44592;.pptx" TargetMode="External"/><Relationship Id="rId65" Type="http://schemas.openxmlformats.org/officeDocument/2006/relationships/image" Target="../media/image16.png"/><Relationship Id="rId86" Type="http://schemas.openxmlformats.org/officeDocument/2006/relationships/hyperlink" Target="../24&#50696;&#47112;&#48120;&#50556;/&#50696;&#47112;&#48120;&#50556;.pptx" TargetMode="External"/><Relationship Id="rId130" Type="http://schemas.openxmlformats.org/officeDocument/2006/relationships/hyperlink" Target="../../&#49888;&#50557;PPT/46%20&#44256;&#47536;&#46020;&#51204;&#49436;/&#44256;&#47536;&#46020;&#51204;&#49436;.pptx" TargetMode="External"/><Relationship Id="rId151" Type="http://schemas.openxmlformats.org/officeDocument/2006/relationships/image" Target="../media/image59.png"/><Relationship Id="rId172" Type="http://schemas.openxmlformats.org/officeDocument/2006/relationships/hyperlink" Target="&#50640;&#49828;&#44180;27&#51109;.pptx" TargetMode="External"/><Relationship Id="rId193" Type="http://schemas.openxmlformats.org/officeDocument/2006/relationships/image" Target="../media/image80.png"/><Relationship Id="rId207" Type="http://schemas.openxmlformats.org/officeDocument/2006/relationships/image" Target="../media/image87.png"/><Relationship Id="rId228" Type="http://schemas.openxmlformats.org/officeDocument/2006/relationships/hyperlink" Target="&#50640;&#49828;&#44180;29&#51109;.pptx" TargetMode="External"/><Relationship Id="rId249" Type="http://schemas.openxmlformats.org/officeDocument/2006/relationships/image" Target="../media/image108.png"/><Relationship Id="rId13" Type="http://schemas.openxmlformats.org/officeDocument/2006/relationships/slide" Target="slide26.xml"/><Relationship Id="rId109" Type="http://schemas.openxmlformats.org/officeDocument/2006/relationships/image" Target="../media/image38.png"/><Relationship Id="rId260" Type="http://schemas.openxmlformats.org/officeDocument/2006/relationships/hyperlink" Target="&#50640;&#49828;&#44180;43&#51109;.pptx" TargetMode="External"/><Relationship Id="rId34" Type="http://schemas.openxmlformats.org/officeDocument/2006/relationships/slide" Target="slide19.xml"/><Relationship Id="rId55" Type="http://schemas.openxmlformats.org/officeDocument/2006/relationships/image" Target="../media/image11.png"/><Relationship Id="rId76" Type="http://schemas.openxmlformats.org/officeDocument/2006/relationships/hyperlink" Target="../19&#49884;&#54200;/&#49884;&#54200;.pptx" TargetMode="External"/><Relationship Id="rId97" Type="http://schemas.openxmlformats.org/officeDocument/2006/relationships/image" Target="../media/image32.png"/><Relationship Id="rId120" Type="http://schemas.openxmlformats.org/officeDocument/2006/relationships/hyperlink" Target="../../&#49888;&#50557;PPT/41%20&#47560;&#44032;&#48373;&#51020;/&#47560;&#44032;&#48373;&#51020;.pptx" TargetMode="External"/><Relationship Id="rId141" Type="http://schemas.openxmlformats.org/officeDocument/2006/relationships/image" Target="../media/image54.png"/><Relationship Id="rId7" Type="http://schemas.openxmlformats.org/officeDocument/2006/relationships/slide" Target="slide23.xml"/><Relationship Id="rId162" Type="http://schemas.openxmlformats.org/officeDocument/2006/relationships/hyperlink" Target="../../&#49888;&#50557;PPT/62%20&#50836;&#54620;&#51068;&#49436;/&#50836;&#54620;&#51068;&#49436;.pptx" TargetMode="External"/><Relationship Id="rId183" Type="http://schemas.openxmlformats.org/officeDocument/2006/relationships/image" Target="../media/image75.png"/><Relationship Id="rId218" Type="http://schemas.openxmlformats.org/officeDocument/2006/relationships/hyperlink" Target="&#50640;&#49828;&#44180;23&#51109;.pptx" TargetMode="External"/><Relationship Id="rId239" Type="http://schemas.openxmlformats.org/officeDocument/2006/relationships/image" Target="../media/image103.png"/><Relationship Id="rId250" Type="http://schemas.openxmlformats.org/officeDocument/2006/relationships/hyperlink" Target="&#50640;&#49828;&#44180;48&#51109;.pptx" TargetMode="External"/><Relationship Id="rId24" Type="http://schemas.openxmlformats.org/officeDocument/2006/relationships/slide" Target="slide32.xml"/><Relationship Id="rId45" Type="http://schemas.openxmlformats.org/officeDocument/2006/relationships/image" Target="../media/image6.png"/><Relationship Id="rId66" Type="http://schemas.openxmlformats.org/officeDocument/2006/relationships/hyperlink" Target="../14&#50669;&#45824;&#54616;/&#50669;&#45824;&#54616;.pptx" TargetMode="External"/><Relationship Id="rId87" Type="http://schemas.openxmlformats.org/officeDocument/2006/relationships/image" Target="../media/image27.png"/><Relationship Id="rId110" Type="http://schemas.openxmlformats.org/officeDocument/2006/relationships/hyperlink" Target="../36&#49828;&#48148;&#45264;/&#49828;&#48148;&#45264;.pptx" TargetMode="External"/><Relationship Id="rId131" Type="http://schemas.openxmlformats.org/officeDocument/2006/relationships/image" Target="../media/image49.png"/><Relationship Id="rId152" Type="http://schemas.openxmlformats.org/officeDocument/2006/relationships/hyperlink" Target="../../&#49888;&#50557;PPT/57%20&#48716;&#47112;&#47788;&#49436;/&#48716;&#47112;&#47788;&#49436;1&#51109;.pptx" TargetMode="External"/><Relationship Id="rId173" Type="http://schemas.openxmlformats.org/officeDocument/2006/relationships/image" Target="../media/image70.png"/><Relationship Id="rId194" Type="http://schemas.openxmlformats.org/officeDocument/2006/relationships/hyperlink" Target="&#50640;&#49828;&#44180;11&#51109;.pptx" TargetMode="External"/><Relationship Id="rId208" Type="http://schemas.openxmlformats.org/officeDocument/2006/relationships/hyperlink" Target="&#50640;&#49828;&#44180;18&#51109;.pptx" TargetMode="External"/><Relationship Id="rId229" Type="http://schemas.openxmlformats.org/officeDocument/2006/relationships/image" Target="../media/image98.png"/><Relationship Id="rId240" Type="http://schemas.openxmlformats.org/officeDocument/2006/relationships/hyperlink" Target="&#50640;&#49828;&#44180;35&#51109;.pptx" TargetMode="External"/><Relationship Id="rId261" Type="http://schemas.openxmlformats.org/officeDocument/2006/relationships/image" Target="../media/image114.png"/><Relationship Id="rId14" Type="http://schemas.openxmlformats.org/officeDocument/2006/relationships/slide" Target="slide7.xml"/><Relationship Id="rId35" Type="http://schemas.openxmlformats.org/officeDocument/2006/relationships/slide" Target="slide20.xml"/><Relationship Id="rId56" Type="http://schemas.openxmlformats.org/officeDocument/2006/relationships/hyperlink" Target="../09&#49324;&#47924;&#50648;&#49345;/&#49324;&#47924;&#50648;&#49345;.pptx" TargetMode="External"/><Relationship Id="rId77" Type="http://schemas.openxmlformats.org/officeDocument/2006/relationships/image" Target="../media/image22.png"/><Relationship Id="rId100" Type="http://schemas.openxmlformats.org/officeDocument/2006/relationships/hyperlink" Target="../31&#50724;&#48148;&#45852;/&#50724;&#48148;&#45852;1&#51109;.pptx" TargetMode="External"/><Relationship Id="rId8" Type="http://schemas.openxmlformats.org/officeDocument/2006/relationships/slide" Target="slide4.xml"/><Relationship Id="rId98" Type="http://schemas.openxmlformats.org/officeDocument/2006/relationships/hyperlink" Target="../30&#50500;&#47784;&#49828;/&#50500;&#47784;&#49828;.pptx" TargetMode="External"/><Relationship Id="rId121" Type="http://schemas.openxmlformats.org/officeDocument/2006/relationships/image" Target="../media/image44.png"/><Relationship Id="rId142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63" Type="http://schemas.openxmlformats.org/officeDocument/2006/relationships/image" Target="../media/image65.png"/><Relationship Id="rId184" Type="http://schemas.openxmlformats.org/officeDocument/2006/relationships/hyperlink" Target="&#50640;&#49828;&#44180;06&#51109;.pptx" TargetMode="External"/><Relationship Id="rId219" Type="http://schemas.openxmlformats.org/officeDocument/2006/relationships/image" Target="../media/image93.png"/><Relationship Id="rId230" Type="http://schemas.openxmlformats.org/officeDocument/2006/relationships/hyperlink" Target="&#50640;&#49828;&#44180;30&#51109;.pptx" TargetMode="External"/><Relationship Id="rId251" Type="http://schemas.openxmlformats.org/officeDocument/2006/relationships/image" Target="../media/image109.png"/><Relationship Id="rId25" Type="http://schemas.openxmlformats.org/officeDocument/2006/relationships/slide" Target="slide13.xml"/><Relationship Id="rId46" Type="http://schemas.openxmlformats.org/officeDocument/2006/relationships/hyperlink" Target="../04&#48124;&#49688;&#44592;/&#48124;&#49688;&#44592;.pptx" TargetMode="External"/><Relationship Id="rId67" Type="http://schemas.openxmlformats.org/officeDocument/2006/relationships/image" Target="../media/image17.png"/><Relationship Id="rId88" Type="http://schemas.openxmlformats.org/officeDocument/2006/relationships/hyperlink" Target="../25&#50696;&#47112;&#48120;&#50556;&#50528;&#44032;/&#50696;&#47112;&#48120;&#50556;&#50528;&#44032;.pptx" TargetMode="External"/><Relationship Id="rId111" Type="http://schemas.openxmlformats.org/officeDocument/2006/relationships/image" Target="../media/image39.png"/><Relationship Id="rId132" Type="http://schemas.openxmlformats.org/officeDocument/2006/relationships/hyperlink" Target="../../&#49888;&#50557;PPT/47%20&#44256;&#47536;&#46020;&#54980;&#49436;/&#44256;&#47536;&#46020;&#54980;&#49436;.pptx" TargetMode="External"/><Relationship Id="rId153" Type="http://schemas.openxmlformats.org/officeDocument/2006/relationships/image" Target="../media/image60.png"/><Relationship Id="rId174" Type="http://schemas.openxmlformats.org/officeDocument/2006/relationships/hyperlink" Target="&#50640;&#49828;&#44180;01&#51109;.pptx" TargetMode="External"/><Relationship Id="rId195" Type="http://schemas.openxmlformats.org/officeDocument/2006/relationships/image" Target="../media/image81.png"/><Relationship Id="rId209" Type="http://schemas.openxmlformats.org/officeDocument/2006/relationships/image" Target="../media/image88.png"/><Relationship Id="rId220" Type="http://schemas.openxmlformats.org/officeDocument/2006/relationships/hyperlink" Target="&#50640;&#49828;&#44180;24&#51109;.pptx" TargetMode="External"/><Relationship Id="rId241" Type="http://schemas.openxmlformats.org/officeDocument/2006/relationships/image" Target="../media/image104.png"/><Relationship Id="rId15" Type="http://schemas.openxmlformats.org/officeDocument/2006/relationships/slide" Target="slide27.xml"/><Relationship Id="rId36" Type="http://schemas.openxmlformats.org/officeDocument/2006/relationships/slide" Target="slide8.xml"/><Relationship Id="rId57" Type="http://schemas.openxmlformats.org/officeDocument/2006/relationships/image" Target="../media/image12.png"/><Relationship Id="rId262" Type="http://schemas.openxmlformats.org/officeDocument/2006/relationships/hyperlink" Target="&#50640;&#49828;&#44180;42&#51109;.pptx" TargetMode="External"/><Relationship Id="rId78" Type="http://schemas.openxmlformats.org/officeDocument/2006/relationships/hyperlink" Target="../20&#51104;&#50616;/&#51104;&#50616;.pptx" TargetMode="External"/><Relationship Id="rId99" Type="http://schemas.openxmlformats.org/officeDocument/2006/relationships/image" Target="../media/image33.png"/><Relationship Id="rId101" Type="http://schemas.openxmlformats.org/officeDocument/2006/relationships/image" Target="../media/image34.png"/><Relationship Id="rId122" Type="http://schemas.openxmlformats.org/officeDocument/2006/relationships/hyperlink" Target="../../&#49888;&#50557;PPT/42%20&#45572;&#44032;&#48373;&#51020;/&#45572;&#44032;&#48373;&#51020;.pptx" TargetMode="External"/><Relationship Id="rId143" Type="http://schemas.openxmlformats.org/officeDocument/2006/relationships/image" Target="../media/image55.png"/><Relationship Id="rId164" Type="http://schemas.openxmlformats.org/officeDocument/2006/relationships/hyperlink" Target="../../&#49888;&#50557;PPT/63%20&#50836;&#54620;&#51060;&#49436;/&#50836;&#54620;&#51060;&#49436;1&#51109;.pptx" TargetMode="External"/><Relationship Id="rId185" Type="http://schemas.openxmlformats.org/officeDocument/2006/relationships/image" Target="../media/image76.png"/><Relationship Id="rId9" Type="http://schemas.openxmlformats.org/officeDocument/2006/relationships/slide" Target="slide24.xml"/><Relationship Id="rId210" Type="http://schemas.openxmlformats.org/officeDocument/2006/relationships/hyperlink" Target="&#50640;&#49828;&#44180;19&#51109;.pptx" TargetMode="External"/><Relationship Id="rId26" Type="http://schemas.openxmlformats.org/officeDocument/2006/relationships/slide" Target="slide33.xml"/><Relationship Id="rId231" Type="http://schemas.openxmlformats.org/officeDocument/2006/relationships/image" Target="../media/image99.png"/><Relationship Id="rId252" Type="http://schemas.openxmlformats.org/officeDocument/2006/relationships/hyperlink" Target="&#50640;&#49828;&#44180;47&#51109;.pptx" TargetMode="External"/><Relationship Id="rId47" Type="http://schemas.openxmlformats.org/officeDocument/2006/relationships/image" Target="../media/image7.png"/><Relationship Id="rId68" Type="http://schemas.openxmlformats.org/officeDocument/2006/relationships/hyperlink" Target="../15&#50640;&#49828;&#46972;/&#50640;&#49828;&#46972;.pptx" TargetMode="External"/><Relationship Id="rId89" Type="http://schemas.openxmlformats.org/officeDocument/2006/relationships/image" Target="../media/image28.png"/><Relationship Id="rId112" Type="http://schemas.openxmlformats.org/officeDocument/2006/relationships/hyperlink" Target="../37&#54617;&#44060;/&#54617;&#44060;.pptx" TargetMode="External"/><Relationship Id="rId133" Type="http://schemas.openxmlformats.org/officeDocument/2006/relationships/image" Target="../media/image50.png"/><Relationship Id="rId154" Type="http://schemas.openxmlformats.org/officeDocument/2006/relationships/hyperlink" Target="../../&#49888;&#50557;PPT/58%20&#55176;&#48652;&#47532;&#49436;/&#55176;&#48652;&#47532;&#49436;.pptx" TargetMode="External"/><Relationship Id="rId175" Type="http://schemas.openxmlformats.org/officeDocument/2006/relationships/image" Target="../media/image71.png"/><Relationship Id="rId196" Type="http://schemas.openxmlformats.org/officeDocument/2006/relationships/hyperlink" Target="&#50640;&#49828;&#44180;12&#51109;.pptx" TargetMode="External"/><Relationship Id="rId200" Type="http://schemas.openxmlformats.org/officeDocument/2006/relationships/hyperlink" Target="&#50640;&#49828;&#44180;14&#51109;.pptx" TargetMode="External"/><Relationship Id="rId16" Type="http://schemas.openxmlformats.org/officeDocument/2006/relationships/slide" Target="slide28.xml"/><Relationship Id="rId221" Type="http://schemas.openxmlformats.org/officeDocument/2006/relationships/image" Target="../media/image94.png"/><Relationship Id="rId242" Type="http://schemas.openxmlformats.org/officeDocument/2006/relationships/hyperlink" Target="&#50640;&#49828;&#44180;36&#51109;.pptx" TargetMode="External"/><Relationship Id="rId263" Type="http://schemas.openxmlformats.org/officeDocument/2006/relationships/image" Target="../media/image115.png"/><Relationship Id="rId37" Type="http://schemas.openxmlformats.org/officeDocument/2006/relationships/image" Target="../media/image2.png"/><Relationship Id="rId58" Type="http://schemas.openxmlformats.org/officeDocument/2006/relationships/hyperlink" Target="../10&#49324;&#47924;&#50648;&#54616;/&#49324;&#47924;&#50648;&#54616;.pptx" TargetMode="External"/><Relationship Id="rId79" Type="http://schemas.openxmlformats.org/officeDocument/2006/relationships/image" Target="../media/image23.png"/><Relationship Id="rId102" Type="http://schemas.openxmlformats.org/officeDocument/2006/relationships/hyperlink" Target="../32&#50836;&#45208;/&#50836;&#45208;.pptx" TargetMode="External"/><Relationship Id="rId123" Type="http://schemas.openxmlformats.org/officeDocument/2006/relationships/image" Target="../media/image45.png"/><Relationship Id="rId144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90" Type="http://schemas.openxmlformats.org/officeDocument/2006/relationships/hyperlink" Target="../26&#50640;&#49828;&#44180;/&#50640;&#49828;&#44180;.pptx" TargetMode="External"/><Relationship Id="rId165" Type="http://schemas.openxmlformats.org/officeDocument/2006/relationships/image" Target="../media/image66.png"/><Relationship Id="rId186" Type="http://schemas.openxmlformats.org/officeDocument/2006/relationships/hyperlink" Target="&#50640;&#49828;&#44180;07&#51109;.pptx" TargetMode="External"/><Relationship Id="rId211" Type="http://schemas.openxmlformats.org/officeDocument/2006/relationships/image" Target="../media/image89.png"/><Relationship Id="rId232" Type="http://schemas.openxmlformats.org/officeDocument/2006/relationships/hyperlink" Target="&#50640;&#49828;&#44180;31&#51109;.pptx" TargetMode="External"/><Relationship Id="rId253" Type="http://schemas.openxmlformats.org/officeDocument/2006/relationships/image" Target="../media/image110.png"/><Relationship Id="rId27" Type="http://schemas.openxmlformats.org/officeDocument/2006/relationships/slide" Target="slide14.xml"/><Relationship Id="rId48" Type="http://schemas.openxmlformats.org/officeDocument/2006/relationships/hyperlink" Target="../05&#49888;&#47749;&#44592;/&#49888;&#47749;&#44592;.pptx" TargetMode="External"/><Relationship Id="rId69" Type="http://schemas.openxmlformats.org/officeDocument/2006/relationships/image" Target="../media/image18.png"/><Relationship Id="rId113" Type="http://schemas.openxmlformats.org/officeDocument/2006/relationships/image" Target="../media/image40.png"/><Relationship Id="rId134" Type="http://schemas.openxmlformats.org/officeDocument/2006/relationships/hyperlink" Target="../../&#49888;&#50557;PPT/48%20&#44040;&#46972;&#46356;&#50500;&#49436;/&#44040;&#46972;&#46356;&#50500;&#49436;.pptx" TargetMode="External"/><Relationship Id="rId80" Type="http://schemas.openxmlformats.org/officeDocument/2006/relationships/hyperlink" Target="../21&#51204;&#46020;&#49436;/&#51204;&#46020;&#49436;.pptx" TargetMode="External"/><Relationship Id="rId155" Type="http://schemas.openxmlformats.org/officeDocument/2006/relationships/image" Target="../media/image61.png"/><Relationship Id="rId176" Type="http://schemas.openxmlformats.org/officeDocument/2006/relationships/hyperlink" Target="&#50640;&#49828;&#44180;02&#51109;.pptx" TargetMode="External"/><Relationship Id="rId197" Type="http://schemas.openxmlformats.org/officeDocument/2006/relationships/image" Target="../media/image82.png"/><Relationship Id="rId201" Type="http://schemas.openxmlformats.org/officeDocument/2006/relationships/image" Target="../media/image84.png"/><Relationship Id="rId222" Type="http://schemas.openxmlformats.org/officeDocument/2006/relationships/hyperlink" Target="&#50640;&#49828;&#44180;25&#51109;.pptx" TargetMode="External"/><Relationship Id="rId243" Type="http://schemas.openxmlformats.org/officeDocument/2006/relationships/image" Target="../media/image105.png"/><Relationship Id="rId264" Type="http://schemas.openxmlformats.org/officeDocument/2006/relationships/hyperlink" Target="&#50640;&#49828;&#44180;41&#51109;.pptx" TargetMode="External"/><Relationship Id="rId17" Type="http://schemas.openxmlformats.org/officeDocument/2006/relationships/slide" Target="slide9.xml"/><Relationship Id="rId38" Type="http://schemas.openxmlformats.org/officeDocument/2006/relationships/hyperlink" Target="../../&#44396;-&#49888;&#50557;%20&#49457;&#44221;&#47785;&#47197;.pptx" TargetMode="External"/><Relationship Id="rId59" Type="http://schemas.openxmlformats.org/officeDocument/2006/relationships/image" Target="../media/image13.png"/><Relationship Id="rId103" Type="http://schemas.openxmlformats.org/officeDocument/2006/relationships/image" Target="../media/image35.png"/><Relationship Id="rId124" Type="http://schemas.openxmlformats.org/officeDocument/2006/relationships/hyperlink" Target="../../&#49888;&#50557;PPT/43%20&#50836;&#54620;&#48373;&#51020;/&#50836;&#54620;&#48373;&#51020;.pptx" TargetMode="External"/><Relationship Id="rId70" Type="http://schemas.openxmlformats.org/officeDocument/2006/relationships/hyperlink" Target="../16&#45712;&#54756;&#48120;&#50556;/&#45712;&#54756;&#48120;&#50556;.pptx" TargetMode="External"/><Relationship Id="rId91" Type="http://schemas.openxmlformats.org/officeDocument/2006/relationships/image" Target="../media/image29.png"/><Relationship Id="rId145" Type="http://schemas.openxmlformats.org/officeDocument/2006/relationships/image" Target="../media/image56.png"/><Relationship Id="rId166" Type="http://schemas.openxmlformats.org/officeDocument/2006/relationships/hyperlink" Target="../../&#49888;&#50557;PPT/64%20&#50836;&#54620;&#49340;&#49436;/&#50836;&#54620;&#49340;&#49436;1&#51109;.pptx" TargetMode="External"/><Relationship Id="rId187" Type="http://schemas.openxmlformats.org/officeDocument/2006/relationships/image" Target="../media/image77.png"/><Relationship Id="rId1" Type="http://schemas.openxmlformats.org/officeDocument/2006/relationships/slideLayout" Target="../slideLayouts/slideLayout6.xml"/><Relationship Id="rId212" Type="http://schemas.openxmlformats.org/officeDocument/2006/relationships/hyperlink" Target="&#50640;&#49828;&#44180;20&#51109;.pptx" TargetMode="External"/><Relationship Id="rId233" Type="http://schemas.openxmlformats.org/officeDocument/2006/relationships/image" Target="../media/image100.png"/><Relationship Id="rId254" Type="http://schemas.openxmlformats.org/officeDocument/2006/relationships/hyperlink" Target="&#50640;&#49828;&#44180;46&#51109;.pptx" TargetMode="External"/><Relationship Id="rId28" Type="http://schemas.openxmlformats.org/officeDocument/2006/relationships/slide" Target="slide34.xml"/><Relationship Id="rId49" Type="http://schemas.openxmlformats.org/officeDocument/2006/relationships/image" Target="../media/image8.png"/><Relationship Id="rId114" Type="http://schemas.openxmlformats.org/officeDocument/2006/relationships/hyperlink" Target="../38&#49828;&#44032;&#47028;/&#49828;&#44032;&#47028;.pptx" TargetMode="External"/><Relationship Id="rId60" Type="http://schemas.openxmlformats.org/officeDocument/2006/relationships/hyperlink" Target="../12&#50676;&#50773;&#44592;&#54616;/&#50676;&#50773;&#44592;&#54616;.pptx" TargetMode="External"/><Relationship Id="rId81" Type="http://schemas.openxmlformats.org/officeDocument/2006/relationships/image" Target="../media/image24.png"/><Relationship Id="rId135" Type="http://schemas.openxmlformats.org/officeDocument/2006/relationships/image" Target="../media/image51.png"/><Relationship Id="rId156" Type="http://schemas.openxmlformats.org/officeDocument/2006/relationships/hyperlink" Target="../../&#49888;&#50557;PPT/59%20&#50556;&#44256;&#48372;&#49436;/&#50556;&#44256;&#48372;&#49436;.pptx" TargetMode="External"/><Relationship Id="rId177" Type="http://schemas.openxmlformats.org/officeDocument/2006/relationships/image" Target="../media/image72.png"/><Relationship Id="rId198" Type="http://schemas.openxmlformats.org/officeDocument/2006/relationships/hyperlink" Target="&#50640;&#49828;&#44180;13&#51109;.pptx" TargetMode="External"/><Relationship Id="rId202" Type="http://schemas.openxmlformats.org/officeDocument/2006/relationships/hyperlink" Target="&#50640;&#49828;&#44180;15&#51109;.pptx" TargetMode="External"/><Relationship Id="rId223" Type="http://schemas.openxmlformats.org/officeDocument/2006/relationships/image" Target="../media/image95.png"/><Relationship Id="rId244" Type="http://schemas.openxmlformats.org/officeDocument/2006/relationships/hyperlink" Target="&#50640;&#49828;&#44180;37&#51109;.pptx" TargetMode="External"/><Relationship Id="rId18" Type="http://schemas.openxmlformats.org/officeDocument/2006/relationships/slide" Target="slide29.xml"/><Relationship Id="rId39" Type="http://schemas.openxmlformats.org/officeDocument/2006/relationships/image" Target="../media/image3.png"/><Relationship Id="rId265" Type="http://schemas.openxmlformats.org/officeDocument/2006/relationships/image" Target="../media/image116.png"/><Relationship Id="rId50" Type="http://schemas.openxmlformats.org/officeDocument/2006/relationships/hyperlink" Target="../06&#50668;&#54840;&#49688;&#50500;/&#50668;&#54840;&#49688;&#50500;.pptx" TargetMode="External"/><Relationship Id="rId104" Type="http://schemas.openxmlformats.org/officeDocument/2006/relationships/hyperlink" Target="../33&#48120;&#44032;/&#48120;&#44032;.pptx" TargetMode="External"/><Relationship Id="rId125" Type="http://schemas.openxmlformats.org/officeDocument/2006/relationships/image" Target="../media/image46.png"/><Relationship Id="rId146" Type="http://schemas.openxmlformats.org/officeDocument/2006/relationships/hyperlink" Target="../../&#49888;&#50557;PPT/54%20&#46356;&#47784;&#45936;&#51204;&#49436;/&#46356;&#47784;&#45936;&#51204;&#49436;.pptx" TargetMode="External"/><Relationship Id="rId167" Type="http://schemas.openxmlformats.org/officeDocument/2006/relationships/image" Target="../media/image67.png"/><Relationship Id="rId188" Type="http://schemas.openxmlformats.org/officeDocument/2006/relationships/hyperlink" Target="&#50640;&#49828;&#44180;08&#51109;.pptx" TargetMode="External"/><Relationship Id="rId71" Type="http://schemas.openxmlformats.org/officeDocument/2006/relationships/image" Target="../media/image19.png"/><Relationship Id="rId92" Type="http://schemas.openxmlformats.org/officeDocument/2006/relationships/hyperlink" Target="../27&#45796;&#45768;&#50648;/&#45796;&#45768;&#50648;.pptx" TargetMode="External"/><Relationship Id="rId213" Type="http://schemas.openxmlformats.org/officeDocument/2006/relationships/image" Target="../media/image90.png"/><Relationship Id="rId234" Type="http://schemas.openxmlformats.org/officeDocument/2006/relationships/hyperlink" Target="&#50640;&#49828;&#44180;32&#51109;.pptx" TargetMode="External"/><Relationship Id="rId2" Type="http://schemas.openxmlformats.org/officeDocument/2006/relationships/slide" Target="slide1.xml"/><Relationship Id="rId29" Type="http://schemas.openxmlformats.org/officeDocument/2006/relationships/slide" Target="slide15.xml"/><Relationship Id="rId255" Type="http://schemas.openxmlformats.org/officeDocument/2006/relationships/image" Target="../media/image111.png"/><Relationship Id="rId40" Type="http://schemas.openxmlformats.org/officeDocument/2006/relationships/hyperlink" Target="../02&#52636;&#50528;&#44413;&#44592;/&#52636;&#50528;&#44413;&#44592;.pptx" TargetMode="External"/><Relationship Id="rId115" Type="http://schemas.openxmlformats.org/officeDocument/2006/relationships/image" Target="../media/image41.png"/><Relationship Id="rId136" Type="http://schemas.openxmlformats.org/officeDocument/2006/relationships/hyperlink" Target="../../&#49888;&#50557;PPT/49%20&#50640;&#48288;&#49548;&#49436;/&#50640;&#48288;&#49548;&#49436;.pptx" TargetMode="External"/><Relationship Id="rId157" Type="http://schemas.openxmlformats.org/officeDocument/2006/relationships/image" Target="../media/image62.png"/><Relationship Id="rId178" Type="http://schemas.openxmlformats.org/officeDocument/2006/relationships/hyperlink" Target="&#50640;&#49828;&#44180;03&#51109;.pptx" TargetMode="External"/><Relationship Id="rId61" Type="http://schemas.openxmlformats.org/officeDocument/2006/relationships/image" Target="../media/image14.png"/><Relationship Id="rId82" Type="http://schemas.openxmlformats.org/officeDocument/2006/relationships/hyperlink" Target="../22&#50500;&#44032;/&#50500;&#44032;.pptx" TargetMode="External"/><Relationship Id="rId199" Type="http://schemas.openxmlformats.org/officeDocument/2006/relationships/image" Target="../media/image83.png"/><Relationship Id="rId203" Type="http://schemas.openxmlformats.org/officeDocument/2006/relationships/image" Target="../media/image85.png"/><Relationship Id="rId19" Type="http://schemas.openxmlformats.org/officeDocument/2006/relationships/slide" Target="slide10.xml"/><Relationship Id="rId224" Type="http://schemas.openxmlformats.org/officeDocument/2006/relationships/hyperlink" Target="&#50640;&#49828;&#44180;26&#51109;.pptx" TargetMode="External"/><Relationship Id="rId245" Type="http://schemas.openxmlformats.org/officeDocument/2006/relationships/image" Target="../media/image106.png"/><Relationship Id="rId266" Type="http://schemas.openxmlformats.org/officeDocument/2006/relationships/hyperlink" Target="&#50640;&#49828;&#44180;40&#51109;.pptx" TargetMode="External"/><Relationship Id="rId30" Type="http://schemas.openxmlformats.org/officeDocument/2006/relationships/slide" Target="slide35.xml"/><Relationship Id="rId105" Type="http://schemas.openxmlformats.org/officeDocument/2006/relationships/image" Target="../media/image36.png"/><Relationship Id="rId126" Type="http://schemas.openxmlformats.org/officeDocument/2006/relationships/hyperlink" Target="../../&#49888;&#50557;PPT/44%20&#49324;&#46020;&#54665;&#51204;/&#49324;&#46020;&#54665;&#51204;.pptx" TargetMode="External"/><Relationship Id="rId147" Type="http://schemas.openxmlformats.org/officeDocument/2006/relationships/image" Target="../media/image57.png"/><Relationship Id="rId168" Type="http://schemas.openxmlformats.org/officeDocument/2006/relationships/hyperlink" Target="../../&#49888;&#50557;PPT/65%20&#50976;&#45796;&#49436;/&#50976;&#45796;&#49436;1&#51109;.pptx" TargetMode="External"/><Relationship Id="rId51" Type="http://schemas.openxmlformats.org/officeDocument/2006/relationships/image" Target="../media/image9.png"/><Relationship Id="rId72" Type="http://schemas.openxmlformats.org/officeDocument/2006/relationships/hyperlink" Target="../17&#50640;&#49828;&#45908;/&#50640;&#49828;&#45908;.pptx" TargetMode="External"/><Relationship Id="rId93" Type="http://schemas.openxmlformats.org/officeDocument/2006/relationships/image" Target="../media/image30.png"/><Relationship Id="rId189" Type="http://schemas.openxmlformats.org/officeDocument/2006/relationships/image" Target="../media/image78.png"/><Relationship Id="rId3" Type="http://schemas.openxmlformats.org/officeDocument/2006/relationships/slide" Target="slide21.xml"/><Relationship Id="rId214" Type="http://schemas.openxmlformats.org/officeDocument/2006/relationships/hyperlink" Target="&#50640;&#49828;&#44180;21&#51109;.pptx" TargetMode="External"/><Relationship Id="rId235" Type="http://schemas.openxmlformats.org/officeDocument/2006/relationships/image" Target="../media/image101.png"/><Relationship Id="rId256" Type="http://schemas.openxmlformats.org/officeDocument/2006/relationships/hyperlink" Target="&#50640;&#49828;&#44180;45&#51109;.pptx" TargetMode="External"/><Relationship Id="rId116" Type="http://schemas.openxmlformats.org/officeDocument/2006/relationships/hyperlink" Target="../39&#47568;&#46972;&#44592;/&#47568;&#46972;&#44592;.pptx" TargetMode="External"/><Relationship Id="rId137" Type="http://schemas.openxmlformats.org/officeDocument/2006/relationships/image" Target="../media/image52.png"/><Relationship Id="rId158" Type="http://schemas.openxmlformats.org/officeDocument/2006/relationships/hyperlink" Target="../../&#49888;&#50557;PPT/60%20&#48288;&#46300;&#47196;&#51204;&#49436;/&#48288;&#46300;&#47196;&#51204;&#49436;.pptx" TargetMode="External"/><Relationship Id="rId20" Type="http://schemas.openxmlformats.org/officeDocument/2006/relationships/slide" Target="slide30.xml"/><Relationship Id="rId41" Type="http://schemas.openxmlformats.org/officeDocument/2006/relationships/image" Target="../media/image4.png"/><Relationship Id="rId62" Type="http://schemas.openxmlformats.org/officeDocument/2006/relationships/hyperlink" Target="../11&#50676;&#50773;&#44592;&#49345;/&#50676;&#50773;&#44592;&#49345;.pptx" TargetMode="External"/><Relationship Id="rId83" Type="http://schemas.openxmlformats.org/officeDocument/2006/relationships/image" Target="../media/image25.png"/><Relationship Id="rId179" Type="http://schemas.openxmlformats.org/officeDocument/2006/relationships/image" Target="../media/image73.png"/><Relationship Id="rId190" Type="http://schemas.openxmlformats.org/officeDocument/2006/relationships/hyperlink" Target="&#50640;&#49828;&#44180;09&#51109;.pptx" TargetMode="External"/><Relationship Id="rId204" Type="http://schemas.openxmlformats.org/officeDocument/2006/relationships/hyperlink" Target="&#50640;&#49828;&#44180;16&#51109;.pptx" TargetMode="External"/><Relationship Id="rId225" Type="http://schemas.openxmlformats.org/officeDocument/2006/relationships/image" Target="../media/image96.png"/><Relationship Id="rId246" Type="http://schemas.openxmlformats.org/officeDocument/2006/relationships/hyperlink" Target="&#50640;&#49828;&#44180;38&#51109;.pptx" TargetMode="External"/><Relationship Id="rId267" Type="http://schemas.openxmlformats.org/officeDocument/2006/relationships/image" Target="../media/image117.png"/><Relationship Id="rId106" Type="http://schemas.openxmlformats.org/officeDocument/2006/relationships/hyperlink" Target="../34&#45208;&#54996;/&#45208;&#54996;.pptx" TargetMode="External"/><Relationship Id="rId127" Type="http://schemas.openxmlformats.org/officeDocument/2006/relationships/image" Target="../media/image47.png"/><Relationship Id="rId10" Type="http://schemas.openxmlformats.org/officeDocument/2006/relationships/slide" Target="slide5.xml"/><Relationship Id="rId31" Type="http://schemas.openxmlformats.org/officeDocument/2006/relationships/slide" Target="slide16.xml"/><Relationship Id="rId52" Type="http://schemas.openxmlformats.org/officeDocument/2006/relationships/hyperlink" Target="../07&#49324;&#49324;&#44592;/&#49324;&#49324;&#44592;.pptx" TargetMode="External"/><Relationship Id="rId73" Type="http://schemas.openxmlformats.org/officeDocument/2006/relationships/image" Target="../media/image20.png"/><Relationship Id="rId94" Type="http://schemas.openxmlformats.org/officeDocument/2006/relationships/hyperlink" Target="../28&#54840;&#49464;&#50500;/&#54840;&#49464;&#50500;.pptx" TargetMode="External"/><Relationship Id="rId148" Type="http://schemas.openxmlformats.org/officeDocument/2006/relationships/hyperlink" Target="../../&#49888;&#50557;PPT/55%20&#46356;&#47784;&#45936;&#54980;&#49436;/&#46356;&#47784;&#45936;&#54980;&#49436;.pptx" TargetMode="External"/><Relationship Id="rId169" Type="http://schemas.openxmlformats.org/officeDocument/2006/relationships/image" Target="../media/image68.png"/><Relationship Id="rId4" Type="http://schemas.openxmlformats.org/officeDocument/2006/relationships/slide" Target="slide2.xml"/><Relationship Id="rId180" Type="http://schemas.openxmlformats.org/officeDocument/2006/relationships/hyperlink" Target="&#50640;&#49828;&#44180;04&#51109;.pptx" TargetMode="External"/><Relationship Id="rId215" Type="http://schemas.openxmlformats.org/officeDocument/2006/relationships/image" Target="../media/image91.png"/><Relationship Id="rId236" Type="http://schemas.openxmlformats.org/officeDocument/2006/relationships/hyperlink" Target="&#50640;&#49828;&#44180;33&#51109;.pptx" TargetMode="External"/><Relationship Id="rId257" Type="http://schemas.openxmlformats.org/officeDocument/2006/relationships/image" Target="../media/image112.png"/><Relationship Id="rId42" Type="http://schemas.openxmlformats.org/officeDocument/2006/relationships/hyperlink" Target="&#52285;&#49464;&#44592;.pptx" TargetMode="External"/><Relationship Id="rId84" Type="http://schemas.openxmlformats.org/officeDocument/2006/relationships/hyperlink" Target="../23&#51060;&#49324;&#50556;/&#51060;&#49324;&#50556;.pptx" TargetMode="External"/><Relationship Id="rId138" Type="http://schemas.openxmlformats.org/officeDocument/2006/relationships/hyperlink" Target="../../&#49888;&#50557;PPT/50%20&#48716;&#47549;&#48372;&#49436;/&#48716;&#47549;&#48372;&#49436;.pptx" TargetMode="External"/><Relationship Id="rId191" Type="http://schemas.openxmlformats.org/officeDocument/2006/relationships/image" Target="../media/image79.png"/><Relationship Id="rId205" Type="http://schemas.openxmlformats.org/officeDocument/2006/relationships/image" Target="../media/image86.png"/><Relationship Id="rId247" Type="http://schemas.openxmlformats.org/officeDocument/2006/relationships/image" Target="../media/image107.png"/></Relationships>
</file>

<file path=ppt/slides/_rels/slide33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2.png"/><Relationship Id="rId21" Type="http://schemas.openxmlformats.org/officeDocument/2006/relationships/slide" Target="slide11.xml"/><Relationship Id="rId63" Type="http://schemas.openxmlformats.org/officeDocument/2006/relationships/image" Target="../media/image15.png"/><Relationship Id="rId159" Type="http://schemas.openxmlformats.org/officeDocument/2006/relationships/image" Target="../media/image63.png"/><Relationship Id="rId170" Type="http://schemas.openxmlformats.org/officeDocument/2006/relationships/hyperlink" Target="../../&#49888;&#50557;PPT/66%20&#50836;&#54620;&#44228;&#49884;&#47197;/&#50836;&#54620;&#44228;&#49884;&#47197;.pptx" TargetMode="External"/><Relationship Id="rId226" Type="http://schemas.openxmlformats.org/officeDocument/2006/relationships/hyperlink" Target="&#50640;&#49828;&#44180;28&#51109;.pptx" TargetMode="External"/><Relationship Id="rId107" Type="http://schemas.openxmlformats.org/officeDocument/2006/relationships/image" Target="../media/image37.png"/><Relationship Id="rId268" Type="http://schemas.openxmlformats.org/officeDocument/2006/relationships/image" Target="../media/image150.png"/><Relationship Id="rId11" Type="http://schemas.openxmlformats.org/officeDocument/2006/relationships/slide" Target="slide25.xml"/><Relationship Id="rId32" Type="http://schemas.openxmlformats.org/officeDocument/2006/relationships/slide" Target="slide17.xml"/><Relationship Id="rId53" Type="http://schemas.openxmlformats.org/officeDocument/2006/relationships/image" Target="../media/image10.png"/><Relationship Id="rId74" Type="http://schemas.openxmlformats.org/officeDocument/2006/relationships/hyperlink" Target="../18&#50853;&#44592;/&#50853;&#44592;.pptx" TargetMode="External"/><Relationship Id="rId128" Type="http://schemas.openxmlformats.org/officeDocument/2006/relationships/hyperlink" Target="../../&#49888;&#50557;PPT/45%20&#47196;&#47560;&#49436;/&#47196;&#47560;&#49436;.pptx" TargetMode="External"/><Relationship Id="rId149" Type="http://schemas.openxmlformats.org/officeDocument/2006/relationships/image" Target="../media/image58.png"/><Relationship Id="rId5" Type="http://schemas.openxmlformats.org/officeDocument/2006/relationships/slide" Target="slide22.xml"/><Relationship Id="rId95" Type="http://schemas.openxmlformats.org/officeDocument/2006/relationships/image" Target="../media/image31.png"/><Relationship Id="rId160" Type="http://schemas.openxmlformats.org/officeDocument/2006/relationships/hyperlink" Target="../../&#49888;&#50557;PPT/61%20&#48288;&#46300;&#47196;&#54980;&#49436;/&#48288;&#46300;&#47196;&#54980;&#49436;.pptx" TargetMode="External"/><Relationship Id="rId181" Type="http://schemas.openxmlformats.org/officeDocument/2006/relationships/image" Target="../media/image74.png"/><Relationship Id="rId216" Type="http://schemas.openxmlformats.org/officeDocument/2006/relationships/hyperlink" Target="&#50640;&#49828;&#44180;22&#51109;.pptx" TargetMode="External"/><Relationship Id="rId237" Type="http://schemas.openxmlformats.org/officeDocument/2006/relationships/image" Target="../media/image102.png"/><Relationship Id="rId258" Type="http://schemas.openxmlformats.org/officeDocument/2006/relationships/hyperlink" Target="&#50640;&#49828;&#44180;44&#51109;.pptx" TargetMode="External"/><Relationship Id="rId22" Type="http://schemas.openxmlformats.org/officeDocument/2006/relationships/slide" Target="slide31.xml"/><Relationship Id="rId43" Type="http://schemas.openxmlformats.org/officeDocument/2006/relationships/image" Target="../media/image5.png"/><Relationship Id="rId64" Type="http://schemas.openxmlformats.org/officeDocument/2006/relationships/hyperlink" Target="../13&#50669;&#45824;&#49345;/&#50669;&#45824;&#49345;.pptx" TargetMode="External"/><Relationship Id="rId118" Type="http://schemas.openxmlformats.org/officeDocument/2006/relationships/hyperlink" Target="../../&#49888;&#50557;PPT/40%20&#47560;&#53468;&#48373;&#51020;/&#47560;&#53468;&#48373;&#51020;.pptx" TargetMode="External"/><Relationship Id="rId139" Type="http://schemas.openxmlformats.org/officeDocument/2006/relationships/image" Target="../media/image53.png"/><Relationship Id="rId85" Type="http://schemas.openxmlformats.org/officeDocument/2006/relationships/image" Target="../media/image26.png"/><Relationship Id="rId150" Type="http://schemas.openxmlformats.org/officeDocument/2006/relationships/hyperlink" Target="../../&#49888;&#50557;PPT/56%20&#46356;&#46020;&#49436;/&#46356;&#46020;&#49436;.pptx" TargetMode="External"/><Relationship Id="rId171" Type="http://schemas.openxmlformats.org/officeDocument/2006/relationships/image" Target="../media/image69.png"/><Relationship Id="rId192" Type="http://schemas.openxmlformats.org/officeDocument/2006/relationships/hyperlink" Target="&#50640;&#49828;&#44180;10&#51109;.pptx" TargetMode="External"/><Relationship Id="rId206" Type="http://schemas.openxmlformats.org/officeDocument/2006/relationships/hyperlink" Target="&#50640;&#49828;&#44180;17&#51109;.pptx" TargetMode="External"/><Relationship Id="rId227" Type="http://schemas.openxmlformats.org/officeDocument/2006/relationships/image" Target="../media/image97.png"/><Relationship Id="rId248" Type="http://schemas.openxmlformats.org/officeDocument/2006/relationships/hyperlink" Target="&#50640;&#49828;&#44180;39&#51109;.pptx" TargetMode="External"/><Relationship Id="rId12" Type="http://schemas.openxmlformats.org/officeDocument/2006/relationships/slide" Target="slide6.xml"/><Relationship Id="rId33" Type="http://schemas.openxmlformats.org/officeDocument/2006/relationships/slide" Target="slide18.xml"/><Relationship Id="rId108" Type="http://schemas.openxmlformats.org/officeDocument/2006/relationships/hyperlink" Target="../35&#54616;&#48149;&#44397;/&#54616;&#48149;&#44397;.pptx" TargetMode="External"/><Relationship Id="rId129" Type="http://schemas.openxmlformats.org/officeDocument/2006/relationships/image" Target="../media/image48.png"/><Relationship Id="rId54" Type="http://schemas.openxmlformats.org/officeDocument/2006/relationships/hyperlink" Target="../08&#47355;&#44592;/&#47355;&#44592;.pptx" TargetMode="External"/><Relationship Id="rId75" Type="http://schemas.openxmlformats.org/officeDocument/2006/relationships/image" Target="../media/image21.png"/><Relationship Id="rId96" Type="http://schemas.openxmlformats.org/officeDocument/2006/relationships/hyperlink" Target="../29&#50836;&#50648;/&#50836;&#50648;.pptx" TargetMode="External"/><Relationship Id="rId140" Type="http://schemas.openxmlformats.org/officeDocument/2006/relationships/hyperlink" Target="../../&#49888;&#50557;PPT/51%20&#44264;&#47196;&#49352;&#49436;/&#44264;&#47196;&#49352;&#49436;.pptx" TargetMode="External"/><Relationship Id="rId161" Type="http://schemas.openxmlformats.org/officeDocument/2006/relationships/image" Target="../media/image64.png"/><Relationship Id="rId182" Type="http://schemas.openxmlformats.org/officeDocument/2006/relationships/hyperlink" Target="&#50640;&#49828;&#44180;05&#51109;.pptx" TargetMode="External"/><Relationship Id="rId217" Type="http://schemas.openxmlformats.org/officeDocument/2006/relationships/image" Target="../media/image92.png"/><Relationship Id="rId6" Type="http://schemas.openxmlformats.org/officeDocument/2006/relationships/slide" Target="slide3.xml"/><Relationship Id="rId238" Type="http://schemas.openxmlformats.org/officeDocument/2006/relationships/hyperlink" Target="&#50640;&#49828;&#44180;34&#51109;.pptx" TargetMode="External"/><Relationship Id="rId259" Type="http://schemas.openxmlformats.org/officeDocument/2006/relationships/image" Target="../media/image113.png"/><Relationship Id="rId23" Type="http://schemas.openxmlformats.org/officeDocument/2006/relationships/slide" Target="slide12.xml"/><Relationship Id="rId119" Type="http://schemas.openxmlformats.org/officeDocument/2006/relationships/image" Target="../media/image43.png"/><Relationship Id="rId44" Type="http://schemas.openxmlformats.org/officeDocument/2006/relationships/hyperlink" Target="../03&#47112;&#50948;&#44592;/&#47112;&#50948;&#44592;.pptx" TargetMode="External"/><Relationship Id="rId65" Type="http://schemas.openxmlformats.org/officeDocument/2006/relationships/image" Target="../media/image16.png"/><Relationship Id="rId86" Type="http://schemas.openxmlformats.org/officeDocument/2006/relationships/hyperlink" Target="../24&#50696;&#47112;&#48120;&#50556;/&#50696;&#47112;&#48120;&#50556;.pptx" TargetMode="External"/><Relationship Id="rId130" Type="http://schemas.openxmlformats.org/officeDocument/2006/relationships/hyperlink" Target="../../&#49888;&#50557;PPT/46%20&#44256;&#47536;&#46020;&#51204;&#49436;/&#44256;&#47536;&#46020;&#51204;&#49436;.pptx" TargetMode="External"/><Relationship Id="rId151" Type="http://schemas.openxmlformats.org/officeDocument/2006/relationships/image" Target="../media/image59.png"/><Relationship Id="rId172" Type="http://schemas.openxmlformats.org/officeDocument/2006/relationships/hyperlink" Target="&#50640;&#49828;&#44180;27&#51109;.pptx" TargetMode="External"/><Relationship Id="rId193" Type="http://schemas.openxmlformats.org/officeDocument/2006/relationships/image" Target="../media/image80.png"/><Relationship Id="rId207" Type="http://schemas.openxmlformats.org/officeDocument/2006/relationships/image" Target="../media/image87.png"/><Relationship Id="rId228" Type="http://schemas.openxmlformats.org/officeDocument/2006/relationships/hyperlink" Target="&#50640;&#49828;&#44180;29&#51109;.pptx" TargetMode="External"/><Relationship Id="rId249" Type="http://schemas.openxmlformats.org/officeDocument/2006/relationships/image" Target="../media/image108.png"/><Relationship Id="rId13" Type="http://schemas.openxmlformats.org/officeDocument/2006/relationships/slide" Target="slide26.xml"/><Relationship Id="rId109" Type="http://schemas.openxmlformats.org/officeDocument/2006/relationships/image" Target="../media/image38.png"/><Relationship Id="rId260" Type="http://schemas.openxmlformats.org/officeDocument/2006/relationships/hyperlink" Target="&#50640;&#49828;&#44180;43&#51109;.pptx" TargetMode="External"/><Relationship Id="rId34" Type="http://schemas.openxmlformats.org/officeDocument/2006/relationships/slide" Target="slide19.xml"/><Relationship Id="rId55" Type="http://schemas.openxmlformats.org/officeDocument/2006/relationships/image" Target="../media/image11.png"/><Relationship Id="rId76" Type="http://schemas.openxmlformats.org/officeDocument/2006/relationships/hyperlink" Target="../19&#49884;&#54200;/&#49884;&#54200;.pptx" TargetMode="External"/><Relationship Id="rId97" Type="http://schemas.openxmlformats.org/officeDocument/2006/relationships/image" Target="../media/image32.png"/><Relationship Id="rId120" Type="http://schemas.openxmlformats.org/officeDocument/2006/relationships/hyperlink" Target="../../&#49888;&#50557;PPT/41%20&#47560;&#44032;&#48373;&#51020;/&#47560;&#44032;&#48373;&#51020;.pptx" TargetMode="External"/><Relationship Id="rId141" Type="http://schemas.openxmlformats.org/officeDocument/2006/relationships/image" Target="../media/image54.png"/><Relationship Id="rId7" Type="http://schemas.openxmlformats.org/officeDocument/2006/relationships/slide" Target="slide23.xml"/><Relationship Id="rId162" Type="http://schemas.openxmlformats.org/officeDocument/2006/relationships/hyperlink" Target="../../&#49888;&#50557;PPT/62%20&#50836;&#54620;&#51068;&#49436;/&#50836;&#54620;&#51068;&#49436;.pptx" TargetMode="External"/><Relationship Id="rId183" Type="http://schemas.openxmlformats.org/officeDocument/2006/relationships/image" Target="../media/image75.png"/><Relationship Id="rId218" Type="http://schemas.openxmlformats.org/officeDocument/2006/relationships/hyperlink" Target="&#50640;&#49828;&#44180;23&#51109;.pptx" TargetMode="External"/><Relationship Id="rId239" Type="http://schemas.openxmlformats.org/officeDocument/2006/relationships/image" Target="../media/image103.png"/><Relationship Id="rId250" Type="http://schemas.openxmlformats.org/officeDocument/2006/relationships/hyperlink" Target="&#50640;&#49828;&#44180;48&#51109;.pptx" TargetMode="External"/><Relationship Id="rId24" Type="http://schemas.openxmlformats.org/officeDocument/2006/relationships/slide" Target="slide32.xml"/><Relationship Id="rId45" Type="http://schemas.openxmlformats.org/officeDocument/2006/relationships/image" Target="../media/image6.png"/><Relationship Id="rId66" Type="http://schemas.openxmlformats.org/officeDocument/2006/relationships/hyperlink" Target="../14&#50669;&#45824;&#54616;/&#50669;&#45824;&#54616;.pptx" TargetMode="External"/><Relationship Id="rId87" Type="http://schemas.openxmlformats.org/officeDocument/2006/relationships/image" Target="../media/image27.png"/><Relationship Id="rId110" Type="http://schemas.openxmlformats.org/officeDocument/2006/relationships/hyperlink" Target="../36&#49828;&#48148;&#45264;/&#49828;&#48148;&#45264;.pptx" TargetMode="External"/><Relationship Id="rId131" Type="http://schemas.openxmlformats.org/officeDocument/2006/relationships/image" Target="../media/image49.png"/><Relationship Id="rId152" Type="http://schemas.openxmlformats.org/officeDocument/2006/relationships/hyperlink" Target="../../&#49888;&#50557;PPT/57%20&#48716;&#47112;&#47788;&#49436;/&#48716;&#47112;&#47788;&#49436;1&#51109;.pptx" TargetMode="External"/><Relationship Id="rId173" Type="http://schemas.openxmlformats.org/officeDocument/2006/relationships/image" Target="../media/image70.png"/><Relationship Id="rId194" Type="http://schemas.openxmlformats.org/officeDocument/2006/relationships/hyperlink" Target="&#50640;&#49828;&#44180;11&#51109;.pptx" TargetMode="External"/><Relationship Id="rId208" Type="http://schemas.openxmlformats.org/officeDocument/2006/relationships/hyperlink" Target="&#50640;&#49828;&#44180;18&#51109;.pptx" TargetMode="External"/><Relationship Id="rId229" Type="http://schemas.openxmlformats.org/officeDocument/2006/relationships/image" Target="../media/image98.png"/><Relationship Id="rId240" Type="http://schemas.openxmlformats.org/officeDocument/2006/relationships/hyperlink" Target="&#50640;&#49828;&#44180;35&#51109;.pptx" TargetMode="External"/><Relationship Id="rId261" Type="http://schemas.openxmlformats.org/officeDocument/2006/relationships/image" Target="../media/image114.png"/><Relationship Id="rId14" Type="http://schemas.openxmlformats.org/officeDocument/2006/relationships/slide" Target="slide7.xml"/><Relationship Id="rId35" Type="http://schemas.openxmlformats.org/officeDocument/2006/relationships/slide" Target="slide20.xml"/><Relationship Id="rId56" Type="http://schemas.openxmlformats.org/officeDocument/2006/relationships/hyperlink" Target="../09&#49324;&#47924;&#50648;&#49345;/&#49324;&#47924;&#50648;&#49345;.pptx" TargetMode="External"/><Relationship Id="rId77" Type="http://schemas.openxmlformats.org/officeDocument/2006/relationships/image" Target="../media/image22.png"/><Relationship Id="rId100" Type="http://schemas.openxmlformats.org/officeDocument/2006/relationships/hyperlink" Target="../31&#50724;&#48148;&#45852;/&#50724;&#48148;&#45852;1&#51109;.pptx" TargetMode="External"/><Relationship Id="rId8" Type="http://schemas.openxmlformats.org/officeDocument/2006/relationships/slide" Target="slide4.xml"/><Relationship Id="rId98" Type="http://schemas.openxmlformats.org/officeDocument/2006/relationships/hyperlink" Target="../30&#50500;&#47784;&#49828;/&#50500;&#47784;&#49828;.pptx" TargetMode="External"/><Relationship Id="rId121" Type="http://schemas.openxmlformats.org/officeDocument/2006/relationships/image" Target="../media/image44.png"/><Relationship Id="rId142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63" Type="http://schemas.openxmlformats.org/officeDocument/2006/relationships/image" Target="../media/image65.png"/><Relationship Id="rId184" Type="http://schemas.openxmlformats.org/officeDocument/2006/relationships/hyperlink" Target="&#50640;&#49828;&#44180;06&#51109;.pptx" TargetMode="External"/><Relationship Id="rId219" Type="http://schemas.openxmlformats.org/officeDocument/2006/relationships/image" Target="../media/image93.png"/><Relationship Id="rId230" Type="http://schemas.openxmlformats.org/officeDocument/2006/relationships/hyperlink" Target="&#50640;&#49828;&#44180;30&#51109;.pptx" TargetMode="External"/><Relationship Id="rId251" Type="http://schemas.openxmlformats.org/officeDocument/2006/relationships/image" Target="../media/image109.png"/><Relationship Id="rId25" Type="http://schemas.openxmlformats.org/officeDocument/2006/relationships/slide" Target="slide13.xml"/><Relationship Id="rId46" Type="http://schemas.openxmlformats.org/officeDocument/2006/relationships/hyperlink" Target="../04&#48124;&#49688;&#44592;/&#48124;&#49688;&#44592;.pptx" TargetMode="External"/><Relationship Id="rId67" Type="http://schemas.openxmlformats.org/officeDocument/2006/relationships/image" Target="../media/image17.png"/><Relationship Id="rId88" Type="http://schemas.openxmlformats.org/officeDocument/2006/relationships/hyperlink" Target="../25&#50696;&#47112;&#48120;&#50556;&#50528;&#44032;/&#50696;&#47112;&#48120;&#50556;&#50528;&#44032;.pptx" TargetMode="External"/><Relationship Id="rId111" Type="http://schemas.openxmlformats.org/officeDocument/2006/relationships/image" Target="../media/image39.png"/><Relationship Id="rId132" Type="http://schemas.openxmlformats.org/officeDocument/2006/relationships/hyperlink" Target="../../&#49888;&#50557;PPT/47%20&#44256;&#47536;&#46020;&#54980;&#49436;/&#44256;&#47536;&#46020;&#54980;&#49436;.pptx" TargetMode="External"/><Relationship Id="rId153" Type="http://schemas.openxmlformats.org/officeDocument/2006/relationships/image" Target="../media/image60.png"/><Relationship Id="rId174" Type="http://schemas.openxmlformats.org/officeDocument/2006/relationships/hyperlink" Target="&#50640;&#49828;&#44180;01&#51109;.pptx" TargetMode="External"/><Relationship Id="rId195" Type="http://schemas.openxmlformats.org/officeDocument/2006/relationships/image" Target="../media/image81.png"/><Relationship Id="rId209" Type="http://schemas.openxmlformats.org/officeDocument/2006/relationships/image" Target="../media/image88.png"/><Relationship Id="rId220" Type="http://schemas.openxmlformats.org/officeDocument/2006/relationships/hyperlink" Target="&#50640;&#49828;&#44180;24&#51109;.pptx" TargetMode="External"/><Relationship Id="rId241" Type="http://schemas.openxmlformats.org/officeDocument/2006/relationships/image" Target="../media/image104.png"/><Relationship Id="rId15" Type="http://schemas.openxmlformats.org/officeDocument/2006/relationships/slide" Target="slide27.xml"/><Relationship Id="rId36" Type="http://schemas.openxmlformats.org/officeDocument/2006/relationships/slide" Target="slide8.xml"/><Relationship Id="rId57" Type="http://schemas.openxmlformats.org/officeDocument/2006/relationships/image" Target="../media/image12.png"/><Relationship Id="rId262" Type="http://schemas.openxmlformats.org/officeDocument/2006/relationships/hyperlink" Target="&#50640;&#49828;&#44180;42&#51109;.pptx" TargetMode="External"/><Relationship Id="rId78" Type="http://schemas.openxmlformats.org/officeDocument/2006/relationships/hyperlink" Target="../20&#51104;&#50616;/&#51104;&#50616;.pptx" TargetMode="External"/><Relationship Id="rId99" Type="http://schemas.openxmlformats.org/officeDocument/2006/relationships/image" Target="../media/image33.png"/><Relationship Id="rId101" Type="http://schemas.openxmlformats.org/officeDocument/2006/relationships/image" Target="../media/image34.png"/><Relationship Id="rId122" Type="http://schemas.openxmlformats.org/officeDocument/2006/relationships/hyperlink" Target="../../&#49888;&#50557;PPT/42%20&#45572;&#44032;&#48373;&#51020;/&#45572;&#44032;&#48373;&#51020;.pptx" TargetMode="External"/><Relationship Id="rId143" Type="http://schemas.openxmlformats.org/officeDocument/2006/relationships/image" Target="../media/image55.png"/><Relationship Id="rId164" Type="http://schemas.openxmlformats.org/officeDocument/2006/relationships/hyperlink" Target="../../&#49888;&#50557;PPT/63%20&#50836;&#54620;&#51060;&#49436;/&#50836;&#54620;&#51060;&#49436;1&#51109;.pptx" TargetMode="External"/><Relationship Id="rId185" Type="http://schemas.openxmlformats.org/officeDocument/2006/relationships/image" Target="../media/image76.png"/><Relationship Id="rId9" Type="http://schemas.openxmlformats.org/officeDocument/2006/relationships/slide" Target="slide24.xml"/><Relationship Id="rId210" Type="http://schemas.openxmlformats.org/officeDocument/2006/relationships/hyperlink" Target="&#50640;&#49828;&#44180;19&#51109;.pptx" TargetMode="External"/><Relationship Id="rId26" Type="http://schemas.openxmlformats.org/officeDocument/2006/relationships/slide" Target="slide33.xml"/><Relationship Id="rId231" Type="http://schemas.openxmlformats.org/officeDocument/2006/relationships/image" Target="../media/image99.png"/><Relationship Id="rId252" Type="http://schemas.openxmlformats.org/officeDocument/2006/relationships/hyperlink" Target="&#50640;&#49828;&#44180;47&#51109;.pptx" TargetMode="External"/><Relationship Id="rId47" Type="http://schemas.openxmlformats.org/officeDocument/2006/relationships/image" Target="../media/image7.png"/><Relationship Id="rId68" Type="http://schemas.openxmlformats.org/officeDocument/2006/relationships/hyperlink" Target="../15&#50640;&#49828;&#46972;/&#50640;&#49828;&#46972;.pptx" TargetMode="External"/><Relationship Id="rId89" Type="http://schemas.openxmlformats.org/officeDocument/2006/relationships/image" Target="../media/image28.png"/><Relationship Id="rId112" Type="http://schemas.openxmlformats.org/officeDocument/2006/relationships/hyperlink" Target="../37&#54617;&#44060;/&#54617;&#44060;.pptx" TargetMode="External"/><Relationship Id="rId133" Type="http://schemas.openxmlformats.org/officeDocument/2006/relationships/image" Target="../media/image50.png"/><Relationship Id="rId154" Type="http://schemas.openxmlformats.org/officeDocument/2006/relationships/hyperlink" Target="../../&#49888;&#50557;PPT/58%20&#55176;&#48652;&#47532;&#49436;/&#55176;&#48652;&#47532;&#49436;.pptx" TargetMode="External"/><Relationship Id="rId175" Type="http://schemas.openxmlformats.org/officeDocument/2006/relationships/image" Target="../media/image71.png"/><Relationship Id="rId196" Type="http://schemas.openxmlformats.org/officeDocument/2006/relationships/hyperlink" Target="&#50640;&#49828;&#44180;12&#51109;.pptx" TargetMode="External"/><Relationship Id="rId200" Type="http://schemas.openxmlformats.org/officeDocument/2006/relationships/hyperlink" Target="&#50640;&#49828;&#44180;14&#51109;.pptx" TargetMode="External"/><Relationship Id="rId16" Type="http://schemas.openxmlformats.org/officeDocument/2006/relationships/slide" Target="slide28.xml"/><Relationship Id="rId221" Type="http://schemas.openxmlformats.org/officeDocument/2006/relationships/image" Target="../media/image94.png"/><Relationship Id="rId242" Type="http://schemas.openxmlformats.org/officeDocument/2006/relationships/hyperlink" Target="&#50640;&#49828;&#44180;36&#51109;.pptx" TargetMode="External"/><Relationship Id="rId263" Type="http://schemas.openxmlformats.org/officeDocument/2006/relationships/image" Target="../media/image115.png"/><Relationship Id="rId37" Type="http://schemas.openxmlformats.org/officeDocument/2006/relationships/image" Target="../media/image2.png"/><Relationship Id="rId58" Type="http://schemas.openxmlformats.org/officeDocument/2006/relationships/hyperlink" Target="../10&#49324;&#47924;&#50648;&#54616;/&#49324;&#47924;&#50648;&#54616;.pptx" TargetMode="External"/><Relationship Id="rId79" Type="http://schemas.openxmlformats.org/officeDocument/2006/relationships/image" Target="../media/image23.png"/><Relationship Id="rId102" Type="http://schemas.openxmlformats.org/officeDocument/2006/relationships/hyperlink" Target="../32&#50836;&#45208;/&#50836;&#45208;.pptx" TargetMode="External"/><Relationship Id="rId123" Type="http://schemas.openxmlformats.org/officeDocument/2006/relationships/image" Target="../media/image45.png"/><Relationship Id="rId144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90" Type="http://schemas.openxmlformats.org/officeDocument/2006/relationships/hyperlink" Target="../26&#50640;&#49828;&#44180;/&#50640;&#49828;&#44180;.pptx" TargetMode="External"/><Relationship Id="rId165" Type="http://schemas.openxmlformats.org/officeDocument/2006/relationships/image" Target="../media/image66.png"/><Relationship Id="rId186" Type="http://schemas.openxmlformats.org/officeDocument/2006/relationships/hyperlink" Target="&#50640;&#49828;&#44180;07&#51109;.pptx" TargetMode="External"/><Relationship Id="rId211" Type="http://schemas.openxmlformats.org/officeDocument/2006/relationships/image" Target="../media/image89.png"/><Relationship Id="rId232" Type="http://schemas.openxmlformats.org/officeDocument/2006/relationships/hyperlink" Target="&#50640;&#49828;&#44180;31&#51109;.pptx" TargetMode="External"/><Relationship Id="rId253" Type="http://schemas.openxmlformats.org/officeDocument/2006/relationships/image" Target="../media/image110.png"/><Relationship Id="rId27" Type="http://schemas.openxmlformats.org/officeDocument/2006/relationships/slide" Target="slide14.xml"/><Relationship Id="rId48" Type="http://schemas.openxmlformats.org/officeDocument/2006/relationships/hyperlink" Target="../05&#49888;&#47749;&#44592;/&#49888;&#47749;&#44592;.pptx" TargetMode="External"/><Relationship Id="rId69" Type="http://schemas.openxmlformats.org/officeDocument/2006/relationships/image" Target="../media/image18.png"/><Relationship Id="rId113" Type="http://schemas.openxmlformats.org/officeDocument/2006/relationships/image" Target="../media/image40.png"/><Relationship Id="rId134" Type="http://schemas.openxmlformats.org/officeDocument/2006/relationships/hyperlink" Target="../../&#49888;&#50557;PPT/48%20&#44040;&#46972;&#46356;&#50500;&#49436;/&#44040;&#46972;&#46356;&#50500;&#49436;.pptx" TargetMode="External"/><Relationship Id="rId80" Type="http://schemas.openxmlformats.org/officeDocument/2006/relationships/hyperlink" Target="../21&#51204;&#46020;&#49436;/&#51204;&#46020;&#49436;.pptx" TargetMode="External"/><Relationship Id="rId155" Type="http://schemas.openxmlformats.org/officeDocument/2006/relationships/image" Target="../media/image61.png"/><Relationship Id="rId176" Type="http://schemas.openxmlformats.org/officeDocument/2006/relationships/hyperlink" Target="&#50640;&#49828;&#44180;02&#51109;.pptx" TargetMode="External"/><Relationship Id="rId197" Type="http://schemas.openxmlformats.org/officeDocument/2006/relationships/image" Target="../media/image82.png"/><Relationship Id="rId201" Type="http://schemas.openxmlformats.org/officeDocument/2006/relationships/image" Target="../media/image84.png"/><Relationship Id="rId222" Type="http://schemas.openxmlformats.org/officeDocument/2006/relationships/hyperlink" Target="&#50640;&#49828;&#44180;25&#51109;.pptx" TargetMode="External"/><Relationship Id="rId243" Type="http://schemas.openxmlformats.org/officeDocument/2006/relationships/image" Target="../media/image105.png"/><Relationship Id="rId264" Type="http://schemas.openxmlformats.org/officeDocument/2006/relationships/hyperlink" Target="&#50640;&#49828;&#44180;41&#51109;.pptx" TargetMode="External"/><Relationship Id="rId17" Type="http://schemas.openxmlformats.org/officeDocument/2006/relationships/slide" Target="slide9.xml"/><Relationship Id="rId38" Type="http://schemas.openxmlformats.org/officeDocument/2006/relationships/hyperlink" Target="../../&#44396;-&#49888;&#50557;%20&#49457;&#44221;&#47785;&#47197;.pptx" TargetMode="External"/><Relationship Id="rId59" Type="http://schemas.openxmlformats.org/officeDocument/2006/relationships/image" Target="../media/image13.png"/><Relationship Id="rId103" Type="http://schemas.openxmlformats.org/officeDocument/2006/relationships/image" Target="../media/image35.png"/><Relationship Id="rId124" Type="http://schemas.openxmlformats.org/officeDocument/2006/relationships/hyperlink" Target="../../&#49888;&#50557;PPT/43%20&#50836;&#54620;&#48373;&#51020;/&#50836;&#54620;&#48373;&#51020;.pptx" TargetMode="External"/><Relationship Id="rId70" Type="http://schemas.openxmlformats.org/officeDocument/2006/relationships/hyperlink" Target="../16&#45712;&#54756;&#48120;&#50556;/&#45712;&#54756;&#48120;&#50556;.pptx" TargetMode="External"/><Relationship Id="rId91" Type="http://schemas.openxmlformats.org/officeDocument/2006/relationships/image" Target="../media/image29.png"/><Relationship Id="rId145" Type="http://schemas.openxmlformats.org/officeDocument/2006/relationships/image" Target="../media/image56.png"/><Relationship Id="rId166" Type="http://schemas.openxmlformats.org/officeDocument/2006/relationships/hyperlink" Target="../../&#49888;&#50557;PPT/64%20&#50836;&#54620;&#49340;&#49436;/&#50836;&#54620;&#49340;&#49436;1&#51109;.pptx" TargetMode="External"/><Relationship Id="rId187" Type="http://schemas.openxmlformats.org/officeDocument/2006/relationships/image" Target="../media/image77.png"/><Relationship Id="rId1" Type="http://schemas.openxmlformats.org/officeDocument/2006/relationships/slideLayout" Target="../slideLayouts/slideLayout6.xml"/><Relationship Id="rId212" Type="http://schemas.openxmlformats.org/officeDocument/2006/relationships/hyperlink" Target="&#50640;&#49828;&#44180;20&#51109;.pptx" TargetMode="External"/><Relationship Id="rId233" Type="http://schemas.openxmlformats.org/officeDocument/2006/relationships/image" Target="../media/image100.png"/><Relationship Id="rId254" Type="http://schemas.openxmlformats.org/officeDocument/2006/relationships/hyperlink" Target="&#50640;&#49828;&#44180;46&#51109;.pptx" TargetMode="External"/><Relationship Id="rId28" Type="http://schemas.openxmlformats.org/officeDocument/2006/relationships/slide" Target="slide34.xml"/><Relationship Id="rId49" Type="http://schemas.openxmlformats.org/officeDocument/2006/relationships/image" Target="../media/image8.png"/><Relationship Id="rId114" Type="http://schemas.openxmlformats.org/officeDocument/2006/relationships/hyperlink" Target="../38&#49828;&#44032;&#47028;/&#49828;&#44032;&#47028;.pptx" TargetMode="External"/><Relationship Id="rId60" Type="http://schemas.openxmlformats.org/officeDocument/2006/relationships/hyperlink" Target="../12&#50676;&#50773;&#44592;&#54616;/&#50676;&#50773;&#44592;&#54616;.pptx" TargetMode="External"/><Relationship Id="rId81" Type="http://schemas.openxmlformats.org/officeDocument/2006/relationships/image" Target="../media/image24.png"/><Relationship Id="rId135" Type="http://schemas.openxmlformats.org/officeDocument/2006/relationships/image" Target="../media/image51.png"/><Relationship Id="rId156" Type="http://schemas.openxmlformats.org/officeDocument/2006/relationships/hyperlink" Target="../../&#49888;&#50557;PPT/59%20&#50556;&#44256;&#48372;&#49436;/&#50556;&#44256;&#48372;&#49436;.pptx" TargetMode="External"/><Relationship Id="rId177" Type="http://schemas.openxmlformats.org/officeDocument/2006/relationships/image" Target="../media/image72.png"/><Relationship Id="rId198" Type="http://schemas.openxmlformats.org/officeDocument/2006/relationships/hyperlink" Target="&#50640;&#49828;&#44180;13&#51109;.pptx" TargetMode="External"/><Relationship Id="rId202" Type="http://schemas.openxmlformats.org/officeDocument/2006/relationships/hyperlink" Target="&#50640;&#49828;&#44180;15&#51109;.pptx" TargetMode="External"/><Relationship Id="rId223" Type="http://schemas.openxmlformats.org/officeDocument/2006/relationships/image" Target="../media/image95.png"/><Relationship Id="rId244" Type="http://schemas.openxmlformats.org/officeDocument/2006/relationships/hyperlink" Target="&#50640;&#49828;&#44180;37&#51109;.pptx" TargetMode="External"/><Relationship Id="rId18" Type="http://schemas.openxmlformats.org/officeDocument/2006/relationships/slide" Target="slide29.xml"/><Relationship Id="rId39" Type="http://schemas.openxmlformats.org/officeDocument/2006/relationships/image" Target="../media/image3.png"/><Relationship Id="rId265" Type="http://schemas.openxmlformats.org/officeDocument/2006/relationships/image" Target="../media/image116.png"/><Relationship Id="rId50" Type="http://schemas.openxmlformats.org/officeDocument/2006/relationships/hyperlink" Target="../06&#50668;&#54840;&#49688;&#50500;/&#50668;&#54840;&#49688;&#50500;.pptx" TargetMode="External"/><Relationship Id="rId104" Type="http://schemas.openxmlformats.org/officeDocument/2006/relationships/hyperlink" Target="../33&#48120;&#44032;/&#48120;&#44032;.pptx" TargetMode="External"/><Relationship Id="rId125" Type="http://schemas.openxmlformats.org/officeDocument/2006/relationships/image" Target="../media/image46.png"/><Relationship Id="rId146" Type="http://schemas.openxmlformats.org/officeDocument/2006/relationships/hyperlink" Target="../../&#49888;&#50557;PPT/54%20&#46356;&#47784;&#45936;&#51204;&#49436;/&#46356;&#47784;&#45936;&#51204;&#49436;.pptx" TargetMode="External"/><Relationship Id="rId167" Type="http://schemas.openxmlformats.org/officeDocument/2006/relationships/image" Target="../media/image67.png"/><Relationship Id="rId188" Type="http://schemas.openxmlformats.org/officeDocument/2006/relationships/hyperlink" Target="&#50640;&#49828;&#44180;08&#51109;.pptx" TargetMode="External"/><Relationship Id="rId71" Type="http://schemas.openxmlformats.org/officeDocument/2006/relationships/image" Target="../media/image19.png"/><Relationship Id="rId92" Type="http://schemas.openxmlformats.org/officeDocument/2006/relationships/hyperlink" Target="../27&#45796;&#45768;&#50648;/&#45796;&#45768;&#50648;.pptx" TargetMode="External"/><Relationship Id="rId213" Type="http://schemas.openxmlformats.org/officeDocument/2006/relationships/image" Target="../media/image90.png"/><Relationship Id="rId234" Type="http://schemas.openxmlformats.org/officeDocument/2006/relationships/hyperlink" Target="&#50640;&#49828;&#44180;32&#51109;.pptx" TargetMode="External"/><Relationship Id="rId2" Type="http://schemas.openxmlformats.org/officeDocument/2006/relationships/slide" Target="slide1.xml"/><Relationship Id="rId29" Type="http://schemas.openxmlformats.org/officeDocument/2006/relationships/slide" Target="slide15.xml"/><Relationship Id="rId255" Type="http://schemas.openxmlformats.org/officeDocument/2006/relationships/image" Target="../media/image111.png"/><Relationship Id="rId40" Type="http://schemas.openxmlformats.org/officeDocument/2006/relationships/hyperlink" Target="../02&#52636;&#50528;&#44413;&#44592;/&#52636;&#50528;&#44413;&#44592;.pptx" TargetMode="External"/><Relationship Id="rId115" Type="http://schemas.openxmlformats.org/officeDocument/2006/relationships/image" Target="../media/image41.png"/><Relationship Id="rId136" Type="http://schemas.openxmlformats.org/officeDocument/2006/relationships/hyperlink" Target="../../&#49888;&#50557;PPT/49%20&#50640;&#48288;&#49548;&#49436;/&#50640;&#48288;&#49548;&#49436;.pptx" TargetMode="External"/><Relationship Id="rId157" Type="http://schemas.openxmlformats.org/officeDocument/2006/relationships/image" Target="../media/image62.png"/><Relationship Id="rId178" Type="http://schemas.openxmlformats.org/officeDocument/2006/relationships/hyperlink" Target="&#50640;&#49828;&#44180;03&#51109;.pptx" TargetMode="External"/><Relationship Id="rId61" Type="http://schemas.openxmlformats.org/officeDocument/2006/relationships/image" Target="../media/image14.png"/><Relationship Id="rId82" Type="http://schemas.openxmlformats.org/officeDocument/2006/relationships/hyperlink" Target="../22&#50500;&#44032;/&#50500;&#44032;.pptx" TargetMode="External"/><Relationship Id="rId199" Type="http://schemas.openxmlformats.org/officeDocument/2006/relationships/image" Target="../media/image83.png"/><Relationship Id="rId203" Type="http://schemas.openxmlformats.org/officeDocument/2006/relationships/image" Target="../media/image85.png"/><Relationship Id="rId19" Type="http://schemas.openxmlformats.org/officeDocument/2006/relationships/slide" Target="slide10.xml"/><Relationship Id="rId224" Type="http://schemas.openxmlformats.org/officeDocument/2006/relationships/hyperlink" Target="&#50640;&#49828;&#44180;26&#51109;.pptx" TargetMode="External"/><Relationship Id="rId245" Type="http://schemas.openxmlformats.org/officeDocument/2006/relationships/image" Target="../media/image106.png"/><Relationship Id="rId266" Type="http://schemas.openxmlformats.org/officeDocument/2006/relationships/hyperlink" Target="&#50640;&#49828;&#44180;40&#51109;.pptx" TargetMode="External"/><Relationship Id="rId30" Type="http://schemas.openxmlformats.org/officeDocument/2006/relationships/slide" Target="slide35.xml"/><Relationship Id="rId105" Type="http://schemas.openxmlformats.org/officeDocument/2006/relationships/image" Target="../media/image36.png"/><Relationship Id="rId126" Type="http://schemas.openxmlformats.org/officeDocument/2006/relationships/hyperlink" Target="../../&#49888;&#50557;PPT/44%20&#49324;&#46020;&#54665;&#51204;/&#49324;&#46020;&#54665;&#51204;.pptx" TargetMode="External"/><Relationship Id="rId147" Type="http://schemas.openxmlformats.org/officeDocument/2006/relationships/image" Target="../media/image57.png"/><Relationship Id="rId168" Type="http://schemas.openxmlformats.org/officeDocument/2006/relationships/hyperlink" Target="../../&#49888;&#50557;PPT/65%20&#50976;&#45796;&#49436;/&#50976;&#45796;&#49436;1&#51109;.pptx" TargetMode="External"/><Relationship Id="rId51" Type="http://schemas.openxmlformats.org/officeDocument/2006/relationships/image" Target="../media/image9.png"/><Relationship Id="rId72" Type="http://schemas.openxmlformats.org/officeDocument/2006/relationships/hyperlink" Target="../17&#50640;&#49828;&#45908;/&#50640;&#49828;&#45908;.pptx" TargetMode="External"/><Relationship Id="rId93" Type="http://schemas.openxmlformats.org/officeDocument/2006/relationships/image" Target="../media/image30.png"/><Relationship Id="rId189" Type="http://schemas.openxmlformats.org/officeDocument/2006/relationships/image" Target="../media/image78.png"/><Relationship Id="rId3" Type="http://schemas.openxmlformats.org/officeDocument/2006/relationships/slide" Target="slide21.xml"/><Relationship Id="rId214" Type="http://schemas.openxmlformats.org/officeDocument/2006/relationships/hyperlink" Target="&#50640;&#49828;&#44180;21&#51109;.pptx" TargetMode="External"/><Relationship Id="rId235" Type="http://schemas.openxmlformats.org/officeDocument/2006/relationships/image" Target="../media/image101.png"/><Relationship Id="rId256" Type="http://schemas.openxmlformats.org/officeDocument/2006/relationships/hyperlink" Target="&#50640;&#49828;&#44180;45&#51109;.pptx" TargetMode="External"/><Relationship Id="rId116" Type="http://schemas.openxmlformats.org/officeDocument/2006/relationships/hyperlink" Target="../39&#47568;&#46972;&#44592;/&#47568;&#46972;&#44592;.pptx" TargetMode="External"/><Relationship Id="rId137" Type="http://schemas.openxmlformats.org/officeDocument/2006/relationships/image" Target="../media/image52.png"/><Relationship Id="rId158" Type="http://schemas.openxmlformats.org/officeDocument/2006/relationships/hyperlink" Target="../../&#49888;&#50557;PPT/60%20&#48288;&#46300;&#47196;&#51204;&#49436;/&#48288;&#46300;&#47196;&#51204;&#49436;.pptx" TargetMode="External"/><Relationship Id="rId20" Type="http://schemas.openxmlformats.org/officeDocument/2006/relationships/slide" Target="slide30.xml"/><Relationship Id="rId41" Type="http://schemas.openxmlformats.org/officeDocument/2006/relationships/image" Target="../media/image4.png"/><Relationship Id="rId62" Type="http://schemas.openxmlformats.org/officeDocument/2006/relationships/hyperlink" Target="../11&#50676;&#50773;&#44592;&#49345;/&#50676;&#50773;&#44592;&#49345;.pptx" TargetMode="External"/><Relationship Id="rId83" Type="http://schemas.openxmlformats.org/officeDocument/2006/relationships/image" Target="../media/image25.png"/><Relationship Id="rId179" Type="http://schemas.openxmlformats.org/officeDocument/2006/relationships/image" Target="../media/image73.png"/><Relationship Id="rId190" Type="http://schemas.openxmlformats.org/officeDocument/2006/relationships/hyperlink" Target="&#50640;&#49828;&#44180;09&#51109;.pptx" TargetMode="External"/><Relationship Id="rId204" Type="http://schemas.openxmlformats.org/officeDocument/2006/relationships/hyperlink" Target="&#50640;&#49828;&#44180;16&#51109;.pptx" TargetMode="External"/><Relationship Id="rId225" Type="http://schemas.openxmlformats.org/officeDocument/2006/relationships/image" Target="../media/image96.png"/><Relationship Id="rId246" Type="http://schemas.openxmlformats.org/officeDocument/2006/relationships/hyperlink" Target="&#50640;&#49828;&#44180;38&#51109;.pptx" TargetMode="External"/><Relationship Id="rId267" Type="http://schemas.openxmlformats.org/officeDocument/2006/relationships/image" Target="../media/image117.png"/><Relationship Id="rId106" Type="http://schemas.openxmlformats.org/officeDocument/2006/relationships/hyperlink" Target="../34&#45208;&#54996;/&#45208;&#54996;.pptx" TargetMode="External"/><Relationship Id="rId127" Type="http://schemas.openxmlformats.org/officeDocument/2006/relationships/image" Target="../media/image47.png"/><Relationship Id="rId10" Type="http://schemas.openxmlformats.org/officeDocument/2006/relationships/slide" Target="slide5.xml"/><Relationship Id="rId31" Type="http://schemas.openxmlformats.org/officeDocument/2006/relationships/slide" Target="slide16.xml"/><Relationship Id="rId52" Type="http://schemas.openxmlformats.org/officeDocument/2006/relationships/hyperlink" Target="../07&#49324;&#49324;&#44592;/&#49324;&#49324;&#44592;.pptx" TargetMode="External"/><Relationship Id="rId73" Type="http://schemas.openxmlformats.org/officeDocument/2006/relationships/image" Target="../media/image20.png"/><Relationship Id="rId94" Type="http://schemas.openxmlformats.org/officeDocument/2006/relationships/hyperlink" Target="../28&#54840;&#49464;&#50500;/&#54840;&#49464;&#50500;.pptx" TargetMode="External"/><Relationship Id="rId148" Type="http://schemas.openxmlformats.org/officeDocument/2006/relationships/hyperlink" Target="../../&#49888;&#50557;PPT/55%20&#46356;&#47784;&#45936;&#54980;&#49436;/&#46356;&#47784;&#45936;&#54980;&#49436;.pptx" TargetMode="External"/><Relationship Id="rId169" Type="http://schemas.openxmlformats.org/officeDocument/2006/relationships/image" Target="../media/image68.png"/><Relationship Id="rId4" Type="http://schemas.openxmlformats.org/officeDocument/2006/relationships/slide" Target="slide2.xml"/><Relationship Id="rId180" Type="http://schemas.openxmlformats.org/officeDocument/2006/relationships/hyperlink" Target="&#50640;&#49828;&#44180;04&#51109;.pptx" TargetMode="External"/><Relationship Id="rId215" Type="http://schemas.openxmlformats.org/officeDocument/2006/relationships/image" Target="../media/image91.png"/><Relationship Id="rId236" Type="http://schemas.openxmlformats.org/officeDocument/2006/relationships/hyperlink" Target="&#50640;&#49828;&#44180;33&#51109;.pptx" TargetMode="External"/><Relationship Id="rId257" Type="http://schemas.openxmlformats.org/officeDocument/2006/relationships/image" Target="../media/image112.png"/><Relationship Id="rId42" Type="http://schemas.openxmlformats.org/officeDocument/2006/relationships/hyperlink" Target="&#52285;&#49464;&#44592;.pptx" TargetMode="External"/><Relationship Id="rId84" Type="http://schemas.openxmlformats.org/officeDocument/2006/relationships/hyperlink" Target="../23&#51060;&#49324;&#50556;/&#51060;&#49324;&#50556;.pptx" TargetMode="External"/><Relationship Id="rId138" Type="http://schemas.openxmlformats.org/officeDocument/2006/relationships/hyperlink" Target="../../&#49888;&#50557;PPT/50%20&#48716;&#47549;&#48372;&#49436;/&#48716;&#47549;&#48372;&#49436;.pptx" TargetMode="External"/><Relationship Id="rId191" Type="http://schemas.openxmlformats.org/officeDocument/2006/relationships/image" Target="../media/image79.png"/><Relationship Id="rId205" Type="http://schemas.openxmlformats.org/officeDocument/2006/relationships/image" Target="../media/image86.png"/><Relationship Id="rId247" Type="http://schemas.openxmlformats.org/officeDocument/2006/relationships/image" Target="../media/image107.png"/></Relationships>
</file>

<file path=ppt/slides/_rels/slide34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2.png"/><Relationship Id="rId21" Type="http://schemas.openxmlformats.org/officeDocument/2006/relationships/slide" Target="slide11.xml"/><Relationship Id="rId63" Type="http://schemas.openxmlformats.org/officeDocument/2006/relationships/image" Target="../media/image15.png"/><Relationship Id="rId159" Type="http://schemas.openxmlformats.org/officeDocument/2006/relationships/image" Target="../media/image63.png"/><Relationship Id="rId170" Type="http://schemas.openxmlformats.org/officeDocument/2006/relationships/hyperlink" Target="../../&#49888;&#50557;PPT/66%20&#50836;&#54620;&#44228;&#49884;&#47197;/&#50836;&#54620;&#44228;&#49884;&#47197;.pptx" TargetMode="External"/><Relationship Id="rId226" Type="http://schemas.openxmlformats.org/officeDocument/2006/relationships/hyperlink" Target="&#50640;&#49828;&#44180;28&#51109;.pptx" TargetMode="External"/><Relationship Id="rId107" Type="http://schemas.openxmlformats.org/officeDocument/2006/relationships/image" Target="../media/image37.png"/><Relationship Id="rId268" Type="http://schemas.openxmlformats.org/officeDocument/2006/relationships/image" Target="../media/image151.png"/><Relationship Id="rId11" Type="http://schemas.openxmlformats.org/officeDocument/2006/relationships/slide" Target="slide25.xml"/><Relationship Id="rId32" Type="http://schemas.openxmlformats.org/officeDocument/2006/relationships/slide" Target="slide17.xml"/><Relationship Id="rId53" Type="http://schemas.openxmlformats.org/officeDocument/2006/relationships/image" Target="../media/image10.png"/><Relationship Id="rId74" Type="http://schemas.openxmlformats.org/officeDocument/2006/relationships/hyperlink" Target="../18&#50853;&#44592;/&#50853;&#44592;.pptx" TargetMode="External"/><Relationship Id="rId128" Type="http://schemas.openxmlformats.org/officeDocument/2006/relationships/hyperlink" Target="../../&#49888;&#50557;PPT/45%20&#47196;&#47560;&#49436;/&#47196;&#47560;&#49436;.pptx" TargetMode="External"/><Relationship Id="rId149" Type="http://schemas.openxmlformats.org/officeDocument/2006/relationships/image" Target="../media/image58.png"/><Relationship Id="rId5" Type="http://schemas.openxmlformats.org/officeDocument/2006/relationships/slide" Target="slide22.xml"/><Relationship Id="rId95" Type="http://schemas.openxmlformats.org/officeDocument/2006/relationships/image" Target="../media/image31.png"/><Relationship Id="rId160" Type="http://schemas.openxmlformats.org/officeDocument/2006/relationships/hyperlink" Target="../../&#49888;&#50557;PPT/61%20&#48288;&#46300;&#47196;&#54980;&#49436;/&#48288;&#46300;&#47196;&#54980;&#49436;.pptx" TargetMode="External"/><Relationship Id="rId181" Type="http://schemas.openxmlformats.org/officeDocument/2006/relationships/image" Target="../media/image74.png"/><Relationship Id="rId216" Type="http://schemas.openxmlformats.org/officeDocument/2006/relationships/hyperlink" Target="&#50640;&#49828;&#44180;22&#51109;.pptx" TargetMode="External"/><Relationship Id="rId237" Type="http://schemas.openxmlformats.org/officeDocument/2006/relationships/image" Target="../media/image102.png"/><Relationship Id="rId258" Type="http://schemas.openxmlformats.org/officeDocument/2006/relationships/hyperlink" Target="&#50640;&#49828;&#44180;44&#51109;.pptx" TargetMode="External"/><Relationship Id="rId22" Type="http://schemas.openxmlformats.org/officeDocument/2006/relationships/slide" Target="slide31.xml"/><Relationship Id="rId43" Type="http://schemas.openxmlformats.org/officeDocument/2006/relationships/image" Target="../media/image5.png"/><Relationship Id="rId64" Type="http://schemas.openxmlformats.org/officeDocument/2006/relationships/hyperlink" Target="../13&#50669;&#45824;&#49345;/&#50669;&#45824;&#49345;.pptx" TargetMode="External"/><Relationship Id="rId118" Type="http://schemas.openxmlformats.org/officeDocument/2006/relationships/hyperlink" Target="../../&#49888;&#50557;PPT/40%20&#47560;&#53468;&#48373;&#51020;/&#47560;&#53468;&#48373;&#51020;.pptx" TargetMode="External"/><Relationship Id="rId139" Type="http://schemas.openxmlformats.org/officeDocument/2006/relationships/image" Target="../media/image53.png"/><Relationship Id="rId85" Type="http://schemas.openxmlformats.org/officeDocument/2006/relationships/image" Target="../media/image26.png"/><Relationship Id="rId150" Type="http://schemas.openxmlformats.org/officeDocument/2006/relationships/hyperlink" Target="../../&#49888;&#50557;PPT/56%20&#46356;&#46020;&#49436;/&#46356;&#46020;&#49436;.pptx" TargetMode="External"/><Relationship Id="rId171" Type="http://schemas.openxmlformats.org/officeDocument/2006/relationships/image" Target="../media/image69.png"/><Relationship Id="rId192" Type="http://schemas.openxmlformats.org/officeDocument/2006/relationships/hyperlink" Target="&#50640;&#49828;&#44180;10&#51109;.pptx" TargetMode="External"/><Relationship Id="rId206" Type="http://schemas.openxmlformats.org/officeDocument/2006/relationships/hyperlink" Target="&#50640;&#49828;&#44180;17&#51109;.pptx" TargetMode="External"/><Relationship Id="rId227" Type="http://schemas.openxmlformats.org/officeDocument/2006/relationships/image" Target="../media/image97.png"/><Relationship Id="rId248" Type="http://schemas.openxmlformats.org/officeDocument/2006/relationships/hyperlink" Target="&#50640;&#49828;&#44180;39&#51109;.pptx" TargetMode="External"/><Relationship Id="rId12" Type="http://schemas.openxmlformats.org/officeDocument/2006/relationships/slide" Target="slide6.xml"/><Relationship Id="rId33" Type="http://schemas.openxmlformats.org/officeDocument/2006/relationships/slide" Target="slide18.xml"/><Relationship Id="rId108" Type="http://schemas.openxmlformats.org/officeDocument/2006/relationships/hyperlink" Target="../35&#54616;&#48149;&#44397;/&#54616;&#48149;&#44397;.pptx" TargetMode="External"/><Relationship Id="rId129" Type="http://schemas.openxmlformats.org/officeDocument/2006/relationships/image" Target="../media/image48.png"/><Relationship Id="rId54" Type="http://schemas.openxmlformats.org/officeDocument/2006/relationships/hyperlink" Target="../08&#47355;&#44592;/&#47355;&#44592;.pptx" TargetMode="External"/><Relationship Id="rId75" Type="http://schemas.openxmlformats.org/officeDocument/2006/relationships/image" Target="../media/image21.png"/><Relationship Id="rId96" Type="http://schemas.openxmlformats.org/officeDocument/2006/relationships/hyperlink" Target="../29&#50836;&#50648;/&#50836;&#50648;.pptx" TargetMode="External"/><Relationship Id="rId140" Type="http://schemas.openxmlformats.org/officeDocument/2006/relationships/hyperlink" Target="../../&#49888;&#50557;PPT/51%20&#44264;&#47196;&#49352;&#49436;/&#44264;&#47196;&#49352;&#49436;.pptx" TargetMode="External"/><Relationship Id="rId161" Type="http://schemas.openxmlformats.org/officeDocument/2006/relationships/image" Target="../media/image64.png"/><Relationship Id="rId182" Type="http://schemas.openxmlformats.org/officeDocument/2006/relationships/hyperlink" Target="&#50640;&#49828;&#44180;05&#51109;.pptx" TargetMode="External"/><Relationship Id="rId217" Type="http://schemas.openxmlformats.org/officeDocument/2006/relationships/image" Target="../media/image92.png"/><Relationship Id="rId6" Type="http://schemas.openxmlformats.org/officeDocument/2006/relationships/slide" Target="slide3.xml"/><Relationship Id="rId238" Type="http://schemas.openxmlformats.org/officeDocument/2006/relationships/hyperlink" Target="&#50640;&#49828;&#44180;34&#51109;.pptx" TargetMode="External"/><Relationship Id="rId259" Type="http://schemas.openxmlformats.org/officeDocument/2006/relationships/image" Target="../media/image113.png"/><Relationship Id="rId23" Type="http://schemas.openxmlformats.org/officeDocument/2006/relationships/slide" Target="slide12.xml"/><Relationship Id="rId119" Type="http://schemas.openxmlformats.org/officeDocument/2006/relationships/image" Target="../media/image43.png"/><Relationship Id="rId44" Type="http://schemas.openxmlformats.org/officeDocument/2006/relationships/hyperlink" Target="../03&#47112;&#50948;&#44592;/&#47112;&#50948;&#44592;.pptx" TargetMode="External"/><Relationship Id="rId65" Type="http://schemas.openxmlformats.org/officeDocument/2006/relationships/image" Target="../media/image16.png"/><Relationship Id="rId86" Type="http://schemas.openxmlformats.org/officeDocument/2006/relationships/hyperlink" Target="../24&#50696;&#47112;&#48120;&#50556;/&#50696;&#47112;&#48120;&#50556;.pptx" TargetMode="External"/><Relationship Id="rId130" Type="http://schemas.openxmlformats.org/officeDocument/2006/relationships/hyperlink" Target="../../&#49888;&#50557;PPT/46%20&#44256;&#47536;&#46020;&#51204;&#49436;/&#44256;&#47536;&#46020;&#51204;&#49436;.pptx" TargetMode="External"/><Relationship Id="rId151" Type="http://schemas.openxmlformats.org/officeDocument/2006/relationships/image" Target="../media/image59.png"/><Relationship Id="rId172" Type="http://schemas.openxmlformats.org/officeDocument/2006/relationships/hyperlink" Target="&#50640;&#49828;&#44180;27&#51109;.pptx" TargetMode="External"/><Relationship Id="rId193" Type="http://schemas.openxmlformats.org/officeDocument/2006/relationships/image" Target="../media/image80.png"/><Relationship Id="rId207" Type="http://schemas.openxmlformats.org/officeDocument/2006/relationships/image" Target="../media/image87.png"/><Relationship Id="rId228" Type="http://schemas.openxmlformats.org/officeDocument/2006/relationships/hyperlink" Target="&#50640;&#49828;&#44180;29&#51109;.pptx" TargetMode="External"/><Relationship Id="rId249" Type="http://schemas.openxmlformats.org/officeDocument/2006/relationships/image" Target="../media/image108.png"/><Relationship Id="rId13" Type="http://schemas.openxmlformats.org/officeDocument/2006/relationships/slide" Target="slide26.xml"/><Relationship Id="rId109" Type="http://schemas.openxmlformats.org/officeDocument/2006/relationships/image" Target="../media/image38.png"/><Relationship Id="rId260" Type="http://schemas.openxmlformats.org/officeDocument/2006/relationships/hyperlink" Target="&#50640;&#49828;&#44180;43&#51109;.pptx" TargetMode="External"/><Relationship Id="rId34" Type="http://schemas.openxmlformats.org/officeDocument/2006/relationships/slide" Target="slide19.xml"/><Relationship Id="rId55" Type="http://schemas.openxmlformats.org/officeDocument/2006/relationships/image" Target="../media/image11.png"/><Relationship Id="rId76" Type="http://schemas.openxmlformats.org/officeDocument/2006/relationships/hyperlink" Target="../19&#49884;&#54200;/&#49884;&#54200;.pptx" TargetMode="External"/><Relationship Id="rId97" Type="http://schemas.openxmlformats.org/officeDocument/2006/relationships/image" Target="../media/image32.png"/><Relationship Id="rId120" Type="http://schemas.openxmlformats.org/officeDocument/2006/relationships/hyperlink" Target="../../&#49888;&#50557;PPT/41%20&#47560;&#44032;&#48373;&#51020;/&#47560;&#44032;&#48373;&#51020;.pptx" TargetMode="External"/><Relationship Id="rId141" Type="http://schemas.openxmlformats.org/officeDocument/2006/relationships/image" Target="../media/image54.png"/><Relationship Id="rId7" Type="http://schemas.openxmlformats.org/officeDocument/2006/relationships/slide" Target="slide23.xml"/><Relationship Id="rId162" Type="http://schemas.openxmlformats.org/officeDocument/2006/relationships/hyperlink" Target="../../&#49888;&#50557;PPT/62%20&#50836;&#54620;&#51068;&#49436;/&#50836;&#54620;&#51068;&#49436;.pptx" TargetMode="External"/><Relationship Id="rId183" Type="http://schemas.openxmlformats.org/officeDocument/2006/relationships/image" Target="../media/image75.png"/><Relationship Id="rId218" Type="http://schemas.openxmlformats.org/officeDocument/2006/relationships/hyperlink" Target="&#50640;&#49828;&#44180;23&#51109;.pptx" TargetMode="External"/><Relationship Id="rId239" Type="http://schemas.openxmlformats.org/officeDocument/2006/relationships/image" Target="../media/image103.png"/><Relationship Id="rId250" Type="http://schemas.openxmlformats.org/officeDocument/2006/relationships/hyperlink" Target="&#50640;&#49828;&#44180;48&#51109;.pptx" TargetMode="External"/><Relationship Id="rId24" Type="http://schemas.openxmlformats.org/officeDocument/2006/relationships/slide" Target="slide32.xml"/><Relationship Id="rId45" Type="http://schemas.openxmlformats.org/officeDocument/2006/relationships/image" Target="../media/image6.png"/><Relationship Id="rId66" Type="http://schemas.openxmlformats.org/officeDocument/2006/relationships/hyperlink" Target="../14&#50669;&#45824;&#54616;/&#50669;&#45824;&#54616;.pptx" TargetMode="External"/><Relationship Id="rId87" Type="http://schemas.openxmlformats.org/officeDocument/2006/relationships/image" Target="../media/image27.png"/><Relationship Id="rId110" Type="http://schemas.openxmlformats.org/officeDocument/2006/relationships/hyperlink" Target="../36&#49828;&#48148;&#45264;/&#49828;&#48148;&#45264;.pptx" TargetMode="External"/><Relationship Id="rId131" Type="http://schemas.openxmlformats.org/officeDocument/2006/relationships/image" Target="../media/image49.png"/><Relationship Id="rId152" Type="http://schemas.openxmlformats.org/officeDocument/2006/relationships/hyperlink" Target="../../&#49888;&#50557;PPT/57%20&#48716;&#47112;&#47788;&#49436;/&#48716;&#47112;&#47788;&#49436;1&#51109;.pptx" TargetMode="External"/><Relationship Id="rId173" Type="http://schemas.openxmlformats.org/officeDocument/2006/relationships/image" Target="../media/image70.png"/><Relationship Id="rId194" Type="http://schemas.openxmlformats.org/officeDocument/2006/relationships/hyperlink" Target="&#50640;&#49828;&#44180;11&#51109;.pptx" TargetMode="External"/><Relationship Id="rId208" Type="http://schemas.openxmlformats.org/officeDocument/2006/relationships/hyperlink" Target="&#50640;&#49828;&#44180;18&#51109;.pptx" TargetMode="External"/><Relationship Id="rId229" Type="http://schemas.openxmlformats.org/officeDocument/2006/relationships/image" Target="../media/image98.png"/><Relationship Id="rId240" Type="http://schemas.openxmlformats.org/officeDocument/2006/relationships/hyperlink" Target="&#50640;&#49828;&#44180;35&#51109;.pptx" TargetMode="External"/><Relationship Id="rId261" Type="http://schemas.openxmlformats.org/officeDocument/2006/relationships/image" Target="../media/image114.png"/><Relationship Id="rId14" Type="http://schemas.openxmlformats.org/officeDocument/2006/relationships/slide" Target="slide7.xml"/><Relationship Id="rId35" Type="http://schemas.openxmlformats.org/officeDocument/2006/relationships/slide" Target="slide20.xml"/><Relationship Id="rId56" Type="http://schemas.openxmlformats.org/officeDocument/2006/relationships/hyperlink" Target="../09&#49324;&#47924;&#50648;&#49345;/&#49324;&#47924;&#50648;&#49345;.pptx" TargetMode="External"/><Relationship Id="rId77" Type="http://schemas.openxmlformats.org/officeDocument/2006/relationships/image" Target="../media/image22.png"/><Relationship Id="rId100" Type="http://schemas.openxmlformats.org/officeDocument/2006/relationships/hyperlink" Target="../31&#50724;&#48148;&#45852;/&#50724;&#48148;&#45852;1&#51109;.pptx" TargetMode="External"/><Relationship Id="rId8" Type="http://schemas.openxmlformats.org/officeDocument/2006/relationships/slide" Target="slide4.xml"/><Relationship Id="rId98" Type="http://schemas.openxmlformats.org/officeDocument/2006/relationships/hyperlink" Target="../30&#50500;&#47784;&#49828;/&#50500;&#47784;&#49828;.pptx" TargetMode="External"/><Relationship Id="rId121" Type="http://schemas.openxmlformats.org/officeDocument/2006/relationships/image" Target="../media/image44.png"/><Relationship Id="rId142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63" Type="http://schemas.openxmlformats.org/officeDocument/2006/relationships/image" Target="../media/image65.png"/><Relationship Id="rId184" Type="http://schemas.openxmlformats.org/officeDocument/2006/relationships/hyperlink" Target="&#50640;&#49828;&#44180;06&#51109;.pptx" TargetMode="External"/><Relationship Id="rId219" Type="http://schemas.openxmlformats.org/officeDocument/2006/relationships/image" Target="../media/image93.png"/><Relationship Id="rId230" Type="http://schemas.openxmlformats.org/officeDocument/2006/relationships/hyperlink" Target="&#50640;&#49828;&#44180;30&#51109;.pptx" TargetMode="External"/><Relationship Id="rId251" Type="http://schemas.openxmlformats.org/officeDocument/2006/relationships/image" Target="../media/image109.png"/><Relationship Id="rId25" Type="http://schemas.openxmlformats.org/officeDocument/2006/relationships/slide" Target="slide13.xml"/><Relationship Id="rId46" Type="http://schemas.openxmlformats.org/officeDocument/2006/relationships/hyperlink" Target="../04&#48124;&#49688;&#44592;/&#48124;&#49688;&#44592;.pptx" TargetMode="External"/><Relationship Id="rId67" Type="http://schemas.openxmlformats.org/officeDocument/2006/relationships/image" Target="../media/image17.png"/><Relationship Id="rId88" Type="http://schemas.openxmlformats.org/officeDocument/2006/relationships/hyperlink" Target="../25&#50696;&#47112;&#48120;&#50556;&#50528;&#44032;/&#50696;&#47112;&#48120;&#50556;&#50528;&#44032;.pptx" TargetMode="External"/><Relationship Id="rId111" Type="http://schemas.openxmlformats.org/officeDocument/2006/relationships/image" Target="../media/image39.png"/><Relationship Id="rId132" Type="http://schemas.openxmlformats.org/officeDocument/2006/relationships/hyperlink" Target="../../&#49888;&#50557;PPT/47%20&#44256;&#47536;&#46020;&#54980;&#49436;/&#44256;&#47536;&#46020;&#54980;&#49436;.pptx" TargetMode="External"/><Relationship Id="rId153" Type="http://schemas.openxmlformats.org/officeDocument/2006/relationships/image" Target="../media/image60.png"/><Relationship Id="rId174" Type="http://schemas.openxmlformats.org/officeDocument/2006/relationships/hyperlink" Target="&#50640;&#49828;&#44180;01&#51109;.pptx" TargetMode="External"/><Relationship Id="rId195" Type="http://schemas.openxmlformats.org/officeDocument/2006/relationships/image" Target="../media/image81.png"/><Relationship Id="rId209" Type="http://schemas.openxmlformats.org/officeDocument/2006/relationships/image" Target="../media/image88.png"/><Relationship Id="rId220" Type="http://schemas.openxmlformats.org/officeDocument/2006/relationships/hyperlink" Target="&#50640;&#49828;&#44180;24&#51109;.pptx" TargetMode="External"/><Relationship Id="rId241" Type="http://schemas.openxmlformats.org/officeDocument/2006/relationships/image" Target="../media/image104.png"/><Relationship Id="rId15" Type="http://schemas.openxmlformats.org/officeDocument/2006/relationships/slide" Target="slide27.xml"/><Relationship Id="rId36" Type="http://schemas.openxmlformats.org/officeDocument/2006/relationships/slide" Target="slide8.xml"/><Relationship Id="rId57" Type="http://schemas.openxmlformats.org/officeDocument/2006/relationships/image" Target="../media/image12.png"/><Relationship Id="rId262" Type="http://schemas.openxmlformats.org/officeDocument/2006/relationships/hyperlink" Target="&#50640;&#49828;&#44180;42&#51109;.pptx" TargetMode="External"/><Relationship Id="rId78" Type="http://schemas.openxmlformats.org/officeDocument/2006/relationships/hyperlink" Target="../20&#51104;&#50616;/&#51104;&#50616;.pptx" TargetMode="External"/><Relationship Id="rId99" Type="http://schemas.openxmlformats.org/officeDocument/2006/relationships/image" Target="../media/image33.png"/><Relationship Id="rId101" Type="http://schemas.openxmlformats.org/officeDocument/2006/relationships/image" Target="../media/image34.png"/><Relationship Id="rId122" Type="http://schemas.openxmlformats.org/officeDocument/2006/relationships/hyperlink" Target="../../&#49888;&#50557;PPT/42%20&#45572;&#44032;&#48373;&#51020;/&#45572;&#44032;&#48373;&#51020;.pptx" TargetMode="External"/><Relationship Id="rId143" Type="http://schemas.openxmlformats.org/officeDocument/2006/relationships/image" Target="../media/image55.png"/><Relationship Id="rId164" Type="http://schemas.openxmlformats.org/officeDocument/2006/relationships/hyperlink" Target="../../&#49888;&#50557;PPT/63%20&#50836;&#54620;&#51060;&#49436;/&#50836;&#54620;&#51060;&#49436;1&#51109;.pptx" TargetMode="External"/><Relationship Id="rId185" Type="http://schemas.openxmlformats.org/officeDocument/2006/relationships/image" Target="../media/image76.png"/><Relationship Id="rId9" Type="http://schemas.openxmlformats.org/officeDocument/2006/relationships/slide" Target="slide24.xml"/><Relationship Id="rId210" Type="http://schemas.openxmlformats.org/officeDocument/2006/relationships/hyperlink" Target="&#50640;&#49828;&#44180;19&#51109;.pptx" TargetMode="External"/><Relationship Id="rId26" Type="http://schemas.openxmlformats.org/officeDocument/2006/relationships/slide" Target="slide33.xml"/><Relationship Id="rId231" Type="http://schemas.openxmlformats.org/officeDocument/2006/relationships/image" Target="../media/image99.png"/><Relationship Id="rId252" Type="http://schemas.openxmlformats.org/officeDocument/2006/relationships/hyperlink" Target="&#50640;&#49828;&#44180;47&#51109;.pptx" TargetMode="External"/><Relationship Id="rId47" Type="http://schemas.openxmlformats.org/officeDocument/2006/relationships/image" Target="../media/image7.png"/><Relationship Id="rId68" Type="http://schemas.openxmlformats.org/officeDocument/2006/relationships/hyperlink" Target="../15&#50640;&#49828;&#46972;/&#50640;&#49828;&#46972;.pptx" TargetMode="External"/><Relationship Id="rId89" Type="http://schemas.openxmlformats.org/officeDocument/2006/relationships/image" Target="../media/image28.png"/><Relationship Id="rId112" Type="http://schemas.openxmlformats.org/officeDocument/2006/relationships/hyperlink" Target="../37&#54617;&#44060;/&#54617;&#44060;.pptx" TargetMode="External"/><Relationship Id="rId133" Type="http://schemas.openxmlformats.org/officeDocument/2006/relationships/image" Target="../media/image50.png"/><Relationship Id="rId154" Type="http://schemas.openxmlformats.org/officeDocument/2006/relationships/hyperlink" Target="../../&#49888;&#50557;PPT/58%20&#55176;&#48652;&#47532;&#49436;/&#55176;&#48652;&#47532;&#49436;.pptx" TargetMode="External"/><Relationship Id="rId175" Type="http://schemas.openxmlformats.org/officeDocument/2006/relationships/image" Target="../media/image71.png"/><Relationship Id="rId196" Type="http://schemas.openxmlformats.org/officeDocument/2006/relationships/hyperlink" Target="&#50640;&#49828;&#44180;12&#51109;.pptx" TargetMode="External"/><Relationship Id="rId200" Type="http://schemas.openxmlformats.org/officeDocument/2006/relationships/hyperlink" Target="&#50640;&#49828;&#44180;14&#51109;.pptx" TargetMode="External"/><Relationship Id="rId16" Type="http://schemas.openxmlformats.org/officeDocument/2006/relationships/slide" Target="slide28.xml"/><Relationship Id="rId221" Type="http://schemas.openxmlformats.org/officeDocument/2006/relationships/image" Target="../media/image94.png"/><Relationship Id="rId242" Type="http://schemas.openxmlformats.org/officeDocument/2006/relationships/hyperlink" Target="&#50640;&#49828;&#44180;36&#51109;.pptx" TargetMode="External"/><Relationship Id="rId263" Type="http://schemas.openxmlformats.org/officeDocument/2006/relationships/image" Target="../media/image115.png"/><Relationship Id="rId37" Type="http://schemas.openxmlformats.org/officeDocument/2006/relationships/image" Target="../media/image2.png"/><Relationship Id="rId58" Type="http://schemas.openxmlformats.org/officeDocument/2006/relationships/hyperlink" Target="../10&#49324;&#47924;&#50648;&#54616;/&#49324;&#47924;&#50648;&#54616;.pptx" TargetMode="External"/><Relationship Id="rId79" Type="http://schemas.openxmlformats.org/officeDocument/2006/relationships/image" Target="../media/image23.png"/><Relationship Id="rId102" Type="http://schemas.openxmlformats.org/officeDocument/2006/relationships/hyperlink" Target="../32&#50836;&#45208;/&#50836;&#45208;.pptx" TargetMode="External"/><Relationship Id="rId123" Type="http://schemas.openxmlformats.org/officeDocument/2006/relationships/image" Target="../media/image45.png"/><Relationship Id="rId144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90" Type="http://schemas.openxmlformats.org/officeDocument/2006/relationships/hyperlink" Target="../26&#50640;&#49828;&#44180;/&#50640;&#49828;&#44180;.pptx" TargetMode="External"/><Relationship Id="rId165" Type="http://schemas.openxmlformats.org/officeDocument/2006/relationships/image" Target="../media/image66.png"/><Relationship Id="rId186" Type="http://schemas.openxmlformats.org/officeDocument/2006/relationships/hyperlink" Target="&#50640;&#49828;&#44180;07&#51109;.pptx" TargetMode="External"/><Relationship Id="rId211" Type="http://schemas.openxmlformats.org/officeDocument/2006/relationships/image" Target="../media/image89.png"/><Relationship Id="rId232" Type="http://schemas.openxmlformats.org/officeDocument/2006/relationships/hyperlink" Target="&#50640;&#49828;&#44180;31&#51109;.pptx" TargetMode="External"/><Relationship Id="rId253" Type="http://schemas.openxmlformats.org/officeDocument/2006/relationships/image" Target="../media/image110.png"/><Relationship Id="rId27" Type="http://schemas.openxmlformats.org/officeDocument/2006/relationships/slide" Target="slide14.xml"/><Relationship Id="rId48" Type="http://schemas.openxmlformats.org/officeDocument/2006/relationships/hyperlink" Target="../05&#49888;&#47749;&#44592;/&#49888;&#47749;&#44592;.pptx" TargetMode="External"/><Relationship Id="rId69" Type="http://schemas.openxmlformats.org/officeDocument/2006/relationships/image" Target="../media/image18.png"/><Relationship Id="rId113" Type="http://schemas.openxmlformats.org/officeDocument/2006/relationships/image" Target="../media/image40.png"/><Relationship Id="rId134" Type="http://schemas.openxmlformats.org/officeDocument/2006/relationships/hyperlink" Target="../../&#49888;&#50557;PPT/48%20&#44040;&#46972;&#46356;&#50500;&#49436;/&#44040;&#46972;&#46356;&#50500;&#49436;.pptx" TargetMode="External"/><Relationship Id="rId80" Type="http://schemas.openxmlformats.org/officeDocument/2006/relationships/hyperlink" Target="../21&#51204;&#46020;&#49436;/&#51204;&#46020;&#49436;.pptx" TargetMode="External"/><Relationship Id="rId155" Type="http://schemas.openxmlformats.org/officeDocument/2006/relationships/image" Target="../media/image61.png"/><Relationship Id="rId176" Type="http://schemas.openxmlformats.org/officeDocument/2006/relationships/hyperlink" Target="&#50640;&#49828;&#44180;02&#51109;.pptx" TargetMode="External"/><Relationship Id="rId197" Type="http://schemas.openxmlformats.org/officeDocument/2006/relationships/image" Target="../media/image82.png"/><Relationship Id="rId201" Type="http://schemas.openxmlformats.org/officeDocument/2006/relationships/image" Target="../media/image84.png"/><Relationship Id="rId222" Type="http://schemas.openxmlformats.org/officeDocument/2006/relationships/hyperlink" Target="&#50640;&#49828;&#44180;25&#51109;.pptx" TargetMode="External"/><Relationship Id="rId243" Type="http://schemas.openxmlformats.org/officeDocument/2006/relationships/image" Target="../media/image105.png"/><Relationship Id="rId264" Type="http://schemas.openxmlformats.org/officeDocument/2006/relationships/hyperlink" Target="&#50640;&#49828;&#44180;41&#51109;.pptx" TargetMode="External"/><Relationship Id="rId17" Type="http://schemas.openxmlformats.org/officeDocument/2006/relationships/slide" Target="slide9.xml"/><Relationship Id="rId38" Type="http://schemas.openxmlformats.org/officeDocument/2006/relationships/hyperlink" Target="../../&#44396;-&#49888;&#50557;%20&#49457;&#44221;&#47785;&#47197;.pptx" TargetMode="External"/><Relationship Id="rId59" Type="http://schemas.openxmlformats.org/officeDocument/2006/relationships/image" Target="../media/image13.png"/><Relationship Id="rId103" Type="http://schemas.openxmlformats.org/officeDocument/2006/relationships/image" Target="../media/image35.png"/><Relationship Id="rId124" Type="http://schemas.openxmlformats.org/officeDocument/2006/relationships/hyperlink" Target="../../&#49888;&#50557;PPT/43%20&#50836;&#54620;&#48373;&#51020;/&#50836;&#54620;&#48373;&#51020;.pptx" TargetMode="External"/><Relationship Id="rId70" Type="http://schemas.openxmlformats.org/officeDocument/2006/relationships/hyperlink" Target="../16&#45712;&#54756;&#48120;&#50556;/&#45712;&#54756;&#48120;&#50556;.pptx" TargetMode="External"/><Relationship Id="rId91" Type="http://schemas.openxmlformats.org/officeDocument/2006/relationships/image" Target="../media/image29.png"/><Relationship Id="rId145" Type="http://schemas.openxmlformats.org/officeDocument/2006/relationships/image" Target="../media/image56.png"/><Relationship Id="rId166" Type="http://schemas.openxmlformats.org/officeDocument/2006/relationships/hyperlink" Target="../../&#49888;&#50557;PPT/64%20&#50836;&#54620;&#49340;&#49436;/&#50836;&#54620;&#49340;&#49436;1&#51109;.pptx" TargetMode="External"/><Relationship Id="rId187" Type="http://schemas.openxmlformats.org/officeDocument/2006/relationships/image" Target="../media/image77.png"/><Relationship Id="rId1" Type="http://schemas.openxmlformats.org/officeDocument/2006/relationships/slideLayout" Target="../slideLayouts/slideLayout6.xml"/><Relationship Id="rId212" Type="http://schemas.openxmlformats.org/officeDocument/2006/relationships/hyperlink" Target="&#50640;&#49828;&#44180;20&#51109;.pptx" TargetMode="External"/><Relationship Id="rId233" Type="http://schemas.openxmlformats.org/officeDocument/2006/relationships/image" Target="../media/image100.png"/><Relationship Id="rId254" Type="http://schemas.openxmlformats.org/officeDocument/2006/relationships/hyperlink" Target="&#50640;&#49828;&#44180;46&#51109;.pptx" TargetMode="External"/><Relationship Id="rId28" Type="http://schemas.openxmlformats.org/officeDocument/2006/relationships/slide" Target="slide34.xml"/><Relationship Id="rId49" Type="http://schemas.openxmlformats.org/officeDocument/2006/relationships/image" Target="../media/image8.png"/><Relationship Id="rId114" Type="http://schemas.openxmlformats.org/officeDocument/2006/relationships/hyperlink" Target="../38&#49828;&#44032;&#47028;/&#49828;&#44032;&#47028;.pptx" TargetMode="External"/><Relationship Id="rId60" Type="http://schemas.openxmlformats.org/officeDocument/2006/relationships/hyperlink" Target="../12&#50676;&#50773;&#44592;&#54616;/&#50676;&#50773;&#44592;&#54616;.pptx" TargetMode="External"/><Relationship Id="rId81" Type="http://schemas.openxmlformats.org/officeDocument/2006/relationships/image" Target="../media/image24.png"/><Relationship Id="rId135" Type="http://schemas.openxmlformats.org/officeDocument/2006/relationships/image" Target="../media/image51.png"/><Relationship Id="rId156" Type="http://schemas.openxmlformats.org/officeDocument/2006/relationships/hyperlink" Target="../../&#49888;&#50557;PPT/59%20&#50556;&#44256;&#48372;&#49436;/&#50556;&#44256;&#48372;&#49436;.pptx" TargetMode="External"/><Relationship Id="rId177" Type="http://schemas.openxmlformats.org/officeDocument/2006/relationships/image" Target="../media/image72.png"/><Relationship Id="rId198" Type="http://schemas.openxmlformats.org/officeDocument/2006/relationships/hyperlink" Target="&#50640;&#49828;&#44180;13&#51109;.pptx" TargetMode="External"/><Relationship Id="rId202" Type="http://schemas.openxmlformats.org/officeDocument/2006/relationships/hyperlink" Target="&#50640;&#49828;&#44180;15&#51109;.pptx" TargetMode="External"/><Relationship Id="rId223" Type="http://schemas.openxmlformats.org/officeDocument/2006/relationships/image" Target="../media/image95.png"/><Relationship Id="rId244" Type="http://schemas.openxmlformats.org/officeDocument/2006/relationships/hyperlink" Target="&#50640;&#49828;&#44180;37&#51109;.pptx" TargetMode="External"/><Relationship Id="rId18" Type="http://schemas.openxmlformats.org/officeDocument/2006/relationships/slide" Target="slide29.xml"/><Relationship Id="rId39" Type="http://schemas.openxmlformats.org/officeDocument/2006/relationships/image" Target="../media/image3.png"/><Relationship Id="rId265" Type="http://schemas.openxmlformats.org/officeDocument/2006/relationships/image" Target="../media/image116.png"/><Relationship Id="rId50" Type="http://schemas.openxmlformats.org/officeDocument/2006/relationships/hyperlink" Target="../06&#50668;&#54840;&#49688;&#50500;/&#50668;&#54840;&#49688;&#50500;.pptx" TargetMode="External"/><Relationship Id="rId104" Type="http://schemas.openxmlformats.org/officeDocument/2006/relationships/hyperlink" Target="../33&#48120;&#44032;/&#48120;&#44032;.pptx" TargetMode="External"/><Relationship Id="rId125" Type="http://schemas.openxmlformats.org/officeDocument/2006/relationships/image" Target="../media/image46.png"/><Relationship Id="rId146" Type="http://schemas.openxmlformats.org/officeDocument/2006/relationships/hyperlink" Target="../../&#49888;&#50557;PPT/54%20&#46356;&#47784;&#45936;&#51204;&#49436;/&#46356;&#47784;&#45936;&#51204;&#49436;.pptx" TargetMode="External"/><Relationship Id="rId167" Type="http://schemas.openxmlformats.org/officeDocument/2006/relationships/image" Target="../media/image67.png"/><Relationship Id="rId188" Type="http://schemas.openxmlformats.org/officeDocument/2006/relationships/hyperlink" Target="&#50640;&#49828;&#44180;08&#51109;.pptx" TargetMode="External"/><Relationship Id="rId71" Type="http://schemas.openxmlformats.org/officeDocument/2006/relationships/image" Target="../media/image19.png"/><Relationship Id="rId92" Type="http://schemas.openxmlformats.org/officeDocument/2006/relationships/hyperlink" Target="../27&#45796;&#45768;&#50648;/&#45796;&#45768;&#50648;.pptx" TargetMode="External"/><Relationship Id="rId213" Type="http://schemas.openxmlformats.org/officeDocument/2006/relationships/image" Target="../media/image90.png"/><Relationship Id="rId234" Type="http://schemas.openxmlformats.org/officeDocument/2006/relationships/hyperlink" Target="&#50640;&#49828;&#44180;32&#51109;.pptx" TargetMode="External"/><Relationship Id="rId2" Type="http://schemas.openxmlformats.org/officeDocument/2006/relationships/slide" Target="slide1.xml"/><Relationship Id="rId29" Type="http://schemas.openxmlformats.org/officeDocument/2006/relationships/slide" Target="slide15.xml"/><Relationship Id="rId255" Type="http://schemas.openxmlformats.org/officeDocument/2006/relationships/image" Target="../media/image111.png"/><Relationship Id="rId40" Type="http://schemas.openxmlformats.org/officeDocument/2006/relationships/hyperlink" Target="../02&#52636;&#50528;&#44413;&#44592;/&#52636;&#50528;&#44413;&#44592;.pptx" TargetMode="External"/><Relationship Id="rId115" Type="http://schemas.openxmlformats.org/officeDocument/2006/relationships/image" Target="../media/image41.png"/><Relationship Id="rId136" Type="http://schemas.openxmlformats.org/officeDocument/2006/relationships/hyperlink" Target="../../&#49888;&#50557;PPT/49%20&#50640;&#48288;&#49548;&#49436;/&#50640;&#48288;&#49548;&#49436;.pptx" TargetMode="External"/><Relationship Id="rId157" Type="http://schemas.openxmlformats.org/officeDocument/2006/relationships/image" Target="../media/image62.png"/><Relationship Id="rId178" Type="http://schemas.openxmlformats.org/officeDocument/2006/relationships/hyperlink" Target="&#50640;&#49828;&#44180;03&#51109;.pptx" TargetMode="External"/><Relationship Id="rId61" Type="http://schemas.openxmlformats.org/officeDocument/2006/relationships/image" Target="../media/image14.png"/><Relationship Id="rId82" Type="http://schemas.openxmlformats.org/officeDocument/2006/relationships/hyperlink" Target="../22&#50500;&#44032;/&#50500;&#44032;.pptx" TargetMode="External"/><Relationship Id="rId199" Type="http://schemas.openxmlformats.org/officeDocument/2006/relationships/image" Target="../media/image83.png"/><Relationship Id="rId203" Type="http://schemas.openxmlformats.org/officeDocument/2006/relationships/image" Target="../media/image85.png"/><Relationship Id="rId19" Type="http://schemas.openxmlformats.org/officeDocument/2006/relationships/slide" Target="slide10.xml"/><Relationship Id="rId224" Type="http://schemas.openxmlformats.org/officeDocument/2006/relationships/hyperlink" Target="&#50640;&#49828;&#44180;26&#51109;.pptx" TargetMode="External"/><Relationship Id="rId245" Type="http://schemas.openxmlformats.org/officeDocument/2006/relationships/image" Target="../media/image106.png"/><Relationship Id="rId266" Type="http://schemas.openxmlformats.org/officeDocument/2006/relationships/hyperlink" Target="&#50640;&#49828;&#44180;40&#51109;.pptx" TargetMode="External"/><Relationship Id="rId30" Type="http://schemas.openxmlformats.org/officeDocument/2006/relationships/slide" Target="slide35.xml"/><Relationship Id="rId105" Type="http://schemas.openxmlformats.org/officeDocument/2006/relationships/image" Target="../media/image36.png"/><Relationship Id="rId126" Type="http://schemas.openxmlformats.org/officeDocument/2006/relationships/hyperlink" Target="../../&#49888;&#50557;PPT/44%20&#49324;&#46020;&#54665;&#51204;/&#49324;&#46020;&#54665;&#51204;.pptx" TargetMode="External"/><Relationship Id="rId147" Type="http://schemas.openxmlformats.org/officeDocument/2006/relationships/image" Target="../media/image57.png"/><Relationship Id="rId168" Type="http://schemas.openxmlformats.org/officeDocument/2006/relationships/hyperlink" Target="../../&#49888;&#50557;PPT/65%20&#50976;&#45796;&#49436;/&#50976;&#45796;&#49436;1&#51109;.pptx" TargetMode="External"/><Relationship Id="rId51" Type="http://schemas.openxmlformats.org/officeDocument/2006/relationships/image" Target="../media/image9.png"/><Relationship Id="rId72" Type="http://schemas.openxmlformats.org/officeDocument/2006/relationships/hyperlink" Target="../17&#50640;&#49828;&#45908;/&#50640;&#49828;&#45908;.pptx" TargetMode="External"/><Relationship Id="rId93" Type="http://schemas.openxmlformats.org/officeDocument/2006/relationships/image" Target="../media/image30.png"/><Relationship Id="rId189" Type="http://schemas.openxmlformats.org/officeDocument/2006/relationships/image" Target="../media/image78.png"/><Relationship Id="rId3" Type="http://schemas.openxmlformats.org/officeDocument/2006/relationships/slide" Target="slide21.xml"/><Relationship Id="rId214" Type="http://schemas.openxmlformats.org/officeDocument/2006/relationships/hyperlink" Target="&#50640;&#49828;&#44180;21&#51109;.pptx" TargetMode="External"/><Relationship Id="rId235" Type="http://schemas.openxmlformats.org/officeDocument/2006/relationships/image" Target="../media/image101.png"/><Relationship Id="rId256" Type="http://schemas.openxmlformats.org/officeDocument/2006/relationships/hyperlink" Target="&#50640;&#49828;&#44180;45&#51109;.pptx" TargetMode="External"/><Relationship Id="rId116" Type="http://schemas.openxmlformats.org/officeDocument/2006/relationships/hyperlink" Target="../39&#47568;&#46972;&#44592;/&#47568;&#46972;&#44592;.pptx" TargetMode="External"/><Relationship Id="rId137" Type="http://schemas.openxmlformats.org/officeDocument/2006/relationships/image" Target="../media/image52.png"/><Relationship Id="rId158" Type="http://schemas.openxmlformats.org/officeDocument/2006/relationships/hyperlink" Target="../../&#49888;&#50557;PPT/60%20&#48288;&#46300;&#47196;&#51204;&#49436;/&#48288;&#46300;&#47196;&#51204;&#49436;.pptx" TargetMode="External"/><Relationship Id="rId20" Type="http://schemas.openxmlformats.org/officeDocument/2006/relationships/slide" Target="slide30.xml"/><Relationship Id="rId41" Type="http://schemas.openxmlformats.org/officeDocument/2006/relationships/image" Target="../media/image4.png"/><Relationship Id="rId62" Type="http://schemas.openxmlformats.org/officeDocument/2006/relationships/hyperlink" Target="../11&#50676;&#50773;&#44592;&#49345;/&#50676;&#50773;&#44592;&#49345;.pptx" TargetMode="External"/><Relationship Id="rId83" Type="http://schemas.openxmlformats.org/officeDocument/2006/relationships/image" Target="../media/image25.png"/><Relationship Id="rId179" Type="http://schemas.openxmlformats.org/officeDocument/2006/relationships/image" Target="../media/image73.png"/><Relationship Id="rId190" Type="http://schemas.openxmlformats.org/officeDocument/2006/relationships/hyperlink" Target="&#50640;&#49828;&#44180;09&#51109;.pptx" TargetMode="External"/><Relationship Id="rId204" Type="http://schemas.openxmlformats.org/officeDocument/2006/relationships/hyperlink" Target="&#50640;&#49828;&#44180;16&#51109;.pptx" TargetMode="External"/><Relationship Id="rId225" Type="http://schemas.openxmlformats.org/officeDocument/2006/relationships/image" Target="../media/image96.png"/><Relationship Id="rId246" Type="http://schemas.openxmlformats.org/officeDocument/2006/relationships/hyperlink" Target="&#50640;&#49828;&#44180;38&#51109;.pptx" TargetMode="External"/><Relationship Id="rId267" Type="http://schemas.openxmlformats.org/officeDocument/2006/relationships/image" Target="../media/image117.png"/><Relationship Id="rId106" Type="http://schemas.openxmlformats.org/officeDocument/2006/relationships/hyperlink" Target="../34&#45208;&#54996;/&#45208;&#54996;.pptx" TargetMode="External"/><Relationship Id="rId127" Type="http://schemas.openxmlformats.org/officeDocument/2006/relationships/image" Target="../media/image47.png"/><Relationship Id="rId10" Type="http://schemas.openxmlformats.org/officeDocument/2006/relationships/slide" Target="slide5.xml"/><Relationship Id="rId31" Type="http://schemas.openxmlformats.org/officeDocument/2006/relationships/slide" Target="slide16.xml"/><Relationship Id="rId52" Type="http://schemas.openxmlformats.org/officeDocument/2006/relationships/hyperlink" Target="../07&#49324;&#49324;&#44592;/&#49324;&#49324;&#44592;.pptx" TargetMode="External"/><Relationship Id="rId73" Type="http://schemas.openxmlformats.org/officeDocument/2006/relationships/image" Target="../media/image20.png"/><Relationship Id="rId94" Type="http://schemas.openxmlformats.org/officeDocument/2006/relationships/hyperlink" Target="../28&#54840;&#49464;&#50500;/&#54840;&#49464;&#50500;.pptx" TargetMode="External"/><Relationship Id="rId148" Type="http://schemas.openxmlformats.org/officeDocument/2006/relationships/hyperlink" Target="../../&#49888;&#50557;PPT/55%20&#46356;&#47784;&#45936;&#54980;&#49436;/&#46356;&#47784;&#45936;&#54980;&#49436;.pptx" TargetMode="External"/><Relationship Id="rId169" Type="http://schemas.openxmlformats.org/officeDocument/2006/relationships/image" Target="../media/image68.png"/><Relationship Id="rId4" Type="http://schemas.openxmlformats.org/officeDocument/2006/relationships/slide" Target="slide2.xml"/><Relationship Id="rId180" Type="http://schemas.openxmlformats.org/officeDocument/2006/relationships/hyperlink" Target="&#50640;&#49828;&#44180;04&#51109;.pptx" TargetMode="External"/><Relationship Id="rId215" Type="http://schemas.openxmlformats.org/officeDocument/2006/relationships/image" Target="../media/image91.png"/><Relationship Id="rId236" Type="http://schemas.openxmlformats.org/officeDocument/2006/relationships/hyperlink" Target="&#50640;&#49828;&#44180;33&#51109;.pptx" TargetMode="External"/><Relationship Id="rId257" Type="http://schemas.openxmlformats.org/officeDocument/2006/relationships/image" Target="../media/image112.png"/><Relationship Id="rId42" Type="http://schemas.openxmlformats.org/officeDocument/2006/relationships/hyperlink" Target="&#52285;&#49464;&#44592;.pptx" TargetMode="External"/><Relationship Id="rId84" Type="http://schemas.openxmlformats.org/officeDocument/2006/relationships/hyperlink" Target="../23&#51060;&#49324;&#50556;/&#51060;&#49324;&#50556;.pptx" TargetMode="External"/><Relationship Id="rId138" Type="http://schemas.openxmlformats.org/officeDocument/2006/relationships/hyperlink" Target="../../&#49888;&#50557;PPT/50%20&#48716;&#47549;&#48372;&#49436;/&#48716;&#47549;&#48372;&#49436;.pptx" TargetMode="External"/><Relationship Id="rId191" Type="http://schemas.openxmlformats.org/officeDocument/2006/relationships/image" Target="../media/image79.png"/><Relationship Id="rId205" Type="http://schemas.openxmlformats.org/officeDocument/2006/relationships/image" Target="../media/image86.png"/><Relationship Id="rId247" Type="http://schemas.openxmlformats.org/officeDocument/2006/relationships/image" Target="../media/image107.png"/></Relationships>
</file>

<file path=ppt/slides/_rels/slide35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2.png"/><Relationship Id="rId21" Type="http://schemas.openxmlformats.org/officeDocument/2006/relationships/slide" Target="slide11.xml"/><Relationship Id="rId63" Type="http://schemas.openxmlformats.org/officeDocument/2006/relationships/image" Target="../media/image15.png"/><Relationship Id="rId159" Type="http://schemas.openxmlformats.org/officeDocument/2006/relationships/image" Target="../media/image63.png"/><Relationship Id="rId170" Type="http://schemas.openxmlformats.org/officeDocument/2006/relationships/hyperlink" Target="../../&#49888;&#50557;PPT/66%20&#50836;&#54620;&#44228;&#49884;&#47197;/&#50836;&#54620;&#44228;&#49884;&#47197;.pptx" TargetMode="External"/><Relationship Id="rId226" Type="http://schemas.openxmlformats.org/officeDocument/2006/relationships/hyperlink" Target="&#50640;&#49828;&#44180;28&#51109;.pptx" TargetMode="External"/><Relationship Id="rId107" Type="http://schemas.openxmlformats.org/officeDocument/2006/relationships/image" Target="../media/image37.png"/><Relationship Id="rId268" Type="http://schemas.openxmlformats.org/officeDocument/2006/relationships/image" Target="../media/image152.png"/><Relationship Id="rId11" Type="http://schemas.openxmlformats.org/officeDocument/2006/relationships/slide" Target="slide25.xml"/><Relationship Id="rId32" Type="http://schemas.openxmlformats.org/officeDocument/2006/relationships/slide" Target="slide17.xml"/><Relationship Id="rId53" Type="http://schemas.openxmlformats.org/officeDocument/2006/relationships/image" Target="../media/image10.png"/><Relationship Id="rId74" Type="http://schemas.openxmlformats.org/officeDocument/2006/relationships/hyperlink" Target="../18&#50853;&#44592;/&#50853;&#44592;.pptx" TargetMode="External"/><Relationship Id="rId128" Type="http://schemas.openxmlformats.org/officeDocument/2006/relationships/hyperlink" Target="../../&#49888;&#50557;PPT/45%20&#47196;&#47560;&#49436;/&#47196;&#47560;&#49436;.pptx" TargetMode="External"/><Relationship Id="rId149" Type="http://schemas.openxmlformats.org/officeDocument/2006/relationships/image" Target="../media/image58.png"/><Relationship Id="rId5" Type="http://schemas.openxmlformats.org/officeDocument/2006/relationships/slide" Target="slide22.xml"/><Relationship Id="rId95" Type="http://schemas.openxmlformats.org/officeDocument/2006/relationships/image" Target="../media/image31.png"/><Relationship Id="rId160" Type="http://schemas.openxmlformats.org/officeDocument/2006/relationships/hyperlink" Target="../../&#49888;&#50557;PPT/61%20&#48288;&#46300;&#47196;&#54980;&#49436;/&#48288;&#46300;&#47196;&#54980;&#49436;.pptx" TargetMode="External"/><Relationship Id="rId181" Type="http://schemas.openxmlformats.org/officeDocument/2006/relationships/image" Target="../media/image74.png"/><Relationship Id="rId216" Type="http://schemas.openxmlformats.org/officeDocument/2006/relationships/hyperlink" Target="&#50640;&#49828;&#44180;22&#51109;.pptx" TargetMode="External"/><Relationship Id="rId237" Type="http://schemas.openxmlformats.org/officeDocument/2006/relationships/image" Target="../media/image102.png"/><Relationship Id="rId258" Type="http://schemas.openxmlformats.org/officeDocument/2006/relationships/hyperlink" Target="&#50640;&#49828;&#44180;44&#51109;.pptx" TargetMode="External"/><Relationship Id="rId22" Type="http://schemas.openxmlformats.org/officeDocument/2006/relationships/slide" Target="slide31.xml"/><Relationship Id="rId43" Type="http://schemas.openxmlformats.org/officeDocument/2006/relationships/image" Target="../media/image5.png"/><Relationship Id="rId64" Type="http://schemas.openxmlformats.org/officeDocument/2006/relationships/hyperlink" Target="../13&#50669;&#45824;&#49345;/&#50669;&#45824;&#49345;.pptx" TargetMode="External"/><Relationship Id="rId118" Type="http://schemas.openxmlformats.org/officeDocument/2006/relationships/hyperlink" Target="../../&#49888;&#50557;PPT/40%20&#47560;&#53468;&#48373;&#51020;/&#47560;&#53468;&#48373;&#51020;.pptx" TargetMode="External"/><Relationship Id="rId139" Type="http://schemas.openxmlformats.org/officeDocument/2006/relationships/image" Target="../media/image53.png"/><Relationship Id="rId85" Type="http://schemas.openxmlformats.org/officeDocument/2006/relationships/image" Target="../media/image26.png"/><Relationship Id="rId150" Type="http://schemas.openxmlformats.org/officeDocument/2006/relationships/hyperlink" Target="../../&#49888;&#50557;PPT/56%20&#46356;&#46020;&#49436;/&#46356;&#46020;&#49436;.pptx" TargetMode="External"/><Relationship Id="rId171" Type="http://schemas.openxmlformats.org/officeDocument/2006/relationships/image" Target="../media/image69.png"/><Relationship Id="rId192" Type="http://schemas.openxmlformats.org/officeDocument/2006/relationships/hyperlink" Target="&#50640;&#49828;&#44180;10&#51109;.pptx" TargetMode="External"/><Relationship Id="rId206" Type="http://schemas.openxmlformats.org/officeDocument/2006/relationships/hyperlink" Target="&#50640;&#49828;&#44180;17&#51109;.pptx" TargetMode="External"/><Relationship Id="rId227" Type="http://schemas.openxmlformats.org/officeDocument/2006/relationships/image" Target="../media/image97.png"/><Relationship Id="rId248" Type="http://schemas.openxmlformats.org/officeDocument/2006/relationships/hyperlink" Target="&#50640;&#49828;&#44180;39&#51109;.pptx" TargetMode="External"/><Relationship Id="rId12" Type="http://schemas.openxmlformats.org/officeDocument/2006/relationships/slide" Target="slide6.xml"/><Relationship Id="rId33" Type="http://schemas.openxmlformats.org/officeDocument/2006/relationships/slide" Target="slide18.xml"/><Relationship Id="rId108" Type="http://schemas.openxmlformats.org/officeDocument/2006/relationships/hyperlink" Target="../35&#54616;&#48149;&#44397;/&#54616;&#48149;&#44397;.pptx" TargetMode="External"/><Relationship Id="rId129" Type="http://schemas.openxmlformats.org/officeDocument/2006/relationships/image" Target="../media/image48.png"/><Relationship Id="rId54" Type="http://schemas.openxmlformats.org/officeDocument/2006/relationships/hyperlink" Target="../08&#47355;&#44592;/&#47355;&#44592;.pptx" TargetMode="External"/><Relationship Id="rId75" Type="http://schemas.openxmlformats.org/officeDocument/2006/relationships/image" Target="../media/image21.png"/><Relationship Id="rId96" Type="http://schemas.openxmlformats.org/officeDocument/2006/relationships/hyperlink" Target="../29&#50836;&#50648;/&#50836;&#50648;.pptx" TargetMode="External"/><Relationship Id="rId140" Type="http://schemas.openxmlformats.org/officeDocument/2006/relationships/hyperlink" Target="../../&#49888;&#50557;PPT/51%20&#44264;&#47196;&#49352;&#49436;/&#44264;&#47196;&#49352;&#49436;.pptx" TargetMode="External"/><Relationship Id="rId161" Type="http://schemas.openxmlformats.org/officeDocument/2006/relationships/image" Target="../media/image64.png"/><Relationship Id="rId182" Type="http://schemas.openxmlformats.org/officeDocument/2006/relationships/hyperlink" Target="&#50640;&#49828;&#44180;05&#51109;.pptx" TargetMode="External"/><Relationship Id="rId217" Type="http://schemas.openxmlformats.org/officeDocument/2006/relationships/image" Target="../media/image92.png"/><Relationship Id="rId6" Type="http://schemas.openxmlformats.org/officeDocument/2006/relationships/slide" Target="slide3.xml"/><Relationship Id="rId238" Type="http://schemas.openxmlformats.org/officeDocument/2006/relationships/hyperlink" Target="&#50640;&#49828;&#44180;34&#51109;.pptx" TargetMode="External"/><Relationship Id="rId259" Type="http://schemas.openxmlformats.org/officeDocument/2006/relationships/image" Target="../media/image113.png"/><Relationship Id="rId23" Type="http://schemas.openxmlformats.org/officeDocument/2006/relationships/slide" Target="slide12.xml"/><Relationship Id="rId119" Type="http://schemas.openxmlformats.org/officeDocument/2006/relationships/image" Target="../media/image43.png"/><Relationship Id="rId44" Type="http://schemas.openxmlformats.org/officeDocument/2006/relationships/hyperlink" Target="../03&#47112;&#50948;&#44592;/&#47112;&#50948;&#44592;.pptx" TargetMode="External"/><Relationship Id="rId65" Type="http://schemas.openxmlformats.org/officeDocument/2006/relationships/image" Target="../media/image16.png"/><Relationship Id="rId86" Type="http://schemas.openxmlformats.org/officeDocument/2006/relationships/hyperlink" Target="../24&#50696;&#47112;&#48120;&#50556;/&#50696;&#47112;&#48120;&#50556;.pptx" TargetMode="External"/><Relationship Id="rId130" Type="http://schemas.openxmlformats.org/officeDocument/2006/relationships/hyperlink" Target="../../&#49888;&#50557;PPT/46%20&#44256;&#47536;&#46020;&#51204;&#49436;/&#44256;&#47536;&#46020;&#51204;&#49436;.pptx" TargetMode="External"/><Relationship Id="rId151" Type="http://schemas.openxmlformats.org/officeDocument/2006/relationships/image" Target="../media/image59.png"/><Relationship Id="rId172" Type="http://schemas.openxmlformats.org/officeDocument/2006/relationships/hyperlink" Target="&#50640;&#49828;&#44180;27&#51109;.pptx" TargetMode="External"/><Relationship Id="rId193" Type="http://schemas.openxmlformats.org/officeDocument/2006/relationships/image" Target="../media/image80.png"/><Relationship Id="rId207" Type="http://schemas.openxmlformats.org/officeDocument/2006/relationships/image" Target="../media/image87.png"/><Relationship Id="rId228" Type="http://schemas.openxmlformats.org/officeDocument/2006/relationships/hyperlink" Target="&#50640;&#49828;&#44180;29&#51109;.pptx" TargetMode="External"/><Relationship Id="rId249" Type="http://schemas.openxmlformats.org/officeDocument/2006/relationships/image" Target="../media/image108.png"/><Relationship Id="rId13" Type="http://schemas.openxmlformats.org/officeDocument/2006/relationships/slide" Target="slide26.xml"/><Relationship Id="rId109" Type="http://schemas.openxmlformats.org/officeDocument/2006/relationships/image" Target="../media/image38.png"/><Relationship Id="rId260" Type="http://schemas.openxmlformats.org/officeDocument/2006/relationships/hyperlink" Target="&#50640;&#49828;&#44180;43&#51109;.pptx" TargetMode="External"/><Relationship Id="rId34" Type="http://schemas.openxmlformats.org/officeDocument/2006/relationships/slide" Target="slide19.xml"/><Relationship Id="rId55" Type="http://schemas.openxmlformats.org/officeDocument/2006/relationships/image" Target="../media/image11.png"/><Relationship Id="rId76" Type="http://schemas.openxmlformats.org/officeDocument/2006/relationships/hyperlink" Target="../19&#49884;&#54200;/&#49884;&#54200;.pptx" TargetMode="External"/><Relationship Id="rId97" Type="http://schemas.openxmlformats.org/officeDocument/2006/relationships/image" Target="../media/image32.png"/><Relationship Id="rId120" Type="http://schemas.openxmlformats.org/officeDocument/2006/relationships/hyperlink" Target="../../&#49888;&#50557;PPT/41%20&#47560;&#44032;&#48373;&#51020;/&#47560;&#44032;&#48373;&#51020;.pptx" TargetMode="External"/><Relationship Id="rId141" Type="http://schemas.openxmlformats.org/officeDocument/2006/relationships/image" Target="../media/image54.png"/><Relationship Id="rId7" Type="http://schemas.openxmlformats.org/officeDocument/2006/relationships/slide" Target="slide23.xml"/><Relationship Id="rId162" Type="http://schemas.openxmlformats.org/officeDocument/2006/relationships/hyperlink" Target="../../&#49888;&#50557;PPT/62%20&#50836;&#54620;&#51068;&#49436;/&#50836;&#54620;&#51068;&#49436;.pptx" TargetMode="External"/><Relationship Id="rId183" Type="http://schemas.openxmlformats.org/officeDocument/2006/relationships/image" Target="../media/image75.png"/><Relationship Id="rId218" Type="http://schemas.openxmlformats.org/officeDocument/2006/relationships/hyperlink" Target="&#50640;&#49828;&#44180;23&#51109;.pptx" TargetMode="External"/><Relationship Id="rId239" Type="http://schemas.openxmlformats.org/officeDocument/2006/relationships/image" Target="../media/image103.png"/><Relationship Id="rId250" Type="http://schemas.openxmlformats.org/officeDocument/2006/relationships/hyperlink" Target="&#50640;&#49828;&#44180;48&#51109;.pptx" TargetMode="External"/><Relationship Id="rId24" Type="http://schemas.openxmlformats.org/officeDocument/2006/relationships/slide" Target="slide32.xml"/><Relationship Id="rId45" Type="http://schemas.openxmlformats.org/officeDocument/2006/relationships/image" Target="../media/image6.png"/><Relationship Id="rId66" Type="http://schemas.openxmlformats.org/officeDocument/2006/relationships/hyperlink" Target="../14&#50669;&#45824;&#54616;/&#50669;&#45824;&#54616;.pptx" TargetMode="External"/><Relationship Id="rId87" Type="http://schemas.openxmlformats.org/officeDocument/2006/relationships/image" Target="../media/image27.png"/><Relationship Id="rId110" Type="http://schemas.openxmlformats.org/officeDocument/2006/relationships/hyperlink" Target="../36&#49828;&#48148;&#45264;/&#49828;&#48148;&#45264;.pptx" TargetMode="External"/><Relationship Id="rId131" Type="http://schemas.openxmlformats.org/officeDocument/2006/relationships/image" Target="../media/image49.png"/><Relationship Id="rId152" Type="http://schemas.openxmlformats.org/officeDocument/2006/relationships/hyperlink" Target="../../&#49888;&#50557;PPT/57%20&#48716;&#47112;&#47788;&#49436;/&#48716;&#47112;&#47788;&#49436;1&#51109;.pptx" TargetMode="External"/><Relationship Id="rId173" Type="http://schemas.openxmlformats.org/officeDocument/2006/relationships/image" Target="../media/image70.png"/><Relationship Id="rId194" Type="http://schemas.openxmlformats.org/officeDocument/2006/relationships/hyperlink" Target="&#50640;&#49828;&#44180;11&#51109;.pptx" TargetMode="External"/><Relationship Id="rId208" Type="http://schemas.openxmlformats.org/officeDocument/2006/relationships/hyperlink" Target="&#50640;&#49828;&#44180;18&#51109;.pptx" TargetMode="External"/><Relationship Id="rId229" Type="http://schemas.openxmlformats.org/officeDocument/2006/relationships/image" Target="../media/image98.png"/><Relationship Id="rId240" Type="http://schemas.openxmlformats.org/officeDocument/2006/relationships/hyperlink" Target="&#50640;&#49828;&#44180;35&#51109;.pptx" TargetMode="External"/><Relationship Id="rId261" Type="http://schemas.openxmlformats.org/officeDocument/2006/relationships/image" Target="../media/image114.png"/><Relationship Id="rId14" Type="http://schemas.openxmlformats.org/officeDocument/2006/relationships/slide" Target="slide7.xml"/><Relationship Id="rId35" Type="http://schemas.openxmlformats.org/officeDocument/2006/relationships/slide" Target="slide20.xml"/><Relationship Id="rId56" Type="http://schemas.openxmlformats.org/officeDocument/2006/relationships/hyperlink" Target="../09&#49324;&#47924;&#50648;&#49345;/&#49324;&#47924;&#50648;&#49345;.pptx" TargetMode="External"/><Relationship Id="rId77" Type="http://schemas.openxmlformats.org/officeDocument/2006/relationships/image" Target="../media/image22.png"/><Relationship Id="rId100" Type="http://schemas.openxmlformats.org/officeDocument/2006/relationships/hyperlink" Target="../31&#50724;&#48148;&#45852;/&#50724;&#48148;&#45852;1&#51109;.pptx" TargetMode="External"/><Relationship Id="rId8" Type="http://schemas.openxmlformats.org/officeDocument/2006/relationships/slide" Target="slide4.xml"/><Relationship Id="rId98" Type="http://schemas.openxmlformats.org/officeDocument/2006/relationships/hyperlink" Target="../30&#50500;&#47784;&#49828;/&#50500;&#47784;&#49828;.pptx" TargetMode="External"/><Relationship Id="rId121" Type="http://schemas.openxmlformats.org/officeDocument/2006/relationships/image" Target="../media/image44.png"/><Relationship Id="rId142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63" Type="http://schemas.openxmlformats.org/officeDocument/2006/relationships/image" Target="../media/image65.png"/><Relationship Id="rId184" Type="http://schemas.openxmlformats.org/officeDocument/2006/relationships/hyperlink" Target="&#50640;&#49828;&#44180;06&#51109;.pptx" TargetMode="External"/><Relationship Id="rId219" Type="http://schemas.openxmlformats.org/officeDocument/2006/relationships/image" Target="../media/image93.png"/><Relationship Id="rId230" Type="http://schemas.openxmlformats.org/officeDocument/2006/relationships/hyperlink" Target="&#50640;&#49828;&#44180;30&#51109;.pptx" TargetMode="External"/><Relationship Id="rId251" Type="http://schemas.openxmlformats.org/officeDocument/2006/relationships/image" Target="../media/image109.png"/><Relationship Id="rId25" Type="http://schemas.openxmlformats.org/officeDocument/2006/relationships/slide" Target="slide13.xml"/><Relationship Id="rId46" Type="http://schemas.openxmlformats.org/officeDocument/2006/relationships/hyperlink" Target="../04&#48124;&#49688;&#44592;/&#48124;&#49688;&#44592;.pptx" TargetMode="External"/><Relationship Id="rId67" Type="http://schemas.openxmlformats.org/officeDocument/2006/relationships/image" Target="../media/image17.png"/><Relationship Id="rId88" Type="http://schemas.openxmlformats.org/officeDocument/2006/relationships/hyperlink" Target="../25&#50696;&#47112;&#48120;&#50556;&#50528;&#44032;/&#50696;&#47112;&#48120;&#50556;&#50528;&#44032;.pptx" TargetMode="External"/><Relationship Id="rId111" Type="http://schemas.openxmlformats.org/officeDocument/2006/relationships/image" Target="../media/image39.png"/><Relationship Id="rId132" Type="http://schemas.openxmlformats.org/officeDocument/2006/relationships/hyperlink" Target="../../&#49888;&#50557;PPT/47%20&#44256;&#47536;&#46020;&#54980;&#49436;/&#44256;&#47536;&#46020;&#54980;&#49436;.pptx" TargetMode="External"/><Relationship Id="rId153" Type="http://schemas.openxmlformats.org/officeDocument/2006/relationships/image" Target="../media/image60.png"/><Relationship Id="rId174" Type="http://schemas.openxmlformats.org/officeDocument/2006/relationships/hyperlink" Target="&#50640;&#49828;&#44180;01&#51109;.pptx" TargetMode="External"/><Relationship Id="rId195" Type="http://schemas.openxmlformats.org/officeDocument/2006/relationships/image" Target="../media/image81.png"/><Relationship Id="rId209" Type="http://schemas.openxmlformats.org/officeDocument/2006/relationships/image" Target="../media/image88.png"/><Relationship Id="rId220" Type="http://schemas.openxmlformats.org/officeDocument/2006/relationships/hyperlink" Target="&#50640;&#49828;&#44180;24&#51109;.pptx" TargetMode="External"/><Relationship Id="rId241" Type="http://schemas.openxmlformats.org/officeDocument/2006/relationships/image" Target="../media/image104.png"/><Relationship Id="rId15" Type="http://schemas.openxmlformats.org/officeDocument/2006/relationships/slide" Target="slide27.xml"/><Relationship Id="rId36" Type="http://schemas.openxmlformats.org/officeDocument/2006/relationships/slide" Target="slide8.xml"/><Relationship Id="rId57" Type="http://schemas.openxmlformats.org/officeDocument/2006/relationships/image" Target="../media/image12.png"/><Relationship Id="rId262" Type="http://schemas.openxmlformats.org/officeDocument/2006/relationships/hyperlink" Target="&#50640;&#49828;&#44180;42&#51109;.pptx" TargetMode="External"/><Relationship Id="rId78" Type="http://schemas.openxmlformats.org/officeDocument/2006/relationships/hyperlink" Target="../20&#51104;&#50616;/&#51104;&#50616;.pptx" TargetMode="External"/><Relationship Id="rId99" Type="http://schemas.openxmlformats.org/officeDocument/2006/relationships/image" Target="../media/image33.png"/><Relationship Id="rId101" Type="http://schemas.openxmlformats.org/officeDocument/2006/relationships/image" Target="../media/image34.png"/><Relationship Id="rId122" Type="http://schemas.openxmlformats.org/officeDocument/2006/relationships/hyperlink" Target="../../&#49888;&#50557;PPT/42%20&#45572;&#44032;&#48373;&#51020;/&#45572;&#44032;&#48373;&#51020;.pptx" TargetMode="External"/><Relationship Id="rId143" Type="http://schemas.openxmlformats.org/officeDocument/2006/relationships/image" Target="../media/image55.png"/><Relationship Id="rId164" Type="http://schemas.openxmlformats.org/officeDocument/2006/relationships/hyperlink" Target="../../&#49888;&#50557;PPT/63%20&#50836;&#54620;&#51060;&#49436;/&#50836;&#54620;&#51060;&#49436;1&#51109;.pptx" TargetMode="External"/><Relationship Id="rId185" Type="http://schemas.openxmlformats.org/officeDocument/2006/relationships/image" Target="../media/image76.png"/><Relationship Id="rId9" Type="http://schemas.openxmlformats.org/officeDocument/2006/relationships/slide" Target="slide24.xml"/><Relationship Id="rId210" Type="http://schemas.openxmlformats.org/officeDocument/2006/relationships/hyperlink" Target="&#50640;&#49828;&#44180;19&#51109;.pptx" TargetMode="External"/><Relationship Id="rId26" Type="http://schemas.openxmlformats.org/officeDocument/2006/relationships/slide" Target="slide33.xml"/><Relationship Id="rId231" Type="http://schemas.openxmlformats.org/officeDocument/2006/relationships/image" Target="../media/image99.png"/><Relationship Id="rId252" Type="http://schemas.openxmlformats.org/officeDocument/2006/relationships/hyperlink" Target="&#50640;&#49828;&#44180;47&#51109;.pptx" TargetMode="External"/><Relationship Id="rId47" Type="http://schemas.openxmlformats.org/officeDocument/2006/relationships/image" Target="../media/image7.png"/><Relationship Id="rId68" Type="http://schemas.openxmlformats.org/officeDocument/2006/relationships/hyperlink" Target="../15&#50640;&#49828;&#46972;/&#50640;&#49828;&#46972;.pptx" TargetMode="External"/><Relationship Id="rId89" Type="http://schemas.openxmlformats.org/officeDocument/2006/relationships/image" Target="../media/image28.png"/><Relationship Id="rId112" Type="http://schemas.openxmlformats.org/officeDocument/2006/relationships/hyperlink" Target="../37&#54617;&#44060;/&#54617;&#44060;.pptx" TargetMode="External"/><Relationship Id="rId133" Type="http://schemas.openxmlformats.org/officeDocument/2006/relationships/image" Target="../media/image50.png"/><Relationship Id="rId154" Type="http://schemas.openxmlformats.org/officeDocument/2006/relationships/hyperlink" Target="../../&#49888;&#50557;PPT/58%20&#55176;&#48652;&#47532;&#49436;/&#55176;&#48652;&#47532;&#49436;.pptx" TargetMode="External"/><Relationship Id="rId175" Type="http://schemas.openxmlformats.org/officeDocument/2006/relationships/image" Target="../media/image71.png"/><Relationship Id="rId196" Type="http://schemas.openxmlformats.org/officeDocument/2006/relationships/hyperlink" Target="&#50640;&#49828;&#44180;12&#51109;.pptx" TargetMode="External"/><Relationship Id="rId200" Type="http://schemas.openxmlformats.org/officeDocument/2006/relationships/hyperlink" Target="&#50640;&#49828;&#44180;14&#51109;.pptx" TargetMode="External"/><Relationship Id="rId16" Type="http://schemas.openxmlformats.org/officeDocument/2006/relationships/slide" Target="slide28.xml"/><Relationship Id="rId221" Type="http://schemas.openxmlformats.org/officeDocument/2006/relationships/image" Target="../media/image94.png"/><Relationship Id="rId242" Type="http://schemas.openxmlformats.org/officeDocument/2006/relationships/hyperlink" Target="&#50640;&#49828;&#44180;36&#51109;.pptx" TargetMode="External"/><Relationship Id="rId263" Type="http://schemas.openxmlformats.org/officeDocument/2006/relationships/image" Target="../media/image115.png"/><Relationship Id="rId37" Type="http://schemas.openxmlformats.org/officeDocument/2006/relationships/image" Target="../media/image2.png"/><Relationship Id="rId58" Type="http://schemas.openxmlformats.org/officeDocument/2006/relationships/hyperlink" Target="../10&#49324;&#47924;&#50648;&#54616;/&#49324;&#47924;&#50648;&#54616;.pptx" TargetMode="External"/><Relationship Id="rId79" Type="http://schemas.openxmlformats.org/officeDocument/2006/relationships/image" Target="../media/image23.png"/><Relationship Id="rId102" Type="http://schemas.openxmlformats.org/officeDocument/2006/relationships/hyperlink" Target="../32&#50836;&#45208;/&#50836;&#45208;.pptx" TargetMode="External"/><Relationship Id="rId123" Type="http://schemas.openxmlformats.org/officeDocument/2006/relationships/image" Target="../media/image45.png"/><Relationship Id="rId144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90" Type="http://schemas.openxmlformats.org/officeDocument/2006/relationships/hyperlink" Target="../26&#50640;&#49828;&#44180;/&#50640;&#49828;&#44180;.pptx" TargetMode="External"/><Relationship Id="rId165" Type="http://schemas.openxmlformats.org/officeDocument/2006/relationships/image" Target="../media/image66.png"/><Relationship Id="rId186" Type="http://schemas.openxmlformats.org/officeDocument/2006/relationships/hyperlink" Target="&#50640;&#49828;&#44180;07&#51109;.pptx" TargetMode="External"/><Relationship Id="rId211" Type="http://schemas.openxmlformats.org/officeDocument/2006/relationships/image" Target="../media/image89.png"/><Relationship Id="rId232" Type="http://schemas.openxmlformats.org/officeDocument/2006/relationships/hyperlink" Target="&#50640;&#49828;&#44180;31&#51109;.pptx" TargetMode="External"/><Relationship Id="rId253" Type="http://schemas.openxmlformats.org/officeDocument/2006/relationships/image" Target="../media/image110.png"/><Relationship Id="rId27" Type="http://schemas.openxmlformats.org/officeDocument/2006/relationships/slide" Target="slide14.xml"/><Relationship Id="rId48" Type="http://schemas.openxmlformats.org/officeDocument/2006/relationships/hyperlink" Target="../05&#49888;&#47749;&#44592;/&#49888;&#47749;&#44592;.pptx" TargetMode="External"/><Relationship Id="rId69" Type="http://schemas.openxmlformats.org/officeDocument/2006/relationships/image" Target="../media/image18.png"/><Relationship Id="rId113" Type="http://schemas.openxmlformats.org/officeDocument/2006/relationships/image" Target="../media/image40.png"/><Relationship Id="rId134" Type="http://schemas.openxmlformats.org/officeDocument/2006/relationships/hyperlink" Target="../../&#49888;&#50557;PPT/48%20&#44040;&#46972;&#46356;&#50500;&#49436;/&#44040;&#46972;&#46356;&#50500;&#49436;.pptx" TargetMode="External"/><Relationship Id="rId80" Type="http://schemas.openxmlformats.org/officeDocument/2006/relationships/hyperlink" Target="../21&#51204;&#46020;&#49436;/&#51204;&#46020;&#49436;.pptx" TargetMode="External"/><Relationship Id="rId155" Type="http://schemas.openxmlformats.org/officeDocument/2006/relationships/image" Target="../media/image61.png"/><Relationship Id="rId176" Type="http://schemas.openxmlformats.org/officeDocument/2006/relationships/hyperlink" Target="&#50640;&#49828;&#44180;02&#51109;.pptx" TargetMode="External"/><Relationship Id="rId197" Type="http://schemas.openxmlformats.org/officeDocument/2006/relationships/image" Target="../media/image82.png"/><Relationship Id="rId201" Type="http://schemas.openxmlformats.org/officeDocument/2006/relationships/image" Target="../media/image84.png"/><Relationship Id="rId222" Type="http://schemas.openxmlformats.org/officeDocument/2006/relationships/hyperlink" Target="&#50640;&#49828;&#44180;25&#51109;.pptx" TargetMode="External"/><Relationship Id="rId243" Type="http://schemas.openxmlformats.org/officeDocument/2006/relationships/image" Target="../media/image105.png"/><Relationship Id="rId264" Type="http://schemas.openxmlformats.org/officeDocument/2006/relationships/hyperlink" Target="&#50640;&#49828;&#44180;41&#51109;.pptx" TargetMode="External"/><Relationship Id="rId17" Type="http://schemas.openxmlformats.org/officeDocument/2006/relationships/slide" Target="slide9.xml"/><Relationship Id="rId38" Type="http://schemas.openxmlformats.org/officeDocument/2006/relationships/hyperlink" Target="../../&#44396;-&#49888;&#50557;%20&#49457;&#44221;&#47785;&#47197;.pptx" TargetMode="External"/><Relationship Id="rId59" Type="http://schemas.openxmlformats.org/officeDocument/2006/relationships/image" Target="../media/image13.png"/><Relationship Id="rId103" Type="http://schemas.openxmlformats.org/officeDocument/2006/relationships/image" Target="../media/image35.png"/><Relationship Id="rId124" Type="http://schemas.openxmlformats.org/officeDocument/2006/relationships/hyperlink" Target="../../&#49888;&#50557;PPT/43%20&#50836;&#54620;&#48373;&#51020;/&#50836;&#54620;&#48373;&#51020;.pptx" TargetMode="External"/><Relationship Id="rId70" Type="http://schemas.openxmlformats.org/officeDocument/2006/relationships/hyperlink" Target="../16&#45712;&#54756;&#48120;&#50556;/&#45712;&#54756;&#48120;&#50556;.pptx" TargetMode="External"/><Relationship Id="rId91" Type="http://schemas.openxmlformats.org/officeDocument/2006/relationships/image" Target="../media/image29.png"/><Relationship Id="rId145" Type="http://schemas.openxmlformats.org/officeDocument/2006/relationships/image" Target="../media/image56.png"/><Relationship Id="rId166" Type="http://schemas.openxmlformats.org/officeDocument/2006/relationships/hyperlink" Target="../../&#49888;&#50557;PPT/64%20&#50836;&#54620;&#49340;&#49436;/&#50836;&#54620;&#49340;&#49436;1&#51109;.pptx" TargetMode="External"/><Relationship Id="rId187" Type="http://schemas.openxmlformats.org/officeDocument/2006/relationships/image" Target="../media/image77.png"/><Relationship Id="rId1" Type="http://schemas.openxmlformats.org/officeDocument/2006/relationships/slideLayout" Target="../slideLayouts/slideLayout6.xml"/><Relationship Id="rId212" Type="http://schemas.openxmlformats.org/officeDocument/2006/relationships/hyperlink" Target="&#50640;&#49828;&#44180;20&#51109;.pptx" TargetMode="External"/><Relationship Id="rId233" Type="http://schemas.openxmlformats.org/officeDocument/2006/relationships/image" Target="../media/image100.png"/><Relationship Id="rId254" Type="http://schemas.openxmlformats.org/officeDocument/2006/relationships/hyperlink" Target="&#50640;&#49828;&#44180;46&#51109;.pptx" TargetMode="External"/><Relationship Id="rId28" Type="http://schemas.openxmlformats.org/officeDocument/2006/relationships/slide" Target="slide34.xml"/><Relationship Id="rId49" Type="http://schemas.openxmlformats.org/officeDocument/2006/relationships/image" Target="../media/image8.png"/><Relationship Id="rId114" Type="http://schemas.openxmlformats.org/officeDocument/2006/relationships/hyperlink" Target="../38&#49828;&#44032;&#47028;/&#49828;&#44032;&#47028;.pptx" TargetMode="External"/><Relationship Id="rId60" Type="http://schemas.openxmlformats.org/officeDocument/2006/relationships/hyperlink" Target="../12&#50676;&#50773;&#44592;&#54616;/&#50676;&#50773;&#44592;&#54616;.pptx" TargetMode="External"/><Relationship Id="rId81" Type="http://schemas.openxmlformats.org/officeDocument/2006/relationships/image" Target="../media/image24.png"/><Relationship Id="rId135" Type="http://schemas.openxmlformats.org/officeDocument/2006/relationships/image" Target="../media/image51.png"/><Relationship Id="rId156" Type="http://schemas.openxmlformats.org/officeDocument/2006/relationships/hyperlink" Target="../../&#49888;&#50557;PPT/59%20&#50556;&#44256;&#48372;&#49436;/&#50556;&#44256;&#48372;&#49436;.pptx" TargetMode="External"/><Relationship Id="rId177" Type="http://schemas.openxmlformats.org/officeDocument/2006/relationships/image" Target="../media/image72.png"/><Relationship Id="rId198" Type="http://schemas.openxmlformats.org/officeDocument/2006/relationships/hyperlink" Target="&#50640;&#49828;&#44180;13&#51109;.pptx" TargetMode="External"/><Relationship Id="rId202" Type="http://schemas.openxmlformats.org/officeDocument/2006/relationships/hyperlink" Target="&#50640;&#49828;&#44180;15&#51109;.pptx" TargetMode="External"/><Relationship Id="rId223" Type="http://schemas.openxmlformats.org/officeDocument/2006/relationships/image" Target="../media/image95.png"/><Relationship Id="rId244" Type="http://schemas.openxmlformats.org/officeDocument/2006/relationships/hyperlink" Target="&#50640;&#49828;&#44180;37&#51109;.pptx" TargetMode="External"/><Relationship Id="rId18" Type="http://schemas.openxmlformats.org/officeDocument/2006/relationships/slide" Target="slide29.xml"/><Relationship Id="rId39" Type="http://schemas.openxmlformats.org/officeDocument/2006/relationships/image" Target="../media/image3.png"/><Relationship Id="rId265" Type="http://schemas.openxmlformats.org/officeDocument/2006/relationships/image" Target="../media/image116.png"/><Relationship Id="rId50" Type="http://schemas.openxmlformats.org/officeDocument/2006/relationships/hyperlink" Target="../06&#50668;&#54840;&#49688;&#50500;/&#50668;&#54840;&#49688;&#50500;.pptx" TargetMode="External"/><Relationship Id="rId104" Type="http://schemas.openxmlformats.org/officeDocument/2006/relationships/hyperlink" Target="../33&#48120;&#44032;/&#48120;&#44032;.pptx" TargetMode="External"/><Relationship Id="rId125" Type="http://schemas.openxmlformats.org/officeDocument/2006/relationships/image" Target="../media/image46.png"/><Relationship Id="rId146" Type="http://schemas.openxmlformats.org/officeDocument/2006/relationships/hyperlink" Target="../../&#49888;&#50557;PPT/54%20&#46356;&#47784;&#45936;&#51204;&#49436;/&#46356;&#47784;&#45936;&#51204;&#49436;.pptx" TargetMode="External"/><Relationship Id="rId167" Type="http://schemas.openxmlformats.org/officeDocument/2006/relationships/image" Target="../media/image67.png"/><Relationship Id="rId188" Type="http://schemas.openxmlformats.org/officeDocument/2006/relationships/hyperlink" Target="&#50640;&#49828;&#44180;08&#51109;.pptx" TargetMode="External"/><Relationship Id="rId71" Type="http://schemas.openxmlformats.org/officeDocument/2006/relationships/image" Target="../media/image19.png"/><Relationship Id="rId92" Type="http://schemas.openxmlformats.org/officeDocument/2006/relationships/hyperlink" Target="../27&#45796;&#45768;&#50648;/&#45796;&#45768;&#50648;.pptx" TargetMode="External"/><Relationship Id="rId213" Type="http://schemas.openxmlformats.org/officeDocument/2006/relationships/image" Target="../media/image90.png"/><Relationship Id="rId234" Type="http://schemas.openxmlformats.org/officeDocument/2006/relationships/hyperlink" Target="&#50640;&#49828;&#44180;32&#51109;.pptx" TargetMode="External"/><Relationship Id="rId2" Type="http://schemas.openxmlformats.org/officeDocument/2006/relationships/slide" Target="slide1.xml"/><Relationship Id="rId29" Type="http://schemas.openxmlformats.org/officeDocument/2006/relationships/slide" Target="slide15.xml"/><Relationship Id="rId255" Type="http://schemas.openxmlformats.org/officeDocument/2006/relationships/image" Target="../media/image111.png"/><Relationship Id="rId40" Type="http://schemas.openxmlformats.org/officeDocument/2006/relationships/hyperlink" Target="../02&#52636;&#50528;&#44413;&#44592;/&#52636;&#50528;&#44413;&#44592;.pptx" TargetMode="External"/><Relationship Id="rId115" Type="http://schemas.openxmlformats.org/officeDocument/2006/relationships/image" Target="../media/image41.png"/><Relationship Id="rId136" Type="http://schemas.openxmlformats.org/officeDocument/2006/relationships/hyperlink" Target="../../&#49888;&#50557;PPT/49%20&#50640;&#48288;&#49548;&#49436;/&#50640;&#48288;&#49548;&#49436;.pptx" TargetMode="External"/><Relationship Id="rId157" Type="http://schemas.openxmlformats.org/officeDocument/2006/relationships/image" Target="../media/image62.png"/><Relationship Id="rId178" Type="http://schemas.openxmlformats.org/officeDocument/2006/relationships/hyperlink" Target="&#50640;&#49828;&#44180;03&#51109;.pptx" TargetMode="External"/><Relationship Id="rId61" Type="http://schemas.openxmlformats.org/officeDocument/2006/relationships/image" Target="../media/image14.png"/><Relationship Id="rId82" Type="http://schemas.openxmlformats.org/officeDocument/2006/relationships/hyperlink" Target="../22&#50500;&#44032;/&#50500;&#44032;.pptx" TargetMode="External"/><Relationship Id="rId199" Type="http://schemas.openxmlformats.org/officeDocument/2006/relationships/image" Target="../media/image83.png"/><Relationship Id="rId203" Type="http://schemas.openxmlformats.org/officeDocument/2006/relationships/image" Target="../media/image85.png"/><Relationship Id="rId19" Type="http://schemas.openxmlformats.org/officeDocument/2006/relationships/slide" Target="slide10.xml"/><Relationship Id="rId224" Type="http://schemas.openxmlformats.org/officeDocument/2006/relationships/hyperlink" Target="&#50640;&#49828;&#44180;26&#51109;.pptx" TargetMode="External"/><Relationship Id="rId245" Type="http://schemas.openxmlformats.org/officeDocument/2006/relationships/image" Target="../media/image106.png"/><Relationship Id="rId266" Type="http://schemas.openxmlformats.org/officeDocument/2006/relationships/hyperlink" Target="&#50640;&#49828;&#44180;40&#51109;.pptx" TargetMode="External"/><Relationship Id="rId30" Type="http://schemas.openxmlformats.org/officeDocument/2006/relationships/slide" Target="slide35.xml"/><Relationship Id="rId105" Type="http://schemas.openxmlformats.org/officeDocument/2006/relationships/image" Target="../media/image36.png"/><Relationship Id="rId126" Type="http://schemas.openxmlformats.org/officeDocument/2006/relationships/hyperlink" Target="../../&#49888;&#50557;PPT/44%20&#49324;&#46020;&#54665;&#51204;/&#49324;&#46020;&#54665;&#51204;.pptx" TargetMode="External"/><Relationship Id="rId147" Type="http://schemas.openxmlformats.org/officeDocument/2006/relationships/image" Target="../media/image57.png"/><Relationship Id="rId168" Type="http://schemas.openxmlformats.org/officeDocument/2006/relationships/hyperlink" Target="../../&#49888;&#50557;PPT/65%20&#50976;&#45796;&#49436;/&#50976;&#45796;&#49436;1&#51109;.pptx" TargetMode="External"/><Relationship Id="rId51" Type="http://schemas.openxmlformats.org/officeDocument/2006/relationships/image" Target="../media/image9.png"/><Relationship Id="rId72" Type="http://schemas.openxmlformats.org/officeDocument/2006/relationships/hyperlink" Target="../17&#50640;&#49828;&#45908;/&#50640;&#49828;&#45908;.pptx" TargetMode="External"/><Relationship Id="rId93" Type="http://schemas.openxmlformats.org/officeDocument/2006/relationships/image" Target="../media/image30.png"/><Relationship Id="rId189" Type="http://schemas.openxmlformats.org/officeDocument/2006/relationships/image" Target="../media/image78.png"/><Relationship Id="rId3" Type="http://schemas.openxmlformats.org/officeDocument/2006/relationships/slide" Target="slide21.xml"/><Relationship Id="rId214" Type="http://schemas.openxmlformats.org/officeDocument/2006/relationships/hyperlink" Target="&#50640;&#49828;&#44180;21&#51109;.pptx" TargetMode="External"/><Relationship Id="rId235" Type="http://schemas.openxmlformats.org/officeDocument/2006/relationships/image" Target="../media/image101.png"/><Relationship Id="rId256" Type="http://schemas.openxmlformats.org/officeDocument/2006/relationships/hyperlink" Target="&#50640;&#49828;&#44180;45&#51109;.pptx" TargetMode="External"/><Relationship Id="rId116" Type="http://schemas.openxmlformats.org/officeDocument/2006/relationships/hyperlink" Target="../39&#47568;&#46972;&#44592;/&#47568;&#46972;&#44592;.pptx" TargetMode="External"/><Relationship Id="rId137" Type="http://schemas.openxmlformats.org/officeDocument/2006/relationships/image" Target="../media/image52.png"/><Relationship Id="rId158" Type="http://schemas.openxmlformats.org/officeDocument/2006/relationships/hyperlink" Target="../../&#49888;&#50557;PPT/60%20&#48288;&#46300;&#47196;&#51204;&#49436;/&#48288;&#46300;&#47196;&#51204;&#49436;.pptx" TargetMode="External"/><Relationship Id="rId20" Type="http://schemas.openxmlformats.org/officeDocument/2006/relationships/slide" Target="slide30.xml"/><Relationship Id="rId41" Type="http://schemas.openxmlformats.org/officeDocument/2006/relationships/image" Target="../media/image4.png"/><Relationship Id="rId62" Type="http://schemas.openxmlformats.org/officeDocument/2006/relationships/hyperlink" Target="../11&#50676;&#50773;&#44592;&#49345;/&#50676;&#50773;&#44592;&#49345;.pptx" TargetMode="External"/><Relationship Id="rId83" Type="http://schemas.openxmlformats.org/officeDocument/2006/relationships/image" Target="../media/image25.png"/><Relationship Id="rId179" Type="http://schemas.openxmlformats.org/officeDocument/2006/relationships/image" Target="../media/image73.png"/><Relationship Id="rId190" Type="http://schemas.openxmlformats.org/officeDocument/2006/relationships/hyperlink" Target="&#50640;&#49828;&#44180;09&#51109;.pptx" TargetMode="External"/><Relationship Id="rId204" Type="http://schemas.openxmlformats.org/officeDocument/2006/relationships/hyperlink" Target="&#50640;&#49828;&#44180;16&#51109;.pptx" TargetMode="External"/><Relationship Id="rId225" Type="http://schemas.openxmlformats.org/officeDocument/2006/relationships/image" Target="../media/image96.png"/><Relationship Id="rId246" Type="http://schemas.openxmlformats.org/officeDocument/2006/relationships/hyperlink" Target="&#50640;&#49828;&#44180;38&#51109;.pptx" TargetMode="External"/><Relationship Id="rId267" Type="http://schemas.openxmlformats.org/officeDocument/2006/relationships/image" Target="../media/image117.png"/><Relationship Id="rId106" Type="http://schemas.openxmlformats.org/officeDocument/2006/relationships/hyperlink" Target="../34&#45208;&#54996;/&#45208;&#54996;.pptx" TargetMode="External"/><Relationship Id="rId127" Type="http://schemas.openxmlformats.org/officeDocument/2006/relationships/image" Target="../media/image47.png"/><Relationship Id="rId10" Type="http://schemas.openxmlformats.org/officeDocument/2006/relationships/slide" Target="slide5.xml"/><Relationship Id="rId31" Type="http://schemas.openxmlformats.org/officeDocument/2006/relationships/slide" Target="slide16.xml"/><Relationship Id="rId52" Type="http://schemas.openxmlformats.org/officeDocument/2006/relationships/hyperlink" Target="../07&#49324;&#49324;&#44592;/&#49324;&#49324;&#44592;.pptx" TargetMode="External"/><Relationship Id="rId73" Type="http://schemas.openxmlformats.org/officeDocument/2006/relationships/image" Target="../media/image20.png"/><Relationship Id="rId94" Type="http://schemas.openxmlformats.org/officeDocument/2006/relationships/hyperlink" Target="../28&#54840;&#49464;&#50500;/&#54840;&#49464;&#50500;.pptx" TargetMode="External"/><Relationship Id="rId148" Type="http://schemas.openxmlformats.org/officeDocument/2006/relationships/hyperlink" Target="../../&#49888;&#50557;PPT/55%20&#46356;&#47784;&#45936;&#54980;&#49436;/&#46356;&#47784;&#45936;&#54980;&#49436;.pptx" TargetMode="External"/><Relationship Id="rId169" Type="http://schemas.openxmlformats.org/officeDocument/2006/relationships/image" Target="../media/image68.png"/><Relationship Id="rId4" Type="http://schemas.openxmlformats.org/officeDocument/2006/relationships/slide" Target="slide2.xml"/><Relationship Id="rId180" Type="http://schemas.openxmlformats.org/officeDocument/2006/relationships/hyperlink" Target="&#50640;&#49828;&#44180;04&#51109;.pptx" TargetMode="External"/><Relationship Id="rId215" Type="http://schemas.openxmlformats.org/officeDocument/2006/relationships/image" Target="../media/image91.png"/><Relationship Id="rId236" Type="http://schemas.openxmlformats.org/officeDocument/2006/relationships/hyperlink" Target="&#50640;&#49828;&#44180;33&#51109;.pptx" TargetMode="External"/><Relationship Id="rId257" Type="http://schemas.openxmlformats.org/officeDocument/2006/relationships/image" Target="../media/image112.png"/><Relationship Id="rId42" Type="http://schemas.openxmlformats.org/officeDocument/2006/relationships/hyperlink" Target="&#52285;&#49464;&#44592;.pptx" TargetMode="External"/><Relationship Id="rId84" Type="http://schemas.openxmlformats.org/officeDocument/2006/relationships/hyperlink" Target="../23&#51060;&#49324;&#50556;/&#51060;&#49324;&#50556;.pptx" TargetMode="External"/><Relationship Id="rId138" Type="http://schemas.openxmlformats.org/officeDocument/2006/relationships/hyperlink" Target="../../&#49888;&#50557;PPT/50%20&#48716;&#47549;&#48372;&#49436;/&#48716;&#47549;&#48372;&#49436;.pptx" TargetMode="External"/><Relationship Id="rId191" Type="http://schemas.openxmlformats.org/officeDocument/2006/relationships/image" Target="../media/image79.png"/><Relationship Id="rId205" Type="http://schemas.openxmlformats.org/officeDocument/2006/relationships/image" Target="../media/image86.png"/><Relationship Id="rId247" Type="http://schemas.openxmlformats.org/officeDocument/2006/relationships/image" Target="../media/image10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AutoShape 109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1</a:t>
            </a:r>
          </a:p>
        </p:txBody>
      </p:sp>
      <p:sp>
        <p:nvSpPr>
          <p:cNvPr id="2051" name="AutoShape 110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2052" name="AutoShape 111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2053" name="AutoShape 112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2054" name="AutoShape 113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2055" name="AutoShape 114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2056" name="AutoShape 115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2057" name="AutoShape 116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2058" name="AutoShape 117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2059" name="AutoShape 118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25</a:t>
            </a:r>
          </a:p>
        </p:txBody>
      </p:sp>
      <p:sp>
        <p:nvSpPr>
          <p:cNvPr id="2060" name="AutoShape 119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2061" name="AutoShape 120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26</a:t>
            </a:r>
          </a:p>
        </p:txBody>
      </p:sp>
      <p:sp>
        <p:nvSpPr>
          <p:cNvPr id="2062" name="AutoShape 121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2063" name="AutoShape 122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27</a:t>
            </a:r>
          </a:p>
        </p:txBody>
      </p:sp>
      <p:sp>
        <p:nvSpPr>
          <p:cNvPr id="2064" name="AutoShape 123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sp>
        <p:nvSpPr>
          <p:cNvPr id="2065" name="AutoShape 124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28</a:t>
            </a:r>
          </a:p>
        </p:txBody>
      </p:sp>
      <p:sp>
        <p:nvSpPr>
          <p:cNvPr id="2066" name="AutoShape 125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2067" name="AutoShape 126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29</a:t>
            </a:r>
          </a:p>
        </p:txBody>
      </p:sp>
      <p:sp>
        <p:nvSpPr>
          <p:cNvPr id="2068" name="AutoShape 127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2069" name="AutoShape 128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30</a:t>
            </a:r>
          </a:p>
        </p:txBody>
      </p:sp>
      <p:sp>
        <p:nvSpPr>
          <p:cNvPr id="2070" name="AutoShape 129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2071" name="AutoShape 130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31</a:t>
            </a:r>
          </a:p>
        </p:txBody>
      </p:sp>
      <p:sp>
        <p:nvSpPr>
          <p:cNvPr id="2072" name="AutoShape 131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2073" name="AutoShape 132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32</a:t>
            </a:r>
          </a:p>
        </p:txBody>
      </p:sp>
      <p:sp>
        <p:nvSpPr>
          <p:cNvPr id="2074" name="AutoShape 133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2075" name="AutoShape 134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33</a:t>
            </a:r>
          </a:p>
        </p:txBody>
      </p:sp>
      <p:sp>
        <p:nvSpPr>
          <p:cNvPr id="2076" name="AutoShape 135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2077" name="AutoShape 136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4644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34</a:t>
            </a:r>
          </a:p>
        </p:txBody>
      </p:sp>
      <p:sp>
        <p:nvSpPr>
          <p:cNvPr id="2078" name="AutoShape 137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2079" name="AutoShape 138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78962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35</a:t>
            </a:r>
          </a:p>
        </p:txBody>
      </p:sp>
      <p:sp>
        <p:nvSpPr>
          <p:cNvPr id="2080" name="AutoShape 139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2081" name="AutoShape 141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2082" name="AutoShape 143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2083" name="AutoShape 145">
            <a:hlinkClick r:id="rId35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2084" name="AutoShape 147">
            <a:hlinkClick r:id="rId36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grpSp>
        <p:nvGrpSpPr>
          <p:cNvPr id="3" name="그룹 2"/>
          <p:cNvGrpSpPr/>
          <p:nvPr/>
        </p:nvGrpSpPr>
        <p:grpSpPr>
          <a:xfrm>
            <a:off x="479376" y="-26988"/>
            <a:ext cx="11305256" cy="5977011"/>
            <a:chOff x="479376" y="-26988"/>
            <a:chExt cx="11305256" cy="5977011"/>
          </a:xfrm>
        </p:grpSpPr>
        <p:pic>
          <p:nvPicPr>
            <p:cNvPr id="2" name="그림 1"/>
            <p:cNvPicPr>
              <a:picLocks noChangeAspect="1"/>
            </p:cNvPicPr>
            <p:nvPr/>
          </p:nvPicPr>
          <p:blipFill>
            <a:blip r:embed="rId3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9376" y="333377"/>
              <a:ext cx="1228725" cy="285750"/>
            </a:xfrm>
            <a:prstGeom prst="rect">
              <a:avLst/>
            </a:prstGeom>
          </p:spPr>
        </p:pic>
        <p:grpSp>
          <p:nvGrpSpPr>
            <p:cNvPr id="41" name="그룹 40"/>
            <p:cNvGrpSpPr/>
            <p:nvPr/>
          </p:nvGrpSpPr>
          <p:grpSpPr>
            <a:xfrm>
              <a:off x="839416" y="-26988"/>
              <a:ext cx="10945216" cy="5977011"/>
              <a:chOff x="839416" y="-26988"/>
              <a:chExt cx="10945216" cy="5977011"/>
            </a:xfrm>
          </p:grpSpPr>
          <p:pic>
            <p:nvPicPr>
              <p:cNvPr id="42" name="그림 65">
                <a:hlinkClick r:id="rId3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603376" y="-26988"/>
                <a:ext cx="676275" cy="28733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grpSp>
            <p:nvGrpSpPr>
              <p:cNvPr id="43" name="그룹 42"/>
              <p:cNvGrpSpPr/>
              <p:nvPr/>
            </p:nvGrpSpPr>
            <p:grpSpPr>
              <a:xfrm>
                <a:off x="839416" y="21421"/>
                <a:ext cx="10945216" cy="5928602"/>
                <a:chOff x="839416" y="21421"/>
                <a:chExt cx="10945216" cy="5928602"/>
              </a:xfrm>
            </p:grpSpPr>
            <p:grpSp>
              <p:nvGrpSpPr>
                <p:cNvPr id="44" name="그룹 43"/>
                <p:cNvGrpSpPr/>
                <p:nvPr/>
              </p:nvGrpSpPr>
              <p:grpSpPr>
                <a:xfrm>
                  <a:off x="839416" y="5517232"/>
                  <a:ext cx="10523983" cy="432791"/>
                  <a:chOff x="1332657" y="115889"/>
                  <a:chExt cx="10523983" cy="432791"/>
                </a:xfrm>
              </p:grpSpPr>
              <p:pic>
                <p:nvPicPr>
                  <p:cNvPr id="94" name="그림 93">
                    <a:hlinkClick r:id="rId4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4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58506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5" name="그림 94">
                    <a:hlinkClick r:id="rId4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4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33265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6" name="그림 95">
                    <a:hlinkClick r:id="rId4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4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83748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7" name="그림 96">
                    <a:hlinkClick r:id="rId4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4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208830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8" name="그림 97">
                    <a:hlinkClick r:id="rId4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4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234071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9" name="그림 98">
                    <a:hlinkClick r:id="rId5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5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259313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0" name="그림 99">
                    <a:hlinkClick r:id="rId5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5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284554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1" name="그림 100">
                    <a:hlinkClick r:id="rId5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5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09636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2" name="그림 101">
                    <a:hlinkClick r:id="rId5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5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34878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3" name="그림 102">
                    <a:hlinkClick r:id="rId5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5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60119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4" name="그림 103">
                    <a:hlinkClick r:id="rId6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6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10443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5" name="그림 104">
                    <a:hlinkClick r:id="rId6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6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85360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6" name="그림 105">
                    <a:hlinkClick r:id="rId6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6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35684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7" name="그림 106">
                    <a:hlinkClick r:id="rId6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6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60925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8" name="그림 107">
                    <a:hlinkClick r:id="rId6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6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86008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9" name="그림 108">
                    <a:hlinkClick r:id="rId7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7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11249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0" name="그림 109">
                    <a:hlinkClick r:id="rId7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7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36490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1" name="그림 110">
                    <a:hlinkClick r:id="rId7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7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61731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2" name="그림 111">
                    <a:hlinkClick r:id="rId7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7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86814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3" name="그림 112">
                    <a:hlinkClick r:id="rId7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7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12055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4" name="그림 113">
                    <a:hlinkClick r:id="rId8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8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37296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5" name="그림 114">
                    <a:hlinkClick r:id="rId8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8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62538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6" name="그림 115">
                    <a:hlinkClick r:id="rId8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8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87620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7" name="그림 116">
                    <a:hlinkClick r:id="rId8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8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12861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8" name="그림 117">
                    <a:hlinkClick r:id="rId8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8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38103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9" name="그림 118">
                    <a:hlinkClick r:id="rId9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9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63344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0" name="그림 119">
                    <a:hlinkClick r:id="rId9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9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88426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1" name="그림 120">
                    <a:hlinkClick r:id="rId9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9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13668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2" name="그림 121">
                    <a:hlinkClick r:id="rId9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9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38909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3" name="그림 122">
                    <a:hlinkClick r:id="rId9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9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67643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4" name="그림 123">
                    <a:hlinkClick r:id="rId10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0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92884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5" name="그림 124">
                    <a:hlinkClick r:id="rId10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0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18125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6" name="그림 125">
                    <a:hlinkClick r:id="rId10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0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43208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7" name="그림 126">
                    <a:hlinkClick r:id="rId10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0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685585" y="116632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8" name="그림 127">
                    <a:hlinkClick r:id="rId10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0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937997" y="116632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9" name="그림 128">
                    <a:hlinkClick r:id="rId11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1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190410" y="116632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0" name="그림 129">
                    <a:hlinkClick r:id="rId11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1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441235" y="116632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1" name="그림 130">
                    <a:hlinkClick r:id="rId11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1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693647" y="116632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2" name="그림 131">
                    <a:hlinkClick r:id="rId11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1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946060" y="116632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3" name="그림 132">
                    <a:hlinkClick r:id="rId11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1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07960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4" name="그림 133">
                    <a:hlinkClick r:id="rId12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2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330427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5" name="그림 134">
                    <a:hlinkClick r:id="rId12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2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58284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6" name="그림 135">
                    <a:hlinkClick r:id="rId12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2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870177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7" name="그림 136">
                    <a:hlinkClick r:id="rId12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2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12259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8" name="그림 137">
                    <a:hlinkClick r:id="rId12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2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37500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9" name="그림 138">
                    <a:hlinkClick r:id="rId13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3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627415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40" name="그림 139">
                    <a:hlinkClick r:id="rId13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3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87824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41" name="그림 140">
                    <a:hlinkClick r:id="rId13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3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09414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42" name="그림 141">
                    <a:hlinkClick r:id="rId13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3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34655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43" name="그림 142">
                    <a:hlinkClick r:id="rId13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3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598965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44" name="그림 143">
                    <a:hlinkClick r:id="rId14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4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851377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45" name="그림 144">
                    <a:hlinkClick r:id="rId14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4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10220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46" name="그림 145">
                    <a:hlinkClick r:id="rId14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4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354615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47" name="그림 146">
                    <a:hlinkClick r:id="rId14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4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607027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48" name="그림 147">
                    <a:hlinkClick r:id="rId14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4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85944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49" name="그림 148">
                    <a:hlinkClick r:id="rId15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5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110265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50" name="그림 149">
                    <a:hlinkClick r:id="rId15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5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362677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51" name="그림 150">
                    <a:hlinkClick r:id="rId15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5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61509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52" name="그림 151">
                    <a:hlinkClick r:id="rId15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5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86750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53" name="그림 152">
                    <a:hlinkClick r:id="rId15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5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118327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54" name="그림 153">
                    <a:hlinkClick r:id="rId16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6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37074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55" name="그림 154">
                    <a:hlinkClick r:id="rId16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6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62315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56" name="그림 155">
                    <a:hlinkClick r:id="rId16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6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91049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57" name="그림 156">
                    <a:hlinkClick r:id="rId16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6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16290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58" name="그림 157">
                    <a:hlinkClick r:id="rId16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6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415315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59" name="그림 158">
                    <a:hlinkClick r:id="rId17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7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66614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</p:grpSp>
            <p:grpSp>
              <p:nvGrpSpPr>
                <p:cNvPr id="45" name="그룹 44"/>
                <p:cNvGrpSpPr/>
                <p:nvPr/>
              </p:nvGrpSpPr>
              <p:grpSpPr>
                <a:xfrm>
                  <a:off x="3143672" y="21421"/>
                  <a:ext cx="8640960" cy="455251"/>
                  <a:chOff x="3143672" y="21421"/>
                  <a:chExt cx="8640960" cy="455251"/>
                </a:xfrm>
              </p:grpSpPr>
              <p:pic>
                <p:nvPicPr>
                  <p:cNvPr id="46" name="Picture 321" descr="0">
                    <a:hlinkClick r:id="rId17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7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911920" y="284070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7" name="Picture 322" descr="0">
                    <a:hlinkClick r:id="rId17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7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143672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8" name="Picture 323" descr="0">
                    <a:hlinkClick r:id="rId17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7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504090" y="23422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9" name="Picture 324" descr="0">
                    <a:hlinkClick r:id="rId17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7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862919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0" name="Picture 325" descr="0">
                    <a:hlinkClick r:id="rId180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8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223336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1" name="Picture 326" descr="0">
                    <a:hlinkClick r:id="rId18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8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583753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2" name="Picture 327" descr="0">
                    <a:hlinkClick r:id="rId18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8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944170" y="23422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3" name="Picture 328" descr="0">
                    <a:hlinkClick r:id="rId18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8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302999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4" name="Picture 329" descr="0">
                    <a:hlinkClick r:id="rId18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8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663417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5" name="Picture 330" descr="0">
                    <a:hlinkClick r:id="rId190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9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023833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6" name="Picture 331" descr="0">
                    <a:hlinkClick r:id="rId19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9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384251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7" name="Picture 332" descr="0">
                    <a:hlinkClick r:id="rId19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9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744667" y="23422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8" name="Picture 333" descr="0">
                    <a:hlinkClick r:id="rId19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9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103497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9" name="Picture 334" descr="0">
                    <a:hlinkClick r:id="rId19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9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463914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0" name="Picture 335" descr="0">
                    <a:hlinkClick r:id="rId200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0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824331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1" name="Picture 336" descr="0">
                    <a:hlinkClick r:id="rId20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0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184749" y="23422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2" name="Picture 337" descr="0">
                    <a:hlinkClick r:id="rId20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0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543578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3" name="Picture 338" descr="0">
                    <a:hlinkClick r:id="rId20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0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904312" y="2142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4" name="Picture 339" descr="0">
                    <a:hlinkClick r:id="rId20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0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265052" y="2142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5" name="Picture 340" descr="0">
                    <a:hlinkClick r:id="rId210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1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625469" y="21421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6" name="Picture 341" descr="0">
                    <a:hlinkClick r:id="rId21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1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985887" y="21421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7" name="Picture 342" descr="0">
                    <a:hlinkClick r:id="rId21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1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345905" y="2142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8" name="Picture 343" descr="0">
                    <a:hlinkClick r:id="rId21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1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706323" y="21421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9" name="Picture 344" descr="0">
                    <a:hlinkClick r:id="rId21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1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065152" y="2142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0" name="Picture 345" descr="0">
                    <a:hlinkClick r:id="rId220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2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473435" y="2142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1" name="Picture 346" descr="0">
                    <a:hlinkClick r:id="rId22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2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143672" y="284070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2" name="Picture 347" descr="0">
                    <a:hlinkClick r:id="rId22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2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553091" y="284070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3" name="Picture 348" descr="0">
                    <a:hlinkClick r:id="rId22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2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272338" y="284070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4" name="Picture 349" descr="0">
                    <a:hlinkClick r:id="rId22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2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632754" y="284070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5" name="Picture 350" descr="0">
                    <a:hlinkClick r:id="rId230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3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993172" y="284070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6" name="Picture 351" descr="0">
                    <a:hlinkClick r:id="rId23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3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353589" y="284070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7" name="Picture 352" descr="0">
                    <a:hlinkClick r:id="rId23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3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712418" y="284070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8" name="Picture 353" descr="0">
                    <a:hlinkClick r:id="rId23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3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072905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9" name="Picture 354" descr="0">
                    <a:hlinkClick r:id="rId23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3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433322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0" name="Picture 355" descr="0">
                    <a:hlinkClick r:id="rId240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4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793094" y="286031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1" name="Picture 356" descr="0">
                    <a:hlinkClick r:id="rId24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4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151924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2" name="Picture 357" descr="0">
                    <a:hlinkClick r:id="rId24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4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512018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3" name="Picture 358" descr="0">
                    <a:hlinkClick r:id="rId24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4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873056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4" name="Picture 359" descr="0">
                    <a:hlinkClick r:id="rId24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4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233472" y="286031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5" name="Picture 361" descr="0">
                    <a:hlinkClick r:id="rId250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5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473058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6" name="Picture 362" descr="0">
                    <a:hlinkClick r:id="rId25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5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112640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7" name="Picture 363" descr="0">
                    <a:hlinkClick r:id="rId25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5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753811" y="286031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8" name="Picture 364" descr="0">
                    <a:hlinkClick r:id="rId25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5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393394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9" name="Picture 365" descr="0">
                    <a:hlinkClick r:id="rId25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5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032977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0" name="Picture 366" descr="0">
                    <a:hlinkClick r:id="rId260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6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672560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1" name="Picture 367" descr="0">
                    <a:hlinkClick r:id="rId26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6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313731" y="286031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2" name="Picture 368" descr="0">
                    <a:hlinkClick r:id="rId26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6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953313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3" name="Picture 369" descr="0">
                    <a:hlinkClick r:id="rId26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6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593890" y="286031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</p:grpSp>
          </p:grpSp>
        </p:grpSp>
      </p:grpSp>
      <p:cxnSp>
        <p:nvCxnSpPr>
          <p:cNvPr id="161" name="직선 연결선 160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2" name="직선 연결선 161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4" name="그림 3"/>
          <p:cNvPicPr>
            <a:picLocks noChangeAspect="1"/>
          </p:cNvPicPr>
          <p:nvPr/>
        </p:nvPicPr>
        <p:blipFill>
          <a:blip r:embed="rId26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AutoShape 308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3075" name="AutoShape 309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3076" name="AutoShape 310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2</a:t>
            </a:r>
          </a:p>
        </p:txBody>
      </p:sp>
      <p:sp>
        <p:nvSpPr>
          <p:cNvPr id="3077" name="AutoShape 3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3078" name="AutoShape 312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3079" name="AutoShape 313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3080" name="AutoShape 314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3081" name="AutoShape 315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3082" name="AutoShape 316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3083" name="AutoShape 317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25</a:t>
            </a:r>
          </a:p>
        </p:txBody>
      </p:sp>
      <p:sp>
        <p:nvSpPr>
          <p:cNvPr id="3084" name="AutoShape 318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3085" name="AutoShape 319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26</a:t>
            </a:r>
          </a:p>
        </p:txBody>
      </p:sp>
      <p:sp>
        <p:nvSpPr>
          <p:cNvPr id="3086" name="AutoShape 320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3087" name="AutoShape 321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27</a:t>
            </a:r>
          </a:p>
        </p:txBody>
      </p:sp>
      <p:sp>
        <p:nvSpPr>
          <p:cNvPr id="3088" name="AutoShape 323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28</a:t>
            </a:r>
          </a:p>
        </p:txBody>
      </p:sp>
      <p:sp>
        <p:nvSpPr>
          <p:cNvPr id="3089" name="AutoShape 324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3090" name="AutoShape 325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29</a:t>
            </a:r>
          </a:p>
        </p:txBody>
      </p:sp>
      <p:sp>
        <p:nvSpPr>
          <p:cNvPr id="3091" name="AutoShape 326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3092" name="AutoShape 327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30</a:t>
            </a:r>
          </a:p>
        </p:txBody>
      </p:sp>
      <p:sp>
        <p:nvSpPr>
          <p:cNvPr id="3093" name="AutoShape 328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3094" name="AutoShape 329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31</a:t>
            </a:r>
          </a:p>
        </p:txBody>
      </p:sp>
      <p:sp>
        <p:nvSpPr>
          <p:cNvPr id="3095" name="AutoShape 330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3096" name="AutoShape 331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32</a:t>
            </a:r>
          </a:p>
        </p:txBody>
      </p:sp>
      <p:sp>
        <p:nvSpPr>
          <p:cNvPr id="3097" name="AutoShape 332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3098" name="AutoShape 333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33</a:t>
            </a:r>
          </a:p>
        </p:txBody>
      </p:sp>
      <p:sp>
        <p:nvSpPr>
          <p:cNvPr id="3099" name="AutoShape 334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3100" name="AutoShape 335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34</a:t>
            </a:r>
          </a:p>
        </p:txBody>
      </p:sp>
      <p:sp>
        <p:nvSpPr>
          <p:cNvPr id="3101" name="AutoShape 336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3102" name="AutoShape 337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78962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35</a:t>
            </a:r>
          </a:p>
        </p:txBody>
      </p:sp>
      <p:sp>
        <p:nvSpPr>
          <p:cNvPr id="3103" name="AutoShape 338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3104" name="AutoShape 340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3105" name="AutoShape 342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3106" name="AutoShape 344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3107" name="AutoShape 346">
            <a:hlinkClick r:id="rId35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3108" name="AutoShape 397">
            <a:hlinkClick r:id="rId36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grpSp>
        <p:nvGrpSpPr>
          <p:cNvPr id="38" name="그룹 37"/>
          <p:cNvGrpSpPr/>
          <p:nvPr/>
        </p:nvGrpSpPr>
        <p:grpSpPr>
          <a:xfrm>
            <a:off x="479376" y="-26988"/>
            <a:ext cx="11305256" cy="5977011"/>
            <a:chOff x="479376" y="-26988"/>
            <a:chExt cx="11305256" cy="5977011"/>
          </a:xfrm>
        </p:grpSpPr>
        <p:pic>
          <p:nvPicPr>
            <p:cNvPr id="39" name="그림 38"/>
            <p:cNvPicPr>
              <a:picLocks noChangeAspect="1"/>
            </p:cNvPicPr>
            <p:nvPr/>
          </p:nvPicPr>
          <p:blipFill>
            <a:blip r:embed="rId3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9376" y="333377"/>
              <a:ext cx="1228725" cy="285750"/>
            </a:xfrm>
            <a:prstGeom prst="rect">
              <a:avLst/>
            </a:prstGeom>
          </p:spPr>
        </p:pic>
        <p:grpSp>
          <p:nvGrpSpPr>
            <p:cNvPr id="40" name="그룹 39"/>
            <p:cNvGrpSpPr/>
            <p:nvPr/>
          </p:nvGrpSpPr>
          <p:grpSpPr>
            <a:xfrm>
              <a:off x="839416" y="-26988"/>
              <a:ext cx="10945216" cy="5977011"/>
              <a:chOff x="839416" y="-26988"/>
              <a:chExt cx="10945216" cy="5977011"/>
            </a:xfrm>
          </p:grpSpPr>
          <p:pic>
            <p:nvPicPr>
              <p:cNvPr id="41" name="그림 65">
                <a:hlinkClick r:id="rId3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603376" y="-26988"/>
                <a:ext cx="676275" cy="28733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grpSp>
            <p:nvGrpSpPr>
              <p:cNvPr id="42" name="그룹 41"/>
              <p:cNvGrpSpPr/>
              <p:nvPr/>
            </p:nvGrpSpPr>
            <p:grpSpPr>
              <a:xfrm>
                <a:off x="839416" y="21421"/>
                <a:ext cx="10945216" cy="5928602"/>
                <a:chOff x="839416" y="21421"/>
                <a:chExt cx="10945216" cy="5928602"/>
              </a:xfrm>
            </p:grpSpPr>
            <p:grpSp>
              <p:nvGrpSpPr>
                <p:cNvPr id="43" name="그룹 42"/>
                <p:cNvGrpSpPr/>
                <p:nvPr/>
              </p:nvGrpSpPr>
              <p:grpSpPr>
                <a:xfrm>
                  <a:off x="839416" y="5517232"/>
                  <a:ext cx="10523983" cy="432791"/>
                  <a:chOff x="1332657" y="115889"/>
                  <a:chExt cx="10523983" cy="432791"/>
                </a:xfrm>
              </p:grpSpPr>
              <p:pic>
                <p:nvPicPr>
                  <p:cNvPr id="93" name="그림 92">
                    <a:hlinkClick r:id="rId4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4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58506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4" name="그림 93">
                    <a:hlinkClick r:id="rId4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4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33265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5" name="그림 94">
                    <a:hlinkClick r:id="rId4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4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83748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6" name="그림 95">
                    <a:hlinkClick r:id="rId4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4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208830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7" name="그림 96">
                    <a:hlinkClick r:id="rId4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4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234071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8" name="그림 97">
                    <a:hlinkClick r:id="rId5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5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259313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9" name="그림 98">
                    <a:hlinkClick r:id="rId5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5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284554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0" name="그림 99">
                    <a:hlinkClick r:id="rId5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5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09636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1" name="그림 100">
                    <a:hlinkClick r:id="rId5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5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34878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2" name="그림 101">
                    <a:hlinkClick r:id="rId5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5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60119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3" name="그림 102">
                    <a:hlinkClick r:id="rId6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6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10443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4" name="그림 103">
                    <a:hlinkClick r:id="rId6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6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85360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5" name="그림 104">
                    <a:hlinkClick r:id="rId6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6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35684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6" name="그림 105">
                    <a:hlinkClick r:id="rId6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6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60925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7" name="그림 106">
                    <a:hlinkClick r:id="rId6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6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86008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8" name="그림 107">
                    <a:hlinkClick r:id="rId7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7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11249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9" name="그림 108">
                    <a:hlinkClick r:id="rId7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7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36490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0" name="그림 109">
                    <a:hlinkClick r:id="rId7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7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61731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1" name="그림 110">
                    <a:hlinkClick r:id="rId7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7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86814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2" name="그림 111">
                    <a:hlinkClick r:id="rId7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7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12055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3" name="그림 112">
                    <a:hlinkClick r:id="rId8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8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37296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4" name="그림 113">
                    <a:hlinkClick r:id="rId8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8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62538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5" name="그림 114">
                    <a:hlinkClick r:id="rId8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8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87620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6" name="그림 115">
                    <a:hlinkClick r:id="rId8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8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12861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7" name="그림 116">
                    <a:hlinkClick r:id="rId8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8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38103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8" name="그림 117">
                    <a:hlinkClick r:id="rId9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9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63344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9" name="그림 118">
                    <a:hlinkClick r:id="rId9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9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88426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0" name="그림 119">
                    <a:hlinkClick r:id="rId9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9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13668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1" name="그림 120">
                    <a:hlinkClick r:id="rId9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9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38909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2" name="그림 121">
                    <a:hlinkClick r:id="rId9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9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67643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3" name="그림 122">
                    <a:hlinkClick r:id="rId10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0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92884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4" name="그림 123">
                    <a:hlinkClick r:id="rId10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0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18125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5" name="그림 124">
                    <a:hlinkClick r:id="rId10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0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43208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6" name="그림 125">
                    <a:hlinkClick r:id="rId10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0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685585" y="116632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7" name="그림 126">
                    <a:hlinkClick r:id="rId10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0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937997" y="116632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8" name="그림 127">
                    <a:hlinkClick r:id="rId11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1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190410" y="116632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9" name="그림 128">
                    <a:hlinkClick r:id="rId11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1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441235" y="116632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0" name="그림 129">
                    <a:hlinkClick r:id="rId11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1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693647" y="116632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1" name="그림 130">
                    <a:hlinkClick r:id="rId11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1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946060" y="116632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2" name="그림 131">
                    <a:hlinkClick r:id="rId11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1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07960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3" name="그림 132">
                    <a:hlinkClick r:id="rId12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2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330427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4" name="그림 133">
                    <a:hlinkClick r:id="rId12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2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58284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5" name="그림 134">
                    <a:hlinkClick r:id="rId12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2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870177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6" name="그림 135">
                    <a:hlinkClick r:id="rId12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2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12259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7" name="그림 136">
                    <a:hlinkClick r:id="rId12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2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37500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8" name="그림 137">
                    <a:hlinkClick r:id="rId13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3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627415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9" name="그림 138">
                    <a:hlinkClick r:id="rId13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3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87824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40" name="그림 139">
                    <a:hlinkClick r:id="rId13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3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09414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41" name="그림 140">
                    <a:hlinkClick r:id="rId13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3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34655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42" name="그림 141">
                    <a:hlinkClick r:id="rId13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3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598965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43" name="그림 142">
                    <a:hlinkClick r:id="rId14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4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851377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44" name="그림 143">
                    <a:hlinkClick r:id="rId14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4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10220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45" name="그림 144">
                    <a:hlinkClick r:id="rId14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4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354615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46" name="그림 145">
                    <a:hlinkClick r:id="rId14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4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607027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47" name="그림 146">
                    <a:hlinkClick r:id="rId14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4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85944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48" name="그림 147">
                    <a:hlinkClick r:id="rId15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5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110265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49" name="그림 148">
                    <a:hlinkClick r:id="rId15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5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362677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50" name="그림 149">
                    <a:hlinkClick r:id="rId15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5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61509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51" name="그림 150">
                    <a:hlinkClick r:id="rId15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5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86750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52" name="그림 151">
                    <a:hlinkClick r:id="rId15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5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118327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53" name="그림 152">
                    <a:hlinkClick r:id="rId16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6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37074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54" name="그림 153">
                    <a:hlinkClick r:id="rId16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6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62315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55" name="그림 154">
                    <a:hlinkClick r:id="rId16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6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91049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56" name="그림 155">
                    <a:hlinkClick r:id="rId16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6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16290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57" name="그림 156">
                    <a:hlinkClick r:id="rId16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6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415315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58" name="그림 157">
                    <a:hlinkClick r:id="rId17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7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66614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</p:grpSp>
            <p:grpSp>
              <p:nvGrpSpPr>
                <p:cNvPr id="44" name="그룹 43"/>
                <p:cNvGrpSpPr/>
                <p:nvPr/>
              </p:nvGrpSpPr>
              <p:grpSpPr>
                <a:xfrm>
                  <a:off x="3143672" y="21421"/>
                  <a:ext cx="8640960" cy="455251"/>
                  <a:chOff x="3143672" y="21421"/>
                  <a:chExt cx="8640960" cy="455251"/>
                </a:xfrm>
              </p:grpSpPr>
              <p:pic>
                <p:nvPicPr>
                  <p:cNvPr id="45" name="Picture 321" descr="0">
                    <a:hlinkClick r:id="rId17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7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911920" y="284070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6" name="Picture 322" descr="0">
                    <a:hlinkClick r:id="rId17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7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143672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7" name="Picture 323" descr="0">
                    <a:hlinkClick r:id="rId17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7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504090" y="23422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8" name="Picture 324" descr="0">
                    <a:hlinkClick r:id="rId17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7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862919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9" name="Picture 325" descr="0">
                    <a:hlinkClick r:id="rId180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8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223336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0" name="Picture 326" descr="0">
                    <a:hlinkClick r:id="rId18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8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583753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1" name="Picture 327" descr="0">
                    <a:hlinkClick r:id="rId18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8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944170" y="23422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2" name="Picture 328" descr="0">
                    <a:hlinkClick r:id="rId18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8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302999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3" name="Picture 329" descr="0">
                    <a:hlinkClick r:id="rId18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8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663417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4" name="Picture 330" descr="0">
                    <a:hlinkClick r:id="rId190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9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023833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5" name="Picture 331" descr="0">
                    <a:hlinkClick r:id="rId19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9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384251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6" name="Picture 332" descr="0">
                    <a:hlinkClick r:id="rId19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9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744667" y="23422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7" name="Picture 333" descr="0">
                    <a:hlinkClick r:id="rId19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9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103497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8" name="Picture 334" descr="0">
                    <a:hlinkClick r:id="rId19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9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463914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9" name="Picture 335" descr="0">
                    <a:hlinkClick r:id="rId200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0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824331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0" name="Picture 336" descr="0">
                    <a:hlinkClick r:id="rId20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0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184749" y="23422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1" name="Picture 337" descr="0">
                    <a:hlinkClick r:id="rId20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0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543578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2" name="Picture 338" descr="0">
                    <a:hlinkClick r:id="rId20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0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904312" y="2142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3" name="Picture 339" descr="0">
                    <a:hlinkClick r:id="rId20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0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265052" y="2142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4" name="Picture 340" descr="0">
                    <a:hlinkClick r:id="rId210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1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625469" y="21421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5" name="Picture 341" descr="0">
                    <a:hlinkClick r:id="rId21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1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985887" y="21421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6" name="Picture 342" descr="0">
                    <a:hlinkClick r:id="rId21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1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345905" y="2142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7" name="Picture 343" descr="0">
                    <a:hlinkClick r:id="rId21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1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706323" y="21421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8" name="Picture 344" descr="0">
                    <a:hlinkClick r:id="rId21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1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065152" y="2142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9" name="Picture 345" descr="0">
                    <a:hlinkClick r:id="rId220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2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473435" y="2142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0" name="Picture 346" descr="0">
                    <a:hlinkClick r:id="rId22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2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143672" y="284070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1" name="Picture 347" descr="0">
                    <a:hlinkClick r:id="rId22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2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553091" y="284070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2" name="Picture 348" descr="0">
                    <a:hlinkClick r:id="rId22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2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272338" y="284070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3" name="Picture 349" descr="0">
                    <a:hlinkClick r:id="rId22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2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632754" y="284070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4" name="Picture 350" descr="0">
                    <a:hlinkClick r:id="rId230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3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993172" y="284070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5" name="Picture 351" descr="0">
                    <a:hlinkClick r:id="rId23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3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353589" y="284070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6" name="Picture 352" descr="0">
                    <a:hlinkClick r:id="rId23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3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712418" y="284070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7" name="Picture 353" descr="0">
                    <a:hlinkClick r:id="rId23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3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072905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8" name="Picture 354" descr="0">
                    <a:hlinkClick r:id="rId23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3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433322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9" name="Picture 355" descr="0">
                    <a:hlinkClick r:id="rId240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4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793094" y="286031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0" name="Picture 356" descr="0">
                    <a:hlinkClick r:id="rId24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4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151924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1" name="Picture 357" descr="0">
                    <a:hlinkClick r:id="rId24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4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512018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2" name="Picture 358" descr="0">
                    <a:hlinkClick r:id="rId24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4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873056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3" name="Picture 359" descr="0">
                    <a:hlinkClick r:id="rId24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4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233472" y="286031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4" name="Picture 361" descr="0">
                    <a:hlinkClick r:id="rId250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5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473058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5" name="Picture 362" descr="0">
                    <a:hlinkClick r:id="rId25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5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112640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6" name="Picture 363" descr="0">
                    <a:hlinkClick r:id="rId25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5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753811" y="286031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7" name="Picture 364" descr="0">
                    <a:hlinkClick r:id="rId25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5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393394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8" name="Picture 365" descr="0">
                    <a:hlinkClick r:id="rId25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5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032977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9" name="Picture 366" descr="0">
                    <a:hlinkClick r:id="rId260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6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672560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0" name="Picture 367" descr="0">
                    <a:hlinkClick r:id="rId26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6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313731" y="286031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1" name="Picture 368" descr="0">
                    <a:hlinkClick r:id="rId26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6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953313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2" name="Picture 369" descr="0">
                    <a:hlinkClick r:id="rId26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6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593890" y="286031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</p:grpSp>
          </p:grpSp>
        </p:grpSp>
      </p:grpSp>
      <p:cxnSp>
        <p:nvCxnSpPr>
          <p:cNvPr id="160" name="직선 연결선 159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1" name="직선 연결선 160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2" name="그림 1"/>
          <p:cNvPicPr>
            <a:picLocks noChangeAspect="1"/>
          </p:cNvPicPr>
          <p:nvPr/>
        </p:nvPicPr>
        <p:blipFill>
          <a:blip r:embed="rId26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4099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4100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4101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4102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3</a:t>
            </a:r>
          </a:p>
        </p:txBody>
      </p:sp>
      <p:sp>
        <p:nvSpPr>
          <p:cNvPr id="4103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4104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4105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4106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4107" name="AutoShape 11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25</a:t>
            </a:r>
          </a:p>
        </p:txBody>
      </p:sp>
      <p:sp>
        <p:nvSpPr>
          <p:cNvPr id="4108" name="AutoShape 11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4109" name="AutoShape 11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26</a:t>
            </a:r>
          </a:p>
        </p:txBody>
      </p:sp>
      <p:sp>
        <p:nvSpPr>
          <p:cNvPr id="4110" name="AutoShape 11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4111" name="AutoShape 118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27</a:t>
            </a:r>
          </a:p>
        </p:txBody>
      </p:sp>
      <p:sp>
        <p:nvSpPr>
          <p:cNvPr id="4112" name="AutoShape 120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28</a:t>
            </a:r>
          </a:p>
        </p:txBody>
      </p:sp>
      <p:sp>
        <p:nvSpPr>
          <p:cNvPr id="4113" name="AutoShape 12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4114" name="AutoShape 122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29</a:t>
            </a:r>
          </a:p>
        </p:txBody>
      </p:sp>
      <p:sp>
        <p:nvSpPr>
          <p:cNvPr id="4115" name="AutoShape 123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4116" name="AutoShape 124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30</a:t>
            </a:r>
          </a:p>
        </p:txBody>
      </p:sp>
      <p:sp>
        <p:nvSpPr>
          <p:cNvPr id="4117" name="AutoShape 125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4118" name="AutoShape 126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31</a:t>
            </a:r>
          </a:p>
        </p:txBody>
      </p:sp>
      <p:sp>
        <p:nvSpPr>
          <p:cNvPr id="4119" name="AutoShape 127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4120" name="AutoShape 128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32</a:t>
            </a:r>
          </a:p>
        </p:txBody>
      </p:sp>
      <p:sp>
        <p:nvSpPr>
          <p:cNvPr id="4121" name="AutoShape 129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4122" name="AutoShape 130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33</a:t>
            </a:r>
          </a:p>
        </p:txBody>
      </p:sp>
      <p:sp>
        <p:nvSpPr>
          <p:cNvPr id="4123" name="AutoShape 131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4124" name="AutoShape 132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34</a:t>
            </a:r>
          </a:p>
        </p:txBody>
      </p:sp>
      <p:sp>
        <p:nvSpPr>
          <p:cNvPr id="4125" name="AutoShape 133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4126" name="AutoShape 134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78962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35</a:t>
            </a:r>
          </a:p>
        </p:txBody>
      </p:sp>
      <p:sp>
        <p:nvSpPr>
          <p:cNvPr id="4127" name="AutoShape 135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4128" name="AutoShape 137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4129" name="AutoShape 139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4130" name="AutoShape 141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4131" name="AutoShape 143">
            <a:hlinkClick r:id="rId35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4132" name="AutoShape 194">
            <a:hlinkClick r:id="rId36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grpSp>
        <p:nvGrpSpPr>
          <p:cNvPr id="38" name="그룹 37"/>
          <p:cNvGrpSpPr/>
          <p:nvPr/>
        </p:nvGrpSpPr>
        <p:grpSpPr>
          <a:xfrm>
            <a:off x="479376" y="-26988"/>
            <a:ext cx="11305256" cy="5977011"/>
            <a:chOff x="479376" y="-26988"/>
            <a:chExt cx="11305256" cy="5977011"/>
          </a:xfrm>
        </p:grpSpPr>
        <p:pic>
          <p:nvPicPr>
            <p:cNvPr id="39" name="그림 38"/>
            <p:cNvPicPr>
              <a:picLocks noChangeAspect="1"/>
            </p:cNvPicPr>
            <p:nvPr/>
          </p:nvPicPr>
          <p:blipFill>
            <a:blip r:embed="rId3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9376" y="333377"/>
              <a:ext cx="1228725" cy="285750"/>
            </a:xfrm>
            <a:prstGeom prst="rect">
              <a:avLst/>
            </a:prstGeom>
          </p:spPr>
        </p:pic>
        <p:grpSp>
          <p:nvGrpSpPr>
            <p:cNvPr id="40" name="그룹 39"/>
            <p:cNvGrpSpPr/>
            <p:nvPr/>
          </p:nvGrpSpPr>
          <p:grpSpPr>
            <a:xfrm>
              <a:off x="839416" y="-26988"/>
              <a:ext cx="10945216" cy="5977011"/>
              <a:chOff x="839416" y="-26988"/>
              <a:chExt cx="10945216" cy="5977011"/>
            </a:xfrm>
          </p:grpSpPr>
          <p:pic>
            <p:nvPicPr>
              <p:cNvPr id="41" name="그림 65">
                <a:hlinkClick r:id="rId3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603376" y="-26988"/>
                <a:ext cx="676275" cy="28733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grpSp>
            <p:nvGrpSpPr>
              <p:cNvPr id="42" name="그룹 41"/>
              <p:cNvGrpSpPr/>
              <p:nvPr/>
            </p:nvGrpSpPr>
            <p:grpSpPr>
              <a:xfrm>
                <a:off x="839416" y="21421"/>
                <a:ext cx="10945216" cy="5928602"/>
                <a:chOff x="839416" y="21421"/>
                <a:chExt cx="10945216" cy="5928602"/>
              </a:xfrm>
            </p:grpSpPr>
            <p:grpSp>
              <p:nvGrpSpPr>
                <p:cNvPr id="43" name="그룹 42"/>
                <p:cNvGrpSpPr/>
                <p:nvPr/>
              </p:nvGrpSpPr>
              <p:grpSpPr>
                <a:xfrm>
                  <a:off x="839416" y="5517232"/>
                  <a:ext cx="10523983" cy="432791"/>
                  <a:chOff x="1332657" y="115889"/>
                  <a:chExt cx="10523983" cy="432791"/>
                </a:xfrm>
              </p:grpSpPr>
              <p:pic>
                <p:nvPicPr>
                  <p:cNvPr id="93" name="그림 92">
                    <a:hlinkClick r:id="rId4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4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58506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4" name="그림 93">
                    <a:hlinkClick r:id="rId4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4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33265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5" name="그림 94">
                    <a:hlinkClick r:id="rId4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4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83748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6" name="그림 95">
                    <a:hlinkClick r:id="rId4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4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208830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7" name="그림 96">
                    <a:hlinkClick r:id="rId4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4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234071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8" name="그림 97">
                    <a:hlinkClick r:id="rId5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5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259313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9" name="그림 98">
                    <a:hlinkClick r:id="rId5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5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284554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0" name="그림 99">
                    <a:hlinkClick r:id="rId5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5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09636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1" name="그림 100">
                    <a:hlinkClick r:id="rId5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5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34878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2" name="그림 101">
                    <a:hlinkClick r:id="rId5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5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60119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3" name="그림 102">
                    <a:hlinkClick r:id="rId6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6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10443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4" name="그림 103">
                    <a:hlinkClick r:id="rId6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6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85360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5" name="그림 104">
                    <a:hlinkClick r:id="rId6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6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35684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6" name="그림 105">
                    <a:hlinkClick r:id="rId6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6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60925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7" name="그림 106">
                    <a:hlinkClick r:id="rId6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6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86008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8" name="그림 107">
                    <a:hlinkClick r:id="rId7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7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11249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9" name="그림 108">
                    <a:hlinkClick r:id="rId7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7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36490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0" name="그림 109">
                    <a:hlinkClick r:id="rId7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7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61731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1" name="그림 110">
                    <a:hlinkClick r:id="rId7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7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86814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2" name="그림 111">
                    <a:hlinkClick r:id="rId7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7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12055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3" name="그림 112">
                    <a:hlinkClick r:id="rId8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8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37296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4" name="그림 113">
                    <a:hlinkClick r:id="rId8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8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62538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5" name="그림 114">
                    <a:hlinkClick r:id="rId8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8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87620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6" name="그림 115">
                    <a:hlinkClick r:id="rId8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8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12861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7" name="그림 116">
                    <a:hlinkClick r:id="rId8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8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38103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8" name="그림 117">
                    <a:hlinkClick r:id="rId9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9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63344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9" name="그림 118">
                    <a:hlinkClick r:id="rId9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9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88426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0" name="그림 119">
                    <a:hlinkClick r:id="rId9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9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13668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1" name="그림 120">
                    <a:hlinkClick r:id="rId9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9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38909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2" name="그림 121">
                    <a:hlinkClick r:id="rId9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9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67643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3" name="그림 122">
                    <a:hlinkClick r:id="rId10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0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92884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4" name="그림 123">
                    <a:hlinkClick r:id="rId10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0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18125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5" name="그림 124">
                    <a:hlinkClick r:id="rId10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0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43208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6" name="그림 125">
                    <a:hlinkClick r:id="rId10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0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685585" y="116632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7" name="그림 126">
                    <a:hlinkClick r:id="rId10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0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937997" y="116632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8" name="그림 127">
                    <a:hlinkClick r:id="rId11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1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190410" y="116632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9" name="그림 128">
                    <a:hlinkClick r:id="rId11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1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441235" y="116632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0" name="그림 129">
                    <a:hlinkClick r:id="rId11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1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693647" y="116632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1" name="그림 130">
                    <a:hlinkClick r:id="rId11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1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946060" y="116632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2" name="그림 131">
                    <a:hlinkClick r:id="rId11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1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07960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3" name="그림 132">
                    <a:hlinkClick r:id="rId12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2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330427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4" name="그림 133">
                    <a:hlinkClick r:id="rId12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2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58284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5" name="그림 134">
                    <a:hlinkClick r:id="rId12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2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870177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6" name="그림 135">
                    <a:hlinkClick r:id="rId12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2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12259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7" name="그림 136">
                    <a:hlinkClick r:id="rId12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2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37500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8" name="그림 137">
                    <a:hlinkClick r:id="rId13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3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627415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9" name="그림 138">
                    <a:hlinkClick r:id="rId13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3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87824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40" name="그림 139">
                    <a:hlinkClick r:id="rId13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3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09414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41" name="그림 140">
                    <a:hlinkClick r:id="rId13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3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34655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42" name="그림 141">
                    <a:hlinkClick r:id="rId13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3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598965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43" name="그림 142">
                    <a:hlinkClick r:id="rId14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4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851377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44" name="그림 143">
                    <a:hlinkClick r:id="rId14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4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10220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45" name="그림 144">
                    <a:hlinkClick r:id="rId14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4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354615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46" name="그림 145">
                    <a:hlinkClick r:id="rId14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4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607027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47" name="그림 146">
                    <a:hlinkClick r:id="rId14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4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85944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48" name="그림 147">
                    <a:hlinkClick r:id="rId15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5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110265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49" name="그림 148">
                    <a:hlinkClick r:id="rId15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5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362677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50" name="그림 149">
                    <a:hlinkClick r:id="rId15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5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61509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51" name="그림 150">
                    <a:hlinkClick r:id="rId15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5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86750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52" name="그림 151">
                    <a:hlinkClick r:id="rId15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5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118327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53" name="그림 152">
                    <a:hlinkClick r:id="rId16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6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37074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54" name="그림 153">
                    <a:hlinkClick r:id="rId16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6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62315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55" name="그림 154">
                    <a:hlinkClick r:id="rId16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6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91049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56" name="그림 155">
                    <a:hlinkClick r:id="rId16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6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16290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57" name="그림 156">
                    <a:hlinkClick r:id="rId16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6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415315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58" name="그림 157">
                    <a:hlinkClick r:id="rId17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7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66614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</p:grpSp>
            <p:grpSp>
              <p:nvGrpSpPr>
                <p:cNvPr id="44" name="그룹 43"/>
                <p:cNvGrpSpPr/>
                <p:nvPr/>
              </p:nvGrpSpPr>
              <p:grpSpPr>
                <a:xfrm>
                  <a:off x="3143672" y="21421"/>
                  <a:ext cx="8640960" cy="455251"/>
                  <a:chOff x="3143672" y="21421"/>
                  <a:chExt cx="8640960" cy="455251"/>
                </a:xfrm>
              </p:grpSpPr>
              <p:pic>
                <p:nvPicPr>
                  <p:cNvPr id="45" name="Picture 321" descr="0">
                    <a:hlinkClick r:id="rId17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7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911920" y="284070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6" name="Picture 322" descr="0">
                    <a:hlinkClick r:id="rId17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7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143672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7" name="Picture 323" descr="0">
                    <a:hlinkClick r:id="rId17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7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504090" y="23422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8" name="Picture 324" descr="0">
                    <a:hlinkClick r:id="rId17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7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862919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9" name="Picture 325" descr="0">
                    <a:hlinkClick r:id="rId180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8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223336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0" name="Picture 326" descr="0">
                    <a:hlinkClick r:id="rId18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8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583753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1" name="Picture 327" descr="0">
                    <a:hlinkClick r:id="rId18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8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944170" y="23422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2" name="Picture 328" descr="0">
                    <a:hlinkClick r:id="rId18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8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302999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3" name="Picture 329" descr="0">
                    <a:hlinkClick r:id="rId18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8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663417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4" name="Picture 330" descr="0">
                    <a:hlinkClick r:id="rId190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9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023833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5" name="Picture 331" descr="0">
                    <a:hlinkClick r:id="rId19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9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384251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6" name="Picture 332" descr="0">
                    <a:hlinkClick r:id="rId19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9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744667" y="23422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7" name="Picture 333" descr="0">
                    <a:hlinkClick r:id="rId19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9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103497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8" name="Picture 334" descr="0">
                    <a:hlinkClick r:id="rId19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9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463914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9" name="Picture 335" descr="0">
                    <a:hlinkClick r:id="rId200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0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824331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0" name="Picture 336" descr="0">
                    <a:hlinkClick r:id="rId20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0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184749" y="23422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1" name="Picture 337" descr="0">
                    <a:hlinkClick r:id="rId20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0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543578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2" name="Picture 338" descr="0">
                    <a:hlinkClick r:id="rId20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0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904312" y="2142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3" name="Picture 339" descr="0">
                    <a:hlinkClick r:id="rId20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0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265052" y="2142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4" name="Picture 340" descr="0">
                    <a:hlinkClick r:id="rId210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1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625469" y="21421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5" name="Picture 341" descr="0">
                    <a:hlinkClick r:id="rId21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1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985887" y="21421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6" name="Picture 342" descr="0">
                    <a:hlinkClick r:id="rId21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1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345905" y="2142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7" name="Picture 343" descr="0">
                    <a:hlinkClick r:id="rId21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1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706323" y="21421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8" name="Picture 344" descr="0">
                    <a:hlinkClick r:id="rId21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1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065152" y="2142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9" name="Picture 345" descr="0">
                    <a:hlinkClick r:id="rId220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2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473435" y="2142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0" name="Picture 346" descr="0">
                    <a:hlinkClick r:id="rId22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2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143672" y="284070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1" name="Picture 347" descr="0">
                    <a:hlinkClick r:id="rId22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2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553091" y="284070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2" name="Picture 348" descr="0">
                    <a:hlinkClick r:id="rId22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2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272338" y="284070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3" name="Picture 349" descr="0">
                    <a:hlinkClick r:id="rId22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2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632754" y="284070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4" name="Picture 350" descr="0">
                    <a:hlinkClick r:id="rId230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3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993172" y="284070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5" name="Picture 351" descr="0">
                    <a:hlinkClick r:id="rId23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3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353589" y="284070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6" name="Picture 352" descr="0">
                    <a:hlinkClick r:id="rId23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3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712418" y="284070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7" name="Picture 353" descr="0">
                    <a:hlinkClick r:id="rId23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3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072905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8" name="Picture 354" descr="0">
                    <a:hlinkClick r:id="rId23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3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433322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9" name="Picture 355" descr="0">
                    <a:hlinkClick r:id="rId240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4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793094" y="286031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0" name="Picture 356" descr="0">
                    <a:hlinkClick r:id="rId24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4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151924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1" name="Picture 357" descr="0">
                    <a:hlinkClick r:id="rId24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4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512018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2" name="Picture 358" descr="0">
                    <a:hlinkClick r:id="rId24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4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873056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3" name="Picture 359" descr="0">
                    <a:hlinkClick r:id="rId24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4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233472" y="286031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4" name="Picture 361" descr="0">
                    <a:hlinkClick r:id="rId250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5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473058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5" name="Picture 362" descr="0">
                    <a:hlinkClick r:id="rId25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5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112640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6" name="Picture 363" descr="0">
                    <a:hlinkClick r:id="rId25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5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753811" y="286031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7" name="Picture 364" descr="0">
                    <a:hlinkClick r:id="rId25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5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393394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8" name="Picture 365" descr="0">
                    <a:hlinkClick r:id="rId25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5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032977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9" name="Picture 366" descr="0">
                    <a:hlinkClick r:id="rId260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6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672560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0" name="Picture 367" descr="0">
                    <a:hlinkClick r:id="rId26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6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313731" y="286031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1" name="Picture 368" descr="0">
                    <a:hlinkClick r:id="rId26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6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953313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2" name="Picture 369" descr="0">
                    <a:hlinkClick r:id="rId26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6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593890" y="286031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</p:grpSp>
          </p:grpSp>
        </p:grpSp>
      </p:grpSp>
      <p:cxnSp>
        <p:nvCxnSpPr>
          <p:cNvPr id="160" name="직선 연결선 159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1" name="직선 연결선 160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2" name="그림 1"/>
          <p:cNvPicPr>
            <a:picLocks noChangeAspect="1"/>
          </p:cNvPicPr>
          <p:nvPr/>
        </p:nvPicPr>
        <p:blipFill>
          <a:blip r:embed="rId26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5123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5124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5125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5126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5127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5128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4</a:t>
            </a:r>
          </a:p>
        </p:txBody>
      </p:sp>
      <p:sp>
        <p:nvSpPr>
          <p:cNvPr id="5129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5130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5131" name="AutoShape 11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25</a:t>
            </a:r>
          </a:p>
        </p:txBody>
      </p:sp>
      <p:sp>
        <p:nvSpPr>
          <p:cNvPr id="5132" name="AutoShape 11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5133" name="AutoShape 11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26</a:t>
            </a:r>
          </a:p>
        </p:txBody>
      </p:sp>
      <p:sp>
        <p:nvSpPr>
          <p:cNvPr id="5134" name="AutoShape 11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5135" name="AutoShape 118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27</a:t>
            </a:r>
          </a:p>
        </p:txBody>
      </p:sp>
      <p:sp>
        <p:nvSpPr>
          <p:cNvPr id="5136" name="AutoShape 120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28</a:t>
            </a:r>
          </a:p>
        </p:txBody>
      </p:sp>
      <p:sp>
        <p:nvSpPr>
          <p:cNvPr id="5137" name="AutoShape 12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5138" name="AutoShape 122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29</a:t>
            </a:r>
          </a:p>
        </p:txBody>
      </p:sp>
      <p:sp>
        <p:nvSpPr>
          <p:cNvPr id="5139" name="AutoShape 123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5140" name="AutoShape 124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30</a:t>
            </a:r>
          </a:p>
        </p:txBody>
      </p:sp>
      <p:sp>
        <p:nvSpPr>
          <p:cNvPr id="5141" name="AutoShape 125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5142" name="AutoShape 126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31</a:t>
            </a:r>
          </a:p>
        </p:txBody>
      </p:sp>
      <p:sp>
        <p:nvSpPr>
          <p:cNvPr id="5143" name="AutoShape 127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5144" name="AutoShape 128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32</a:t>
            </a:r>
          </a:p>
        </p:txBody>
      </p:sp>
      <p:sp>
        <p:nvSpPr>
          <p:cNvPr id="5145" name="AutoShape 129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5146" name="AutoShape 130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33</a:t>
            </a:r>
          </a:p>
        </p:txBody>
      </p:sp>
      <p:sp>
        <p:nvSpPr>
          <p:cNvPr id="5147" name="AutoShape 131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5148" name="AutoShape 132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34</a:t>
            </a:r>
          </a:p>
        </p:txBody>
      </p:sp>
      <p:sp>
        <p:nvSpPr>
          <p:cNvPr id="5149" name="AutoShape 133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5150" name="AutoShape 134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78962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35</a:t>
            </a:r>
          </a:p>
        </p:txBody>
      </p:sp>
      <p:sp>
        <p:nvSpPr>
          <p:cNvPr id="5151" name="AutoShape 135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5152" name="AutoShape 137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5153" name="AutoShape 139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5154" name="AutoShape 141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5155" name="AutoShape 143">
            <a:hlinkClick r:id="rId35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5156" name="AutoShape 194">
            <a:hlinkClick r:id="rId36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grpSp>
        <p:nvGrpSpPr>
          <p:cNvPr id="38" name="그룹 37"/>
          <p:cNvGrpSpPr/>
          <p:nvPr/>
        </p:nvGrpSpPr>
        <p:grpSpPr>
          <a:xfrm>
            <a:off x="479376" y="-26988"/>
            <a:ext cx="11305256" cy="5977011"/>
            <a:chOff x="479376" y="-26988"/>
            <a:chExt cx="11305256" cy="5977011"/>
          </a:xfrm>
        </p:grpSpPr>
        <p:pic>
          <p:nvPicPr>
            <p:cNvPr id="39" name="그림 38"/>
            <p:cNvPicPr>
              <a:picLocks noChangeAspect="1"/>
            </p:cNvPicPr>
            <p:nvPr/>
          </p:nvPicPr>
          <p:blipFill>
            <a:blip r:embed="rId3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9376" y="333377"/>
              <a:ext cx="1228725" cy="285750"/>
            </a:xfrm>
            <a:prstGeom prst="rect">
              <a:avLst/>
            </a:prstGeom>
          </p:spPr>
        </p:pic>
        <p:grpSp>
          <p:nvGrpSpPr>
            <p:cNvPr id="40" name="그룹 39"/>
            <p:cNvGrpSpPr/>
            <p:nvPr/>
          </p:nvGrpSpPr>
          <p:grpSpPr>
            <a:xfrm>
              <a:off x="839416" y="-26988"/>
              <a:ext cx="10945216" cy="5977011"/>
              <a:chOff x="839416" y="-26988"/>
              <a:chExt cx="10945216" cy="5977011"/>
            </a:xfrm>
          </p:grpSpPr>
          <p:pic>
            <p:nvPicPr>
              <p:cNvPr id="41" name="그림 65">
                <a:hlinkClick r:id="rId3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603376" y="-26988"/>
                <a:ext cx="676275" cy="28733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grpSp>
            <p:nvGrpSpPr>
              <p:cNvPr id="42" name="그룹 41"/>
              <p:cNvGrpSpPr/>
              <p:nvPr/>
            </p:nvGrpSpPr>
            <p:grpSpPr>
              <a:xfrm>
                <a:off x="839416" y="21421"/>
                <a:ext cx="10945216" cy="5928602"/>
                <a:chOff x="839416" y="21421"/>
                <a:chExt cx="10945216" cy="5928602"/>
              </a:xfrm>
            </p:grpSpPr>
            <p:grpSp>
              <p:nvGrpSpPr>
                <p:cNvPr id="43" name="그룹 42"/>
                <p:cNvGrpSpPr/>
                <p:nvPr/>
              </p:nvGrpSpPr>
              <p:grpSpPr>
                <a:xfrm>
                  <a:off x="839416" y="5517232"/>
                  <a:ext cx="10523983" cy="432791"/>
                  <a:chOff x="1332657" y="115889"/>
                  <a:chExt cx="10523983" cy="432791"/>
                </a:xfrm>
              </p:grpSpPr>
              <p:pic>
                <p:nvPicPr>
                  <p:cNvPr id="93" name="그림 92">
                    <a:hlinkClick r:id="rId4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4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58506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4" name="그림 93">
                    <a:hlinkClick r:id="rId4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4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33265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5" name="그림 94">
                    <a:hlinkClick r:id="rId4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4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83748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6" name="그림 95">
                    <a:hlinkClick r:id="rId4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4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208830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7" name="그림 96">
                    <a:hlinkClick r:id="rId4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4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234071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8" name="그림 97">
                    <a:hlinkClick r:id="rId5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5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259313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9" name="그림 98">
                    <a:hlinkClick r:id="rId5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5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284554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0" name="그림 99">
                    <a:hlinkClick r:id="rId5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5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09636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1" name="그림 100">
                    <a:hlinkClick r:id="rId5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5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34878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2" name="그림 101">
                    <a:hlinkClick r:id="rId5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5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60119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3" name="그림 102">
                    <a:hlinkClick r:id="rId6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6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10443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4" name="그림 103">
                    <a:hlinkClick r:id="rId6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6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85360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5" name="그림 104">
                    <a:hlinkClick r:id="rId6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6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35684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6" name="그림 105">
                    <a:hlinkClick r:id="rId6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6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60925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7" name="그림 106">
                    <a:hlinkClick r:id="rId6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6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86008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8" name="그림 107">
                    <a:hlinkClick r:id="rId7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7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11249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9" name="그림 108">
                    <a:hlinkClick r:id="rId7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7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36490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0" name="그림 109">
                    <a:hlinkClick r:id="rId7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7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61731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1" name="그림 110">
                    <a:hlinkClick r:id="rId7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7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86814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2" name="그림 111">
                    <a:hlinkClick r:id="rId7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7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12055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3" name="그림 112">
                    <a:hlinkClick r:id="rId8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8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37296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4" name="그림 113">
                    <a:hlinkClick r:id="rId8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8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62538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5" name="그림 114">
                    <a:hlinkClick r:id="rId8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8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87620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6" name="그림 115">
                    <a:hlinkClick r:id="rId8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8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12861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7" name="그림 116">
                    <a:hlinkClick r:id="rId8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8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38103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8" name="그림 117">
                    <a:hlinkClick r:id="rId9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9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63344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9" name="그림 118">
                    <a:hlinkClick r:id="rId9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9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88426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0" name="그림 119">
                    <a:hlinkClick r:id="rId9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9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13668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1" name="그림 120">
                    <a:hlinkClick r:id="rId9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9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38909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2" name="그림 121">
                    <a:hlinkClick r:id="rId9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9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67643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3" name="그림 122">
                    <a:hlinkClick r:id="rId10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0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92884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4" name="그림 123">
                    <a:hlinkClick r:id="rId10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0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18125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5" name="그림 124">
                    <a:hlinkClick r:id="rId10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0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43208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6" name="그림 125">
                    <a:hlinkClick r:id="rId10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0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685585" y="116632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7" name="그림 126">
                    <a:hlinkClick r:id="rId10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0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937997" y="116632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8" name="그림 127">
                    <a:hlinkClick r:id="rId11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1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190410" y="116632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9" name="그림 128">
                    <a:hlinkClick r:id="rId11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1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441235" y="116632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0" name="그림 129">
                    <a:hlinkClick r:id="rId11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1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693647" y="116632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1" name="그림 130">
                    <a:hlinkClick r:id="rId11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1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946060" y="116632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2" name="그림 131">
                    <a:hlinkClick r:id="rId11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1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07960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3" name="그림 132">
                    <a:hlinkClick r:id="rId12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2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330427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4" name="그림 133">
                    <a:hlinkClick r:id="rId12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2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58284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5" name="그림 134">
                    <a:hlinkClick r:id="rId12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2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870177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6" name="그림 135">
                    <a:hlinkClick r:id="rId12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2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12259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7" name="그림 136">
                    <a:hlinkClick r:id="rId12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2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37500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8" name="그림 137">
                    <a:hlinkClick r:id="rId13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3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627415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9" name="그림 138">
                    <a:hlinkClick r:id="rId13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3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87824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40" name="그림 139">
                    <a:hlinkClick r:id="rId13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3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09414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41" name="그림 140">
                    <a:hlinkClick r:id="rId13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3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34655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42" name="그림 141">
                    <a:hlinkClick r:id="rId13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3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598965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43" name="그림 142">
                    <a:hlinkClick r:id="rId14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4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851377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44" name="그림 143">
                    <a:hlinkClick r:id="rId14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4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10220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45" name="그림 144">
                    <a:hlinkClick r:id="rId14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4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354615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46" name="그림 145">
                    <a:hlinkClick r:id="rId14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4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607027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47" name="그림 146">
                    <a:hlinkClick r:id="rId14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4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85944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48" name="그림 147">
                    <a:hlinkClick r:id="rId15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5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110265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49" name="그림 148">
                    <a:hlinkClick r:id="rId15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5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362677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50" name="그림 149">
                    <a:hlinkClick r:id="rId15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5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61509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51" name="그림 150">
                    <a:hlinkClick r:id="rId15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5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86750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52" name="그림 151">
                    <a:hlinkClick r:id="rId15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5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118327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53" name="그림 152">
                    <a:hlinkClick r:id="rId16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6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37074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54" name="그림 153">
                    <a:hlinkClick r:id="rId16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6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62315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55" name="그림 154">
                    <a:hlinkClick r:id="rId16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6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91049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56" name="그림 155">
                    <a:hlinkClick r:id="rId16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6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16290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57" name="그림 156">
                    <a:hlinkClick r:id="rId16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6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415315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58" name="그림 157">
                    <a:hlinkClick r:id="rId17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7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66614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</p:grpSp>
            <p:grpSp>
              <p:nvGrpSpPr>
                <p:cNvPr id="44" name="그룹 43"/>
                <p:cNvGrpSpPr/>
                <p:nvPr/>
              </p:nvGrpSpPr>
              <p:grpSpPr>
                <a:xfrm>
                  <a:off x="3143672" y="21421"/>
                  <a:ext cx="8640960" cy="455251"/>
                  <a:chOff x="3143672" y="21421"/>
                  <a:chExt cx="8640960" cy="455251"/>
                </a:xfrm>
              </p:grpSpPr>
              <p:pic>
                <p:nvPicPr>
                  <p:cNvPr id="45" name="Picture 321" descr="0">
                    <a:hlinkClick r:id="rId17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7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911920" y="284070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6" name="Picture 322" descr="0">
                    <a:hlinkClick r:id="rId17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7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143672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7" name="Picture 323" descr="0">
                    <a:hlinkClick r:id="rId17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7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504090" y="23422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8" name="Picture 324" descr="0">
                    <a:hlinkClick r:id="rId17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7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862919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9" name="Picture 325" descr="0">
                    <a:hlinkClick r:id="rId180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8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223336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0" name="Picture 326" descr="0">
                    <a:hlinkClick r:id="rId18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8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583753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1" name="Picture 327" descr="0">
                    <a:hlinkClick r:id="rId18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8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944170" y="23422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2" name="Picture 328" descr="0">
                    <a:hlinkClick r:id="rId18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8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302999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3" name="Picture 329" descr="0">
                    <a:hlinkClick r:id="rId18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8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663417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4" name="Picture 330" descr="0">
                    <a:hlinkClick r:id="rId190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9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023833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5" name="Picture 331" descr="0">
                    <a:hlinkClick r:id="rId19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9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384251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6" name="Picture 332" descr="0">
                    <a:hlinkClick r:id="rId19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9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744667" y="23422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7" name="Picture 333" descr="0">
                    <a:hlinkClick r:id="rId19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9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103497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8" name="Picture 334" descr="0">
                    <a:hlinkClick r:id="rId19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9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463914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9" name="Picture 335" descr="0">
                    <a:hlinkClick r:id="rId200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0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824331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0" name="Picture 336" descr="0">
                    <a:hlinkClick r:id="rId20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0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184749" y="23422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1" name="Picture 337" descr="0">
                    <a:hlinkClick r:id="rId20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0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543578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2" name="Picture 338" descr="0">
                    <a:hlinkClick r:id="rId20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0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904312" y="2142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3" name="Picture 339" descr="0">
                    <a:hlinkClick r:id="rId20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0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265052" y="2142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4" name="Picture 340" descr="0">
                    <a:hlinkClick r:id="rId210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1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625469" y="21421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5" name="Picture 341" descr="0">
                    <a:hlinkClick r:id="rId21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1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985887" y="21421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6" name="Picture 342" descr="0">
                    <a:hlinkClick r:id="rId21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1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345905" y="2142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7" name="Picture 343" descr="0">
                    <a:hlinkClick r:id="rId21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1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706323" y="21421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8" name="Picture 344" descr="0">
                    <a:hlinkClick r:id="rId21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1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065152" y="2142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9" name="Picture 345" descr="0">
                    <a:hlinkClick r:id="rId220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2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473435" y="2142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0" name="Picture 346" descr="0">
                    <a:hlinkClick r:id="rId22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2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143672" y="284070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1" name="Picture 347" descr="0">
                    <a:hlinkClick r:id="rId22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2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553091" y="284070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2" name="Picture 348" descr="0">
                    <a:hlinkClick r:id="rId22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2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272338" y="284070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3" name="Picture 349" descr="0">
                    <a:hlinkClick r:id="rId22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2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632754" y="284070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4" name="Picture 350" descr="0">
                    <a:hlinkClick r:id="rId230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3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993172" y="284070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5" name="Picture 351" descr="0">
                    <a:hlinkClick r:id="rId23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3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353589" y="284070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6" name="Picture 352" descr="0">
                    <a:hlinkClick r:id="rId23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3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712418" y="284070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7" name="Picture 353" descr="0">
                    <a:hlinkClick r:id="rId23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3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072905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8" name="Picture 354" descr="0">
                    <a:hlinkClick r:id="rId23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3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433322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9" name="Picture 355" descr="0">
                    <a:hlinkClick r:id="rId240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4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793094" y="286031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0" name="Picture 356" descr="0">
                    <a:hlinkClick r:id="rId24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4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151924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1" name="Picture 357" descr="0">
                    <a:hlinkClick r:id="rId24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4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512018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2" name="Picture 358" descr="0">
                    <a:hlinkClick r:id="rId24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4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873056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3" name="Picture 359" descr="0">
                    <a:hlinkClick r:id="rId24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4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233472" y="286031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4" name="Picture 361" descr="0">
                    <a:hlinkClick r:id="rId250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5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473058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5" name="Picture 362" descr="0">
                    <a:hlinkClick r:id="rId25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5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112640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6" name="Picture 363" descr="0">
                    <a:hlinkClick r:id="rId25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5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753811" y="286031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7" name="Picture 364" descr="0">
                    <a:hlinkClick r:id="rId25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5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393394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8" name="Picture 365" descr="0">
                    <a:hlinkClick r:id="rId25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5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032977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9" name="Picture 366" descr="0">
                    <a:hlinkClick r:id="rId260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6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672560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0" name="Picture 367" descr="0">
                    <a:hlinkClick r:id="rId26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6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313731" y="286031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1" name="Picture 368" descr="0">
                    <a:hlinkClick r:id="rId26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6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953313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2" name="Picture 369" descr="0">
                    <a:hlinkClick r:id="rId26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6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593890" y="286031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</p:grpSp>
          </p:grpSp>
        </p:grpSp>
      </p:grpSp>
      <p:cxnSp>
        <p:nvCxnSpPr>
          <p:cNvPr id="160" name="직선 연결선 159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1" name="직선 연결선 160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2" name="그림 1"/>
          <p:cNvPicPr>
            <a:picLocks noChangeAspect="1"/>
          </p:cNvPicPr>
          <p:nvPr/>
        </p:nvPicPr>
        <p:blipFill>
          <a:blip r:embed="rId26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6147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6148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6149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6150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6151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6152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6153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6154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5</a:t>
            </a:r>
          </a:p>
        </p:txBody>
      </p:sp>
      <p:sp>
        <p:nvSpPr>
          <p:cNvPr id="6155" name="AutoShape 11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25</a:t>
            </a:r>
          </a:p>
        </p:txBody>
      </p:sp>
      <p:sp>
        <p:nvSpPr>
          <p:cNvPr id="6156" name="AutoShape 11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6157" name="AutoShape 11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26</a:t>
            </a:r>
          </a:p>
        </p:txBody>
      </p:sp>
      <p:sp>
        <p:nvSpPr>
          <p:cNvPr id="6158" name="AutoShape 11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6159" name="AutoShape 118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27</a:t>
            </a:r>
          </a:p>
        </p:txBody>
      </p:sp>
      <p:sp>
        <p:nvSpPr>
          <p:cNvPr id="6160" name="AutoShape 120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28</a:t>
            </a:r>
          </a:p>
        </p:txBody>
      </p:sp>
      <p:sp>
        <p:nvSpPr>
          <p:cNvPr id="6161" name="AutoShape 12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6162" name="AutoShape 122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29</a:t>
            </a:r>
          </a:p>
        </p:txBody>
      </p:sp>
      <p:sp>
        <p:nvSpPr>
          <p:cNvPr id="6163" name="AutoShape 123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6164" name="AutoShape 124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30</a:t>
            </a:r>
          </a:p>
        </p:txBody>
      </p:sp>
      <p:sp>
        <p:nvSpPr>
          <p:cNvPr id="6165" name="AutoShape 125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6166" name="AutoShape 126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31</a:t>
            </a:r>
          </a:p>
        </p:txBody>
      </p:sp>
      <p:sp>
        <p:nvSpPr>
          <p:cNvPr id="6167" name="AutoShape 127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6168" name="AutoShape 128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32</a:t>
            </a:r>
          </a:p>
        </p:txBody>
      </p:sp>
      <p:sp>
        <p:nvSpPr>
          <p:cNvPr id="6169" name="AutoShape 129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6170" name="AutoShape 130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33</a:t>
            </a:r>
          </a:p>
        </p:txBody>
      </p:sp>
      <p:sp>
        <p:nvSpPr>
          <p:cNvPr id="6171" name="AutoShape 131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6172" name="AutoShape 132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34</a:t>
            </a:r>
          </a:p>
        </p:txBody>
      </p:sp>
      <p:sp>
        <p:nvSpPr>
          <p:cNvPr id="6173" name="AutoShape 133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6174" name="AutoShape 134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78962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35</a:t>
            </a:r>
          </a:p>
        </p:txBody>
      </p:sp>
      <p:sp>
        <p:nvSpPr>
          <p:cNvPr id="6175" name="AutoShape 135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6176" name="AutoShape 137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6177" name="AutoShape 139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6178" name="AutoShape 141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6179" name="AutoShape 143">
            <a:hlinkClick r:id="rId35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6180" name="AutoShape 194">
            <a:hlinkClick r:id="rId36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grpSp>
        <p:nvGrpSpPr>
          <p:cNvPr id="38" name="그룹 37"/>
          <p:cNvGrpSpPr/>
          <p:nvPr/>
        </p:nvGrpSpPr>
        <p:grpSpPr>
          <a:xfrm>
            <a:off x="479376" y="-26988"/>
            <a:ext cx="11305256" cy="5977011"/>
            <a:chOff x="479376" y="-26988"/>
            <a:chExt cx="11305256" cy="5977011"/>
          </a:xfrm>
        </p:grpSpPr>
        <p:pic>
          <p:nvPicPr>
            <p:cNvPr id="39" name="그림 38"/>
            <p:cNvPicPr>
              <a:picLocks noChangeAspect="1"/>
            </p:cNvPicPr>
            <p:nvPr/>
          </p:nvPicPr>
          <p:blipFill>
            <a:blip r:embed="rId3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9376" y="333377"/>
              <a:ext cx="1228725" cy="285750"/>
            </a:xfrm>
            <a:prstGeom prst="rect">
              <a:avLst/>
            </a:prstGeom>
          </p:spPr>
        </p:pic>
        <p:grpSp>
          <p:nvGrpSpPr>
            <p:cNvPr id="40" name="그룹 39"/>
            <p:cNvGrpSpPr/>
            <p:nvPr/>
          </p:nvGrpSpPr>
          <p:grpSpPr>
            <a:xfrm>
              <a:off x="839416" y="-26988"/>
              <a:ext cx="10945216" cy="5977011"/>
              <a:chOff x="839416" y="-26988"/>
              <a:chExt cx="10945216" cy="5977011"/>
            </a:xfrm>
          </p:grpSpPr>
          <p:pic>
            <p:nvPicPr>
              <p:cNvPr id="41" name="그림 65">
                <a:hlinkClick r:id="rId3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603376" y="-26988"/>
                <a:ext cx="676275" cy="28733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grpSp>
            <p:nvGrpSpPr>
              <p:cNvPr id="42" name="그룹 41"/>
              <p:cNvGrpSpPr/>
              <p:nvPr/>
            </p:nvGrpSpPr>
            <p:grpSpPr>
              <a:xfrm>
                <a:off x="839416" y="21421"/>
                <a:ext cx="10945216" cy="5928602"/>
                <a:chOff x="839416" y="21421"/>
                <a:chExt cx="10945216" cy="5928602"/>
              </a:xfrm>
            </p:grpSpPr>
            <p:grpSp>
              <p:nvGrpSpPr>
                <p:cNvPr id="43" name="그룹 42"/>
                <p:cNvGrpSpPr/>
                <p:nvPr/>
              </p:nvGrpSpPr>
              <p:grpSpPr>
                <a:xfrm>
                  <a:off x="839416" y="5517232"/>
                  <a:ext cx="10523983" cy="432791"/>
                  <a:chOff x="1332657" y="115889"/>
                  <a:chExt cx="10523983" cy="432791"/>
                </a:xfrm>
              </p:grpSpPr>
              <p:pic>
                <p:nvPicPr>
                  <p:cNvPr id="93" name="그림 92">
                    <a:hlinkClick r:id="rId4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4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58506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4" name="그림 93">
                    <a:hlinkClick r:id="rId4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4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33265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5" name="그림 94">
                    <a:hlinkClick r:id="rId4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4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83748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6" name="그림 95">
                    <a:hlinkClick r:id="rId4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4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208830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7" name="그림 96">
                    <a:hlinkClick r:id="rId4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4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234071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8" name="그림 97">
                    <a:hlinkClick r:id="rId5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5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259313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9" name="그림 98">
                    <a:hlinkClick r:id="rId5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5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284554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0" name="그림 99">
                    <a:hlinkClick r:id="rId5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5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09636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1" name="그림 100">
                    <a:hlinkClick r:id="rId5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5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34878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2" name="그림 101">
                    <a:hlinkClick r:id="rId5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5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60119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3" name="그림 102">
                    <a:hlinkClick r:id="rId6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6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10443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4" name="그림 103">
                    <a:hlinkClick r:id="rId6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6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85360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5" name="그림 104">
                    <a:hlinkClick r:id="rId6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6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35684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6" name="그림 105">
                    <a:hlinkClick r:id="rId6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6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60925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7" name="그림 106">
                    <a:hlinkClick r:id="rId6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6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86008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8" name="그림 107">
                    <a:hlinkClick r:id="rId7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7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11249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9" name="그림 108">
                    <a:hlinkClick r:id="rId7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7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36490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0" name="그림 109">
                    <a:hlinkClick r:id="rId7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7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61731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1" name="그림 110">
                    <a:hlinkClick r:id="rId7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7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86814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2" name="그림 111">
                    <a:hlinkClick r:id="rId7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7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12055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3" name="그림 112">
                    <a:hlinkClick r:id="rId8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8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37296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4" name="그림 113">
                    <a:hlinkClick r:id="rId8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8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62538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5" name="그림 114">
                    <a:hlinkClick r:id="rId8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8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87620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6" name="그림 115">
                    <a:hlinkClick r:id="rId8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8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12861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7" name="그림 116">
                    <a:hlinkClick r:id="rId8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8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38103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8" name="그림 117">
                    <a:hlinkClick r:id="rId9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9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63344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9" name="그림 118">
                    <a:hlinkClick r:id="rId9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9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88426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0" name="그림 119">
                    <a:hlinkClick r:id="rId9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9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13668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1" name="그림 120">
                    <a:hlinkClick r:id="rId9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9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38909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2" name="그림 121">
                    <a:hlinkClick r:id="rId9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9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67643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3" name="그림 122">
                    <a:hlinkClick r:id="rId10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0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92884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4" name="그림 123">
                    <a:hlinkClick r:id="rId10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0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18125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5" name="그림 124">
                    <a:hlinkClick r:id="rId10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0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43208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6" name="그림 125">
                    <a:hlinkClick r:id="rId10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0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685585" y="116632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7" name="그림 126">
                    <a:hlinkClick r:id="rId10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0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937997" y="116632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8" name="그림 127">
                    <a:hlinkClick r:id="rId11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1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190410" y="116632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9" name="그림 128">
                    <a:hlinkClick r:id="rId11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1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441235" y="116632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0" name="그림 129">
                    <a:hlinkClick r:id="rId11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1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693647" y="116632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1" name="그림 130">
                    <a:hlinkClick r:id="rId11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1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946060" y="116632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2" name="그림 131">
                    <a:hlinkClick r:id="rId11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1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07960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3" name="그림 132">
                    <a:hlinkClick r:id="rId12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2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330427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4" name="그림 133">
                    <a:hlinkClick r:id="rId12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2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58284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5" name="그림 134">
                    <a:hlinkClick r:id="rId12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2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870177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6" name="그림 135">
                    <a:hlinkClick r:id="rId12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2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12259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7" name="그림 136">
                    <a:hlinkClick r:id="rId12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2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37500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8" name="그림 137">
                    <a:hlinkClick r:id="rId13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3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627415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9" name="그림 138">
                    <a:hlinkClick r:id="rId13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3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87824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40" name="그림 139">
                    <a:hlinkClick r:id="rId13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3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09414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41" name="그림 140">
                    <a:hlinkClick r:id="rId13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3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34655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42" name="그림 141">
                    <a:hlinkClick r:id="rId13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3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598965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43" name="그림 142">
                    <a:hlinkClick r:id="rId14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4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851377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44" name="그림 143">
                    <a:hlinkClick r:id="rId14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4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10220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45" name="그림 144">
                    <a:hlinkClick r:id="rId14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4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354615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46" name="그림 145">
                    <a:hlinkClick r:id="rId14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4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607027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47" name="그림 146">
                    <a:hlinkClick r:id="rId14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4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85944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48" name="그림 147">
                    <a:hlinkClick r:id="rId15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5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110265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49" name="그림 148">
                    <a:hlinkClick r:id="rId15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5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362677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50" name="그림 149">
                    <a:hlinkClick r:id="rId15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5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61509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51" name="그림 150">
                    <a:hlinkClick r:id="rId15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5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86750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52" name="그림 151">
                    <a:hlinkClick r:id="rId15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5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118327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53" name="그림 152">
                    <a:hlinkClick r:id="rId16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6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37074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54" name="그림 153">
                    <a:hlinkClick r:id="rId16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6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62315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55" name="그림 154">
                    <a:hlinkClick r:id="rId16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6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91049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56" name="그림 155">
                    <a:hlinkClick r:id="rId16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6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16290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57" name="그림 156">
                    <a:hlinkClick r:id="rId16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6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415315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58" name="그림 157">
                    <a:hlinkClick r:id="rId17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7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66614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</p:grpSp>
            <p:grpSp>
              <p:nvGrpSpPr>
                <p:cNvPr id="44" name="그룹 43"/>
                <p:cNvGrpSpPr/>
                <p:nvPr/>
              </p:nvGrpSpPr>
              <p:grpSpPr>
                <a:xfrm>
                  <a:off x="3143672" y="21421"/>
                  <a:ext cx="8640960" cy="455251"/>
                  <a:chOff x="3143672" y="21421"/>
                  <a:chExt cx="8640960" cy="455251"/>
                </a:xfrm>
              </p:grpSpPr>
              <p:pic>
                <p:nvPicPr>
                  <p:cNvPr id="45" name="Picture 321" descr="0">
                    <a:hlinkClick r:id="rId17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7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911920" y="284070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6" name="Picture 322" descr="0">
                    <a:hlinkClick r:id="rId17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7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143672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7" name="Picture 323" descr="0">
                    <a:hlinkClick r:id="rId17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7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504090" y="23422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8" name="Picture 324" descr="0">
                    <a:hlinkClick r:id="rId17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7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862919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9" name="Picture 325" descr="0">
                    <a:hlinkClick r:id="rId180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8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223336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0" name="Picture 326" descr="0">
                    <a:hlinkClick r:id="rId18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8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583753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1" name="Picture 327" descr="0">
                    <a:hlinkClick r:id="rId18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8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944170" y="23422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2" name="Picture 328" descr="0">
                    <a:hlinkClick r:id="rId18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8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302999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3" name="Picture 329" descr="0">
                    <a:hlinkClick r:id="rId18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8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663417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4" name="Picture 330" descr="0">
                    <a:hlinkClick r:id="rId190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9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023833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5" name="Picture 331" descr="0">
                    <a:hlinkClick r:id="rId19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9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384251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6" name="Picture 332" descr="0">
                    <a:hlinkClick r:id="rId19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9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744667" y="23422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7" name="Picture 333" descr="0">
                    <a:hlinkClick r:id="rId19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9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103497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8" name="Picture 334" descr="0">
                    <a:hlinkClick r:id="rId19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9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463914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9" name="Picture 335" descr="0">
                    <a:hlinkClick r:id="rId200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0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824331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0" name="Picture 336" descr="0">
                    <a:hlinkClick r:id="rId20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0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184749" y="23422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1" name="Picture 337" descr="0">
                    <a:hlinkClick r:id="rId20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0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543578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2" name="Picture 338" descr="0">
                    <a:hlinkClick r:id="rId20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0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904312" y="2142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3" name="Picture 339" descr="0">
                    <a:hlinkClick r:id="rId20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0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265052" y="2142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4" name="Picture 340" descr="0">
                    <a:hlinkClick r:id="rId210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1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625469" y="21421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5" name="Picture 341" descr="0">
                    <a:hlinkClick r:id="rId21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1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985887" y="21421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6" name="Picture 342" descr="0">
                    <a:hlinkClick r:id="rId21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1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345905" y="2142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7" name="Picture 343" descr="0">
                    <a:hlinkClick r:id="rId21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1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706323" y="21421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8" name="Picture 344" descr="0">
                    <a:hlinkClick r:id="rId21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1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065152" y="2142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9" name="Picture 345" descr="0">
                    <a:hlinkClick r:id="rId220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2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473435" y="2142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0" name="Picture 346" descr="0">
                    <a:hlinkClick r:id="rId22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2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143672" y="284070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1" name="Picture 347" descr="0">
                    <a:hlinkClick r:id="rId22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2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553091" y="284070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2" name="Picture 348" descr="0">
                    <a:hlinkClick r:id="rId22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2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272338" y="284070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3" name="Picture 349" descr="0">
                    <a:hlinkClick r:id="rId22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2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632754" y="284070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4" name="Picture 350" descr="0">
                    <a:hlinkClick r:id="rId230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3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993172" y="284070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5" name="Picture 351" descr="0">
                    <a:hlinkClick r:id="rId23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3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353589" y="284070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6" name="Picture 352" descr="0">
                    <a:hlinkClick r:id="rId23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3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712418" y="284070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7" name="Picture 353" descr="0">
                    <a:hlinkClick r:id="rId23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3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072905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8" name="Picture 354" descr="0">
                    <a:hlinkClick r:id="rId23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3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433322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9" name="Picture 355" descr="0">
                    <a:hlinkClick r:id="rId240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4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793094" y="286031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0" name="Picture 356" descr="0">
                    <a:hlinkClick r:id="rId24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4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151924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1" name="Picture 357" descr="0">
                    <a:hlinkClick r:id="rId24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4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512018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2" name="Picture 358" descr="0">
                    <a:hlinkClick r:id="rId24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4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873056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3" name="Picture 359" descr="0">
                    <a:hlinkClick r:id="rId24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4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233472" y="286031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4" name="Picture 361" descr="0">
                    <a:hlinkClick r:id="rId250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5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473058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5" name="Picture 362" descr="0">
                    <a:hlinkClick r:id="rId25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5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112640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6" name="Picture 363" descr="0">
                    <a:hlinkClick r:id="rId25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5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753811" y="286031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7" name="Picture 364" descr="0">
                    <a:hlinkClick r:id="rId25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5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393394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8" name="Picture 365" descr="0">
                    <a:hlinkClick r:id="rId25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5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032977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9" name="Picture 366" descr="0">
                    <a:hlinkClick r:id="rId260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6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672560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0" name="Picture 367" descr="0">
                    <a:hlinkClick r:id="rId26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6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313731" y="286031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1" name="Picture 368" descr="0">
                    <a:hlinkClick r:id="rId26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6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953313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2" name="Picture 369" descr="0">
                    <a:hlinkClick r:id="rId26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6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593890" y="286031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</p:grpSp>
          </p:grpSp>
        </p:grpSp>
      </p:grpSp>
      <p:cxnSp>
        <p:nvCxnSpPr>
          <p:cNvPr id="160" name="직선 연결선 159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1" name="직선 연결선 160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2" name="그림 1"/>
          <p:cNvPicPr>
            <a:picLocks noChangeAspect="1"/>
          </p:cNvPicPr>
          <p:nvPr/>
        </p:nvPicPr>
        <p:blipFill>
          <a:blip r:embed="rId26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7171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7172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7173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7174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7175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7176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7177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7178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7179" name="AutoShape 11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25</a:t>
            </a:r>
          </a:p>
        </p:txBody>
      </p:sp>
      <p:sp>
        <p:nvSpPr>
          <p:cNvPr id="7180" name="AutoShape 11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6</a:t>
            </a:r>
          </a:p>
        </p:txBody>
      </p:sp>
      <p:sp>
        <p:nvSpPr>
          <p:cNvPr id="7181" name="AutoShape 11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26</a:t>
            </a:r>
          </a:p>
        </p:txBody>
      </p:sp>
      <p:sp>
        <p:nvSpPr>
          <p:cNvPr id="7182" name="AutoShape 11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7183" name="AutoShape 118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27</a:t>
            </a:r>
          </a:p>
        </p:txBody>
      </p:sp>
      <p:sp>
        <p:nvSpPr>
          <p:cNvPr id="7184" name="AutoShape 120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28</a:t>
            </a:r>
          </a:p>
        </p:txBody>
      </p:sp>
      <p:sp>
        <p:nvSpPr>
          <p:cNvPr id="7185" name="AutoShape 12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7186" name="AutoShape 122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29</a:t>
            </a:r>
          </a:p>
        </p:txBody>
      </p:sp>
      <p:sp>
        <p:nvSpPr>
          <p:cNvPr id="7187" name="AutoShape 123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7188" name="AutoShape 124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30</a:t>
            </a:r>
          </a:p>
        </p:txBody>
      </p:sp>
      <p:sp>
        <p:nvSpPr>
          <p:cNvPr id="7189" name="AutoShape 125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7190" name="AutoShape 126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31</a:t>
            </a:r>
          </a:p>
        </p:txBody>
      </p:sp>
      <p:sp>
        <p:nvSpPr>
          <p:cNvPr id="7191" name="AutoShape 127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7192" name="AutoShape 128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32</a:t>
            </a:r>
          </a:p>
        </p:txBody>
      </p:sp>
      <p:sp>
        <p:nvSpPr>
          <p:cNvPr id="7193" name="AutoShape 129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7194" name="AutoShape 130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33</a:t>
            </a:r>
          </a:p>
        </p:txBody>
      </p:sp>
      <p:sp>
        <p:nvSpPr>
          <p:cNvPr id="7195" name="AutoShape 131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7196" name="AutoShape 132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34</a:t>
            </a:r>
          </a:p>
        </p:txBody>
      </p:sp>
      <p:sp>
        <p:nvSpPr>
          <p:cNvPr id="7197" name="AutoShape 133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7198" name="AutoShape 134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78962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35</a:t>
            </a:r>
          </a:p>
        </p:txBody>
      </p:sp>
      <p:sp>
        <p:nvSpPr>
          <p:cNvPr id="7199" name="AutoShape 135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7200" name="AutoShape 137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7201" name="AutoShape 139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7202" name="AutoShape 141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7203" name="AutoShape 143">
            <a:hlinkClick r:id="rId35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7204" name="AutoShape 194">
            <a:hlinkClick r:id="rId36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grpSp>
        <p:nvGrpSpPr>
          <p:cNvPr id="38" name="그룹 37"/>
          <p:cNvGrpSpPr/>
          <p:nvPr/>
        </p:nvGrpSpPr>
        <p:grpSpPr>
          <a:xfrm>
            <a:off x="479376" y="-26988"/>
            <a:ext cx="11305256" cy="5977011"/>
            <a:chOff x="479376" y="-26988"/>
            <a:chExt cx="11305256" cy="5977011"/>
          </a:xfrm>
        </p:grpSpPr>
        <p:pic>
          <p:nvPicPr>
            <p:cNvPr id="39" name="그림 38"/>
            <p:cNvPicPr>
              <a:picLocks noChangeAspect="1"/>
            </p:cNvPicPr>
            <p:nvPr/>
          </p:nvPicPr>
          <p:blipFill>
            <a:blip r:embed="rId3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9376" y="333377"/>
              <a:ext cx="1228725" cy="285750"/>
            </a:xfrm>
            <a:prstGeom prst="rect">
              <a:avLst/>
            </a:prstGeom>
          </p:spPr>
        </p:pic>
        <p:grpSp>
          <p:nvGrpSpPr>
            <p:cNvPr id="40" name="그룹 39"/>
            <p:cNvGrpSpPr/>
            <p:nvPr/>
          </p:nvGrpSpPr>
          <p:grpSpPr>
            <a:xfrm>
              <a:off x="839416" y="-26988"/>
              <a:ext cx="10945216" cy="5977011"/>
              <a:chOff x="839416" y="-26988"/>
              <a:chExt cx="10945216" cy="5977011"/>
            </a:xfrm>
          </p:grpSpPr>
          <p:pic>
            <p:nvPicPr>
              <p:cNvPr id="41" name="그림 65">
                <a:hlinkClick r:id="rId3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603376" y="-26988"/>
                <a:ext cx="676275" cy="28733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grpSp>
            <p:nvGrpSpPr>
              <p:cNvPr id="42" name="그룹 41"/>
              <p:cNvGrpSpPr/>
              <p:nvPr/>
            </p:nvGrpSpPr>
            <p:grpSpPr>
              <a:xfrm>
                <a:off x="839416" y="21421"/>
                <a:ext cx="10945216" cy="5928602"/>
                <a:chOff x="839416" y="21421"/>
                <a:chExt cx="10945216" cy="5928602"/>
              </a:xfrm>
            </p:grpSpPr>
            <p:grpSp>
              <p:nvGrpSpPr>
                <p:cNvPr id="43" name="그룹 42"/>
                <p:cNvGrpSpPr/>
                <p:nvPr/>
              </p:nvGrpSpPr>
              <p:grpSpPr>
                <a:xfrm>
                  <a:off x="839416" y="5517232"/>
                  <a:ext cx="10523983" cy="432791"/>
                  <a:chOff x="1332657" y="115889"/>
                  <a:chExt cx="10523983" cy="432791"/>
                </a:xfrm>
              </p:grpSpPr>
              <p:pic>
                <p:nvPicPr>
                  <p:cNvPr id="93" name="그림 92">
                    <a:hlinkClick r:id="rId4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4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58506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4" name="그림 93">
                    <a:hlinkClick r:id="rId4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4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33265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5" name="그림 94">
                    <a:hlinkClick r:id="rId4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4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83748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6" name="그림 95">
                    <a:hlinkClick r:id="rId4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4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208830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7" name="그림 96">
                    <a:hlinkClick r:id="rId4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4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234071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8" name="그림 97">
                    <a:hlinkClick r:id="rId5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5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259313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9" name="그림 98">
                    <a:hlinkClick r:id="rId5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5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284554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0" name="그림 99">
                    <a:hlinkClick r:id="rId5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5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09636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1" name="그림 100">
                    <a:hlinkClick r:id="rId5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5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34878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2" name="그림 101">
                    <a:hlinkClick r:id="rId5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5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60119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3" name="그림 102">
                    <a:hlinkClick r:id="rId6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6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10443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4" name="그림 103">
                    <a:hlinkClick r:id="rId6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6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85360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5" name="그림 104">
                    <a:hlinkClick r:id="rId6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6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35684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6" name="그림 105">
                    <a:hlinkClick r:id="rId6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6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60925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7" name="그림 106">
                    <a:hlinkClick r:id="rId6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6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86008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8" name="그림 107">
                    <a:hlinkClick r:id="rId7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7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11249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9" name="그림 108">
                    <a:hlinkClick r:id="rId7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7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36490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0" name="그림 109">
                    <a:hlinkClick r:id="rId7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7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61731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1" name="그림 110">
                    <a:hlinkClick r:id="rId7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7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86814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2" name="그림 111">
                    <a:hlinkClick r:id="rId7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7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12055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3" name="그림 112">
                    <a:hlinkClick r:id="rId8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8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37296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4" name="그림 113">
                    <a:hlinkClick r:id="rId8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8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62538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5" name="그림 114">
                    <a:hlinkClick r:id="rId8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8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87620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6" name="그림 115">
                    <a:hlinkClick r:id="rId8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8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12861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7" name="그림 116">
                    <a:hlinkClick r:id="rId8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8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38103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8" name="그림 117">
                    <a:hlinkClick r:id="rId9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9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63344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9" name="그림 118">
                    <a:hlinkClick r:id="rId9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9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88426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0" name="그림 119">
                    <a:hlinkClick r:id="rId9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9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13668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1" name="그림 120">
                    <a:hlinkClick r:id="rId9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9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38909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2" name="그림 121">
                    <a:hlinkClick r:id="rId9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9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67643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3" name="그림 122">
                    <a:hlinkClick r:id="rId10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0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92884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4" name="그림 123">
                    <a:hlinkClick r:id="rId10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0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18125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5" name="그림 124">
                    <a:hlinkClick r:id="rId10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0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43208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6" name="그림 125">
                    <a:hlinkClick r:id="rId10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0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685585" y="116632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7" name="그림 126">
                    <a:hlinkClick r:id="rId10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0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937997" y="116632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8" name="그림 127">
                    <a:hlinkClick r:id="rId11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1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190410" y="116632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9" name="그림 128">
                    <a:hlinkClick r:id="rId11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1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441235" y="116632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0" name="그림 129">
                    <a:hlinkClick r:id="rId11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1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693647" y="116632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1" name="그림 130">
                    <a:hlinkClick r:id="rId11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1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946060" y="116632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2" name="그림 131">
                    <a:hlinkClick r:id="rId11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1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07960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3" name="그림 132">
                    <a:hlinkClick r:id="rId12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2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330427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4" name="그림 133">
                    <a:hlinkClick r:id="rId12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2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58284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5" name="그림 134">
                    <a:hlinkClick r:id="rId12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2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870177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6" name="그림 135">
                    <a:hlinkClick r:id="rId12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2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12259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7" name="그림 136">
                    <a:hlinkClick r:id="rId12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2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37500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8" name="그림 137">
                    <a:hlinkClick r:id="rId13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3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627415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9" name="그림 138">
                    <a:hlinkClick r:id="rId13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3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87824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40" name="그림 139">
                    <a:hlinkClick r:id="rId13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3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09414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41" name="그림 140">
                    <a:hlinkClick r:id="rId13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3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34655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42" name="그림 141">
                    <a:hlinkClick r:id="rId13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3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598965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43" name="그림 142">
                    <a:hlinkClick r:id="rId14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4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851377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44" name="그림 143">
                    <a:hlinkClick r:id="rId14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4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10220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45" name="그림 144">
                    <a:hlinkClick r:id="rId14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4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354615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46" name="그림 145">
                    <a:hlinkClick r:id="rId14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4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607027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47" name="그림 146">
                    <a:hlinkClick r:id="rId14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4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85944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48" name="그림 147">
                    <a:hlinkClick r:id="rId15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5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110265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49" name="그림 148">
                    <a:hlinkClick r:id="rId15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5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362677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50" name="그림 149">
                    <a:hlinkClick r:id="rId15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5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61509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51" name="그림 150">
                    <a:hlinkClick r:id="rId15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5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86750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52" name="그림 151">
                    <a:hlinkClick r:id="rId15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5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118327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53" name="그림 152">
                    <a:hlinkClick r:id="rId16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6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37074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54" name="그림 153">
                    <a:hlinkClick r:id="rId16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6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62315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55" name="그림 154">
                    <a:hlinkClick r:id="rId16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6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91049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56" name="그림 155">
                    <a:hlinkClick r:id="rId16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6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16290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57" name="그림 156">
                    <a:hlinkClick r:id="rId16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6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415315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58" name="그림 157">
                    <a:hlinkClick r:id="rId17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7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66614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</p:grpSp>
            <p:grpSp>
              <p:nvGrpSpPr>
                <p:cNvPr id="44" name="그룹 43"/>
                <p:cNvGrpSpPr/>
                <p:nvPr/>
              </p:nvGrpSpPr>
              <p:grpSpPr>
                <a:xfrm>
                  <a:off x="3143672" y="21421"/>
                  <a:ext cx="8640960" cy="455251"/>
                  <a:chOff x="3143672" y="21421"/>
                  <a:chExt cx="8640960" cy="455251"/>
                </a:xfrm>
              </p:grpSpPr>
              <p:pic>
                <p:nvPicPr>
                  <p:cNvPr id="45" name="Picture 321" descr="0">
                    <a:hlinkClick r:id="rId17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7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911920" y="284070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6" name="Picture 322" descr="0">
                    <a:hlinkClick r:id="rId17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7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143672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7" name="Picture 323" descr="0">
                    <a:hlinkClick r:id="rId17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7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504090" y="23422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8" name="Picture 324" descr="0">
                    <a:hlinkClick r:id="rId17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7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862919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9" name="Picture 325" descr="0">
                    <a:hlinkClick r:id="rId180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8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223336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0" name="Picture 326" descr="0">
                    <a:hlinkClick r:id="rId18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8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583753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1" name="Picture 327" descr="0">
                    <a:hlinkClick r:id="rId18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8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944170" y="23422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2" name="Picture 328" descr="0">
                    <a:hlinkClick r:id="rId18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8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302999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3" name="Picture 329" descr="0">
                    <a:hlinkClick r:id="rId18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8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663417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4" name="Picture 330" descr="0">
                    <a:hlinkClick r:id="rId190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9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023833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5" name="Picture 331" descr="0">
                    <a:hlinkClick r:id="rId19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9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384251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6" name="Picture 332" descr="0">
                    <a:hlinkClick r:id="rId19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9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744667" y="23422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7" name="Picture 333" descr="0">
                    <a:hlinkClick r:id="rId19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9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103497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8" name="Picture 334" descr="0">
                    <a:hlinkClick r:id="rId19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9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463914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9" name="Picture 335" descr="0">
                    <a:hlinkClick r:id="rId200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0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824331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0" name="Picture 336" descr="0">
                    <a:hlinkClick r:id="rId20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0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184749" y="23422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1" name="Picture 337" descr="0">
                    <a:hlinkClick r:id="rId20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0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543578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2" name="Picture 338" descr="0">
                    <a:hlinkClick r:id="rId20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0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904312" y="2142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3" name="Picture 339" descr="0">
                    <a:hlinkClick r:id="rId20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0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265052" y="2142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4" name="Picture 340" descr="0">
                    <a:hlinkClick r:id="rId210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1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625469" y="21421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5" name="Picture 341" descr="0">
                    <a:hlinkClick r:id="rId21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1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985887" y="21421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6" name="Picture 342" descr="0">
                    <a:hlinkClick r:id="rId21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1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345905" y="2142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7" name="Picture 343" descr="0">
                    <a:hlinkClick r:id="rId21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1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706323" y="21421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8" name="Picture 344" descr="0">
                    <a:hlinkClick r:id="rId21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1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065152" y="2142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9" name="Picture 345" descr="0">
                    <a:hlinkClick r:id="rId220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2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473435" y="2142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0" name="Picture 346" descr="0">
                    <a:hlinkClick r:id="rId22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2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143672" y="284070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1" name="Picture 347" descr="0">
                    <a:hlinkClick r:id="rId22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2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553091" y="284070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2" name="Picture 348" descr="0">
                    <a:hlinkClick r:id="rId22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2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272338" y="284070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3" name="Picture 349" descr="0">
                    <a:hlinkClick r:id="rId22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2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632754" y="284070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4" name="Picture 350" descr="0">
                    <a:hlinkClick r:id="rId230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3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993172" y="284070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5" name="Picture 351" descr="0">
                    <a:hlinkClick r:id="rId23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3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353589" y="284070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6" name="Picture 352" descr="0">
                    <a:hlinkClick r:id="rId23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3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712418" y="284070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7" name="Picture 353" descr="0">
                    <a:hlinkClick r:id="rId23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3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072905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8" name="Picture 354" descr="0">
                    <a:hlinkClick r:id="rId23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3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433322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9" name="Picture 355" descr="0">
                    <a:hlinkClick r:id="rId240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4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793094" y="286031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0" name="Picture 356" descr="0">
                    <a:hlinkClick r:id="rId24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4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151924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1" name="Picture 357" descr="0">
                    <a:hlinkClick r:id="rId24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4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512018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2" name="Picture 358" descr="0">
                    <a:hlinkClick r:id="rId24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4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873056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3" name="Picture 359" descr="0">
                    <a:hlinkClick r:id="rId24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4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233472" y="286031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4" name="Picture 361" descr="0">
                    <a:hlinkClick r:id="rId250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5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473058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5" name="Picture 362" descr="0">
                    <a:hlinkClick r:id="rId25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5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112640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6" name="Picture 363" descr="0">
                    <a:hlinkClick r:id="rId25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5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753811" y="286031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7" name="Picture 364" descr="0">
                    <a:hlinkClick r:id="rId25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5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393394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8" name="Picture 365" descr="0">
                    <a:hlinkClick r:id="rId25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5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032977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9" name="Picture 366" descr="0">
                    <a:hlinkClick r:id="rId260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6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672560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0" name="Picture 367" descr="0">
                    <a:hlinkClick r:id="rId26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6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313731" y="286031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1" name="Picture 368" descr="0">
                    <a:hlinkClick r:id="rId26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6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953313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2" name="Picture 369" descr="0">
                    <a:hlinkClick r:id="rId26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6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593890" y="286031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</p:grpSp>
          </p:grpSp>
        </p:grpSp>
      </p:grpSp>
      <p:cxnSp>
        <p:nvCxnSpPr>
          <p:cNvPr id="160" name="직선 연결선 159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1" name="직선 연결선 160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2" name="그림 1"/>
          <p:cNvPicPr>
            <a:picLocks noChangeAspect="1"/>
          </p:cNvPicPr>
          <p:nvPr/>
        </p:nvPicPr>
        <p:blipFill>
          <a:blip r:embed="rId26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8195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8196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8197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8198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8199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8200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8201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8202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8203" name="AutoShape 11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25</a:t>
            </a:r>
          </a:p>
        </p:txBody>
      </p:sp>
      <p:sp>
        <p:nvSpPr>
          <p:cNvPr id="8204" name="AutoShape 11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8205" name="AutoShape 11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26</a:t>
            </a:r>
          </a:p>
        </p:txBody>
      </p:sp>
      <p:sp>
        <p:nvSpPr>
          <p:cNvPr id="8206" name="AutoShape 11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7</a:t>
            </a:r>
          </a:p>
        </p:txBody>
      </p:sp>
      <p:sp>
        <p:nvSpPr>
          <p:cNvPr id="8207" name="AutoShape 118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27</a:t>
            </a:r>
          </a:p>
        </p:txBody>
      </p:sp>
      <p:sp>
        <p:nvSpPr>
          <p:cNvPr id="8208" name="AutoShape 120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28</a:t>
            </a:r>
          </a:p>
        </p:txBody>
      </p:sp>
      <p:sp>
        <p:nvSpPr>
          <p:cNvPr id="8209" name="AutoShape 12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8210" name="AutoShape 122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29</a:t>
            </a:r>
          </a:p>
        </p:txBody>
      </p:sp>
      <p:sp>
        <p:nvSpPr>
          <p:cNvPr id="8211" name="AutoShape 123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8212" name="AutoShape 124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30</a:t>
            </a:r>
          </a:p>
        </p:txBody>
      </p:sp>
      <p:sp>
        <p:nvSpPr>
          <p:cNvPr id="8213" name="AutoShape 125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8214" name="AutoShape 126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31</a:t>
            </a:r>
          </a:p>
        </p:txBody>
      </p:sp>
      <p:sp>
        <p:nvSpPr>
          <p:cNvPr id="8215" name="AutoShape 127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8216" name="AutoShape 128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32</a:t>
            </a:r>
          </a:p>
        </p:txBody>
      </p:sp>
      <p:sp>
        <p:nvSpPr>
          <p:cNvPr id="8217" name="AutoShape 129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8218" name="AutoShape 130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33</a:t>
            </a:r>
          </a:p>
        </p:txBody>
      </p:sp>
      <p:sp>
        <p:nvSpPr>
          <p:cNvPr id="8219" name="AutoShape 131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8220" name="AutoShape 132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34</a:t>
            </a:r>
          </a:p>
        </p:txBody>
      </p:sp>
      <p:sp>
        <p:nvSpPr>
          <p:cNvPr id="8221" name="AutoShape 133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8222" name="AutoShape 134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78962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35</a:t>
            </a:r>
          </a:p>
        </p:txBody>
      </p:sp>
      <p:sp>
        <p:nvSpPr>
          <p:cNvPr id="8223" name="AutoShape 135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8224" name="AutoShape 137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8225" name="AutoShape 139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8226" name="AutoShape 141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8227" name="AutoShape 143">
            <a:hlinkClick r:id="rId35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8228" name="AutoShape 194">
            <a:hlinkClick r:id="rId36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grpSp>
        <p:nvGrpSpPr>
          <p:cNvPr id="38" name="그룹 37"/>
          <p:cNvGrpSpPr/>
          <p:nvPr/>
        </p:nvGrpSpPr>
        <p:grpSpPr>
          <a:xfrm>
            <a:off x="479376" y="-26988"/>
            <a:ext cx="11305256" cy="5977011"/>
            <a:chOff x="479376" y="-26988"/>
            <a:chExt cx="11305256" cy="5977011"/>
          </a:xfrm>
        </p:grpSpPr>
        <p:pic>
          <p:nvPicPr>
            <p:cNvPr id="39" name="그림 38"/>
            <p:cNvPicPr>
              <a:picLocks noChangeAspect="1"/>
            </p:cNvPicPr>
            <p:nvPr/>
          </p:nvPicPr>
          <p:blipFill>
            <a:blip r:embed="rId3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9376" y="333377"/>
              <a:ext cx="1228725" cy="285750"/>
            </a:xfrm>
            <a:prstGeom prst="rect">
              <a:avLst/>
            </a:prstGeom>
          </p:spPr>
        </p:pic>
        <p:grpSp>
          <p:nvGrpSpPr>
            <p:cNvPr id="40" name="그룹 39"/>
            <p:cNvGrpSpPr/>
            <p:nvPr/>
          </p:nvGrpSpPr>
          <p:grpSpPr>
            <a:xfrm>
              <a:off x="839416" y="-26988"/>
              <a:ext cx="10945216" cy="5977011"/>
              <a:chOff x="839416" y="-26988"/>
              <a:chExt cx="10945216" cy="5977011"/>
            </a:xfrm>
          </p:grpSpPr>
          <p:pic>
            <p:nvPicPr>
              <p:cNvPr id="41" name="그림 65">
                <a:hlinkClick r:id="rId3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603376" y="-26988"/>
                <a:ext cx="676275" cy="28733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grpSp>
            <p:nvGrpSpPr>
              <p:cNvPr id="42" name="그룹 41"/>
              <p:cNvGrpSpPr/>
              <p:nvPr/>
            </p:nvGrpSpPr>
            <p:grpSpPr>
              <a:xfrm>
                <a:off x="839416" y="21421"/>
                <a:ext cx="10945216" cy="5928602"/>
                <a:chOff x="839416" y="21421"/>
                <a:chExt cx="10945216" cy="5928602"/>
              </a:xfrm>
            </p:grpSpPr>
            <p:grpSp>
              <p:nvGrpSpPr>
                <p:cNvPr id="43" name="그룹 42"/>
                <p:cNvGrpSpPr/>
                <p:nvPr/>
              </p:nvGrpSpPr>
              <p:grpSpPr>
                <a:xfrm>
                  <a:off x="839416" y="5517232"/>
                  <a:ext cx="10523983" cy="432791"/>
                  <a:chOff x="1332657" y="115889"/>
                  <a:chExt cx="10523983" cy="432791"/>
                </a:xfrm>
              </p:grpSpPr>
              <p:pic>
                <p:nvPicPr>
                  <p:cNvPr id="93" name="그림 92">
                    <a:hlinkClick r:id="rId4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4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58506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4" name="그림 93">
                    <a:hlinkClick r:id="rId4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4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33265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5" name="그림 94">
                    <a:hlinkClick r:id="rId4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4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83748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6" name="그림 95">
                    <a:hlinkClick r:id="rId4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4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208830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7" name="그림 96">
                    <a:hlinkClick r:id="rId4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4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234071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8" name="그림 97">
                    <a:hlinkClick r:id="rId5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5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259313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9" name="그림 98">
                    <a:hlinkClick r:id="rId5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5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284554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0" name="그림 99">
                    <a:hlinkClick r:id="rId5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5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09636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1" name="그림 100">
                    <a:hlinkClick r:id="rId5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5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34878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2" name="그림 101">
                    <a:hlinkClick r:id="rId5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5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60119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3" name="그림 102">
                    <a:hlinkClick r:id="rId6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6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10443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4" name="그림 103">
                    <a:hlinkClick r:id="rId6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6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85360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5" name="그림 104">
                    <a:hlinkClick r:id="rId6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6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35684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6" name="그림 105">
                    <a:hlinkClick r:id="rId6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6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60925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7" name="그림 106">
                    <a:hlinkClick r:id="rId6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6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86008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8" name="그림 107">
                    <a:hlinkClick r:id="rId7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7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11249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9" name="그림 108">
                    <a:hlinkClick r:id="rId7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7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36490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0" name="그림 109">
                    <a:hlinkClick r:id="rId7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7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61731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1" name="그림 110">
                    <a:hlinkClick r:id="rId7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7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86814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2" name="그림 111">
                    <a:hlinkClick r:id="rId7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7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12055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3" name="그림 112">
                    <a:hlinkClick r:id="rId8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8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37296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4" name="그림 113">
                    <a:hlinkClick r:id="rId8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8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62538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5" name="그림 114">
                    <a:hlinkClick r:id="rId8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8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87620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6" name="그림 115">
                    <a:hlinkClick r:id="rId8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8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12861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7" name="그림 116">
                    <a:hlinkClick r:id="rId8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8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38103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8" name="그림 117">
                    <a:hlinkClick r:id="rId9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9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63344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9" name="그림 118">
                    <a:hlinkClick r:id="rId9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9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88426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0" name="그림 119">
                    <a:hlinkClick r:id="rId9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9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13668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1" name="그림 120">
                    <a:hlinkClick r:id="rId9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9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38909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2" name="그림 121">
                    <a:hlinkClick r:id="rId9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9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67643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3" name="그림 122">
                    <a:hlinkClick r:id="rId10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0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92884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4" name="그림 123">
                    <a:hlinkClick r:id="rId10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0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18125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5" name="그림 124">
                    <a:hlinkClick r:id="rId10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0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43208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6" name="그림 125">
                    <a:hlinkClick r:id="rId10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0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685585" y="116632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7" name="그림 126">
                    <a:hlinkClick r:id="rId10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0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937997" y="116632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8" name="그림 127">
                    <a:hlinkClick r:id="rId11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1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190410" y="116632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9" name="그림 128">
                    <a:hlinkClick r:id="rId11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1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441235" y="116632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0" name="그림 129">
                    <a:hlinkClick r:id="rId11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1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693647" y="116632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1" name="그림 130">
                    <a:hlinkClick r:id="rId11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1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946060" y="116632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2" name="그림 131">
                    <a:hlinkClick r:id="rId11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1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07960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3" name="그림 132">
                    <a:hlinkClick r:id="rId12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2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330427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4" name="그림 133">
                    <a:hlinkClick r:id="rId12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2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58284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5" name="그림 134">
                    <a:hlinkClick r:id="rId12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2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870177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6" name="그림 135">
                    <a:hlinkClick r:id="rId12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2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12259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7" name="그림 136">
                    <a:hlinkClick r:id="rId12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2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37500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8" name="그림 137">
                    <a:hlinkClick r:id="rId13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3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627415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9" name="그림 138">
                    <a:hlinkClick r:id="rId13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3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87824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40" name="그림 139">
                    <a:hlinkClick r:id="rId13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3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09414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41" name="그림 140">
                    <a:hlinkClick r:id="rId13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3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34655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42" name="그림 141">
                    <a:hlinkClick r:id="rId13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3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598965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43" name="그림 142">
                    <a:hlinkClick r:id="rId14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4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851377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44" name="그림 143">
                    <a:hlinkClick r:id="rId14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4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10220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45" name="그림 144">
                    <a:hlinkClick r:id="rId14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4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354615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46" name="그림 145">
                    <a:hlinkClick r:id="rId14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4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607027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47" name="그림 146">
                    <a:hlinkClick r:id="rId14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4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85944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48" name="그림 147">
                    <a:hlinkClick r:id="rId15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5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110265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49" name="그림 148">
                    <a:hlinkClick r:id="rId15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5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362677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50" name="그림 149">
                    <a:hlinkClick r:id="rId15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5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61509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51" name="그림 150">
                    <a:hlinkClick r:id="rId15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5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86750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52" name="그림 151">
                    <a:hlinkClick r:id="rId15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5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118327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53" name="그림 152">
                    <a:hlinkClick r:id="rId16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6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37074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54" name="그림 153">
                    <a:hlinkClick r:id="rId16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6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62315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55" name="그림 154">
                    <a:hlinkClick r:id="rId16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6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91049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56" name="그림 155">
                    <a:hlinkClick r:id="rId16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6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16290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57" name="그림 156">
                    <a:hlinkClick r:id="rId16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6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415315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58" name="그림 157">
                    <a:hlinkClick r:id="rId17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7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66614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</p:grpSp>
            <p:grpSp>
              <p:nvGrpSpPr>
                <p:cNvPr id="44" name="그룹 43"/>
                <p:cNvGrpSpPr/>
                <p:nvPr/>
              </p:nvGrpSpPr>
              <p:grpSpPr>
                <a:xfrm>
                  <a:off x="3143672" y="21421"/>
                  <a:ext cx="8640960" cy="455251"/>
                  <a:chOff x="3143672" y="21421"/>
                  <a:chExt cx="8640960" cy="455251"/>
                </a:xfrm>
              </p:grpSpPr>
              <p:pic>
                <p:nvPicPr>
                  <p:cNvPr id="45" name="Picture 321" descr="0">
                    <a:hlinkClick r:id="rId17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7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911920" y="284070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6" name="Picture 322" descr="0">
                    <a:hlinkClick r:id="rId17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7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143672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7" name="Picture 323" descr="0">
                    <a:hlinkClick r:id="rId17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7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504090" y="23422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8" name="Picture 324" descr="0">
                    <a:hlinkClick r:id="rId17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7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862919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9" name="Picture 325" descr="0">
                    <a:hlinkClick r:id="rId180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8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223336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0" name="Picture 326" descr="0">
                    <a:hlinkClick r:id="rId18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8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583753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1" name="Picture 327" descr="0">
                    <a:hlinkClick r:id="rId18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8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944170" y="23422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2" name="Picture 328" descr="0">
                    <a:hlinkClick r:id="rId18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8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302999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3" name="Picture 329" descr="0">
                    <a:hlinkClick r:id="rId18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8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663417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4" name="Picture 330" descr="0">
                    <a:hlinkClick r:id="rId190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9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023833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5" name="Picture 331" descr="0">
                    <a:hlinkClick r:id="rId19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9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384251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6" name="Picture 332" descr="0">
                    <a:hlinkClick r:id="rId19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9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744667" y="23422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7" name="Picture 333" descr="0">
                    <a:hlinkClick r:id="rId19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9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103497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8" name="Picture 334" descr="0">
                    <a:hlinkClick r:id="rId19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9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463914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9" name="Picture 335" descr="0">
                    <a:hlinkClick r:id="rId200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0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824331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0" name="Picture 336" descr="0">
                    <a:hlinkClick r:id="rId20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0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184749" y="23422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1" name="Picture 337" descr="0">
                    <a:hlinkClick r:id="rId20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0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543578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2" name="Picture 338" descr="0">
                    <a:hlinkClick r:id="rId20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0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904312" y="2142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3" name="Picture 339" descr="0">
                    <a:hlinkClick r:id="rId20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0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265052" y="2142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4" name="Picture 340" descr="0">
                    <a:hlinkClick r:id="rId210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1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625469" y="21421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5" name="Picture 341" descr="0">
                    <a:hlinkClick r:id="rId21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1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985887" y="21421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6" name="Picture 342" descr="0">
                    <a:hlinkClick r:id="rId21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1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345905" y="2142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7" name="Picture 343" descr="0">
                    <a:hlinkClick r:id="rId21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1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706323" y="21421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8" name="Picture 344" descr="0">
                    <a:hlinkClick r:id="rId21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1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065152" y="2142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9" name="Picture 345" descr="0">
                    <a:hlinkClick r:id="rId220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2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473435" y="2142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0" name="Picture 346" descr="0">
                    <a:hlinkClick r:id="rId22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2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143672" y="284070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1" name="Picture 347" descr="0">
                    <a:hlinkClick r:id="rId22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2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553091" y="284070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2" name="Picture 348" descr="0">
                    <a:hlinkClick r:id="rId22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2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272338" y="284070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3" name="Picture 349" descr="0">
                    <a:hlinkClick r:id="rId22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2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632754" y="284070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4" name="Picture 350" descr="0">
                    <a:hlinkClick r:id="rId230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3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993172" y="284070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5" name="Picture 351" descr="0">
                    <a:hlinkClick r:id="rId23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3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353589" y="284070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6" name="Picture 352" descr="0">
                    <a:hlinkClick r:id="rId23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3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712418" y="284070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7" name="Picture 353" descr="0">
                    <a:hlinkClick r:id="rId23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3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072905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8" name="Picture 354" descr="0">
                    <a:hlinkClick r:id="rId23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3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433322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9" name="Picture 355" descr="0">
                    <a:hlinkClick r:id="rId240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4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793094" y="286031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0" name="Picture 356" descr="0">
                    <a:hlinkClick r:id="rId24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4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151924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1" name="Picture 357" descr="0">
                    <a:hlinkClick r:id="rId24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4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512018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2" name="Picture 358" descr="0">
                    <a:hlinkClick r:id="rId24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4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873056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3" name="Picture 359" descr="0">
                    <a:hlinkClick r:id="rId24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4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233472" y="286031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4" name="Picture 361" descr="0">
                    <a:hlinkClick r:id="rId250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5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473058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5" name="Picture 362" descr="0">
                    <a:hlinkClick r:id="rId25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5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112640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6" name="Picture 363" descr="0">
                    <a:hlinkClick r:id="rId25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5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753811" y="286031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7" name="Picture 364" descr="0">
                    <a:hlinkClick r:id="rId25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5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393394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8" name="Picture 365" descr="0">
                    <a:hlinkClick r:id="rId25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5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032977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9" name="Picture 366" descr="0">
                    <a:hlinkClick r:id="rId260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6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672560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0" name="Picture 367" descr="0">
                    <a:hlinkClick r:id="rId26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6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313731" y="286031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1" name="Picture 368" descr="0">
                    <a:hlinkClick r:id="rId26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6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953313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2" name="Picture 369" descr="0">
                    <a:hlinkClick r:id="rId26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6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593890" y="286031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</p:grpSp>
          </p:grpSp>
        </p:grpSp>
      </p:grpSp>
      <p:cxnSp>
        <p:nvCxnSpPr>
          <p:cNvPr id="160" name="직선 연결선 159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1" name="직선 연결선 160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2" name="그림 1"/>
          <p:cNvPicPr>
            <a:picLocks noChangeAspect="1"/>
          </p:cNvPicPr>
          <p:nvPr/>
        </p:nvPicPr>
        <p:blipFill>
          <a:blip r:embed="rId26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9219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9220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9221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9222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9223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9224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9225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9226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9227" name="AutoShape 11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25</a:t>
            </a:r>
          </a:p>
        </p:txBody>
      </p:sp>
      <p:sp>
        <p:nvSpPr>
          <p:cNvPr id="9228" name="AutoShape 11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9229" name="AutoShape 11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26</a:t>
            </a:r>
          </a:p>
        </p:txBody>
      </p:sp>
      <p:sp>
        <p:nvSpPr>
          <p:cNvPr id="9230" name="AutoShape 11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9231" name="AutoShape 118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27</a:t>
            </a:r>
          </a:p>
        </p:txBody>
      </p:sp>
      <p:sp>
        <p:nvSpPr>
          <p:cNvPr id="9232" name="AutoShape 120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28</a:t>
            </a:r>
          </a:p>
        </p:txBody>
      </p:sp>
      <p:sp>
        <p:nvSpPr>
          <p:cNvPr id="9233" name="AutoShape 12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9234" name="AutoShape 122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29</a:t>
            </a:r>
          </a:p>
        </p:txBody>
      </p:sp>
      <p:sp>
        <p:nvSpPr>
          <p:cNvPr id="9235" name="AutoShape 123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9236" name="AutoShape 124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30</a:t>
            </a:r>
          </a:p>
        </p:txBody>
      </p:sp>
      <p:sp>
        <p:nvSpPr>
          <p:cNvPr id="9237" name="AutoShape 125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9238" name="AutoShape 126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31</a:t>
            </a:r>
          </a:p>
        </p:txBody>
      </p:sp>
      <p:sp>
        <p:nvSpPr>
          <p:cNvPr id="9239" name="AutoShape 127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9240" name="AutoShape 128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32</a:t>
            </a:r>
          </a:p>
        </p:txBody>
      </p:sp>
      <p:sp>
        <p:nvSpPr>
          <p:cNvPr id="9241" name="AutoShape 129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9242" name="AutoShape 130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33</a:t>
            </a:r>
          </a:p>
        </p:txBody>
      </p:sp>
      <p:sp>
        <p:nvSpPr>
          <p:cNvPr id="9243" name="AutoShape 131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9244" name="AutoShape 132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34</a:t>
            </a:r>
          </a:p>
        </p:txBody>
      </p:sp>
      <p:sp>
        <p:nvSpPr>
          <p:cNvPr id="9245" name="AutoShape 133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9246" name="AutoShape 134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78962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35</a:t>
            </a:r>
          </a:p>
        </p:txBody>
      </p:sp>
      <p:sp>
        <p:nvSpPr>
          <p:cNvPr id="9247" name="AutoShape 135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9248" name="AutoShape 137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9249" name="AutoShape 139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9250" name="AutoShape 141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9251" name="AutoShape 143">
            <a:hlinkClick r:id="rId35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9252" name="AutoShape 194">
            <a:hlinkClick r:id="rId36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8</a:t>
            </a:r>
          </a:p>
        </p:txBody>
      </p:sp>
      <p:grpSp>
        <p:nvGrpSpPr>
          <p:cNvPr id="38" name="그룹 37"/>
          <p:cNvGrpSpPr/>
          <p:nvPr/>
        </p:nvGrpSpPr>
        <p:grpSpPr>
          <a:xfrm>
            <a:off x="479376" y="-26988"/>
            <a:ext cx="11305256" cy="5977011"/>
            <a:chOff x="479376" y="-26988"/>
            <a:chExt cx="11305256" cy="5977011"/>
          </a:xfrm>
        </p:grpSpPr>
        <p:pic>
          <p:nvPicPr>
            <p:cNvPr id="39" name="그림 38"/>
            <p:cNvPicPr>
              <a:picLocks noChangeAspect="1"/>
            </p:cNvPicPr>
            <p:nvPr/>
          </p:nvPicPr>
          <p:blipFill>
            <a:blip r:embed="rId3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9376" y="333377"/>
              <a:ext cx="1228725" cy="285750"/>
            </a:xfrm>
            <a:prstGeom prst="rect">
              <a:avLst/>
            </a:prstGeom>
          </p:spPr>
        </p:pic>
        <p:grpSp>
          <p:nvGrpSpPr>
            <p:cNvPr id="40" name="그룹 39"/>
            <p:cNvGrpSpPr/>
            <p:nvPr/>
          </p:nvGrpSpPr>
          <p:grpSpPr>
            <a:xfrm>
              <a:off x="839416" y="-26988"/>
              <a:ext cx="10945216" cy="5977011"/>
              <a:chOff x="839416" y="-26988"/>
              <a:chExt cx="10945216" cy="5977011"/>
            </a:xfrm>
          </p:grpSpPr>
          <p:pic>
            <p:nvPicPr>
              <p:cNvPr id="41" name="그림 65">
                <a:hlinkClick r:id="rId3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603376" y="-26988"/>
                <a:ext cx="676275" cy="28733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grpSp>
            <p:nvGrpSpPr>
              <p:cNvPr id="42" name="그룹 41"/>
              <p:cNvGrpSpPr/>
              <p:nvPr/>
            </p:nvGrpSpPr>
            <p:grpSpPr>
              <a:xfrm>
                <a:off x="839416" y="21421"/>
                <a:ext cx="10945216" cy="5928602"/>
                <a:chOff x="839416" y="21421"/>
                <a:chExt cx="10945216" cy="5928602"/>
              </a:xfrm>
            </p:grpSpPr>
            <p:grpSp>
              <p:nvGrpSpPr>
                <p:cNvPr id="43" name="그룹 42"/>
                <p:cNvGrpSpPr/>
                <p:nvPr/>
              </p:nvGrpSpPr>
              <p:grpSpPr>
                <a:xfrm>
                  <a:off x="839416" y="5517232"/>
                  <a:ext cx="10523983" cy="432791"/>
                  <a:chOff x="1332657" y="115889"/>
                  <a:chExt cx="10523983" cy="432791"/>
                </a:xfrm>
              </p:grpSpPr>
              <p:pic>
                <p:nvPicPr>
                  <p:cNvPr id="93" name="그림 92">
                    <a:hlinkClick r:id="rId4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4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58506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4" name="그림 93">
                    <a:hlinkClick r:id="rId4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4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33265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5" name="그림 94">
                    <a:hlinkClick r:id="rId4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4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83748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6" name="그림 95">
                    <a:hlinkClick r:id="rId4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4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208830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7" name="그림 96">
                    <a:hlinkClick r:id="rId4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4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234071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8" name="그림 97">
                    <a:hlinkClick r:id="rId5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5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259313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9" name="그림 98">
                    <a:hlinkClick r:id="rId5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5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284554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0" name="그림 99">
                    <a:hlinkClick r:id="rId5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5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09636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1" name="그림 100">
                    <a:hlinkClick r:id="rId5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5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34878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2" name="그림 101">
                    <a:hlinkClick r:id="rId5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5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60119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3" name="그림 102">
                    <a:hlinkClick r:id="rId6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6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10443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4" name="그림 103">
                    <a:hlinkClick r:id="rId6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6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85360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5" name="그림 104">
                    <a:hlinkClick r:id="rId6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6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35684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6" name="그림 105">
                    <a:hlinkClick r:id="rId6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6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60925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7" name="그림 106">
                    <a:hlinkClick r:id="rId6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6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86008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8" name="그림 107">
                    <a:hlinkClick r:id="rId7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7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11249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9" name="그림 108">
                    <a:hlinkClick r:id="rId7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7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36490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0" name="그림 109">
                    <a:hlinkClick r:id="rId7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7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61731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1" name="그림 110">
                    <a:hlinkClick r:id="rId7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7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86814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2" name="그림 111">
                    <a:hlinkClick r:id="rId7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7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12055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3" name="그림 112">
                    <a:hlinkClick r:id="rId8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8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37296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4" name="그림 113">
                    <a:hlinkClick r:id="rId8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8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62538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5" name="그림 114">
                    <a:hlinkClick r:id="rId8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8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87620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6" name="그림 115">
                    <a:hlinkClick r:id="rId8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8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12861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7" name="그림 116">
                    <a:hlinkClick r:id="rId8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8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38103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8" name="그림 117">
                    <a:hlinkClick r:id="rId9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9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63344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9" name="그림 118">
                    <a:hlinkClick r:id="rId9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9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88426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0" name="그림 119">
                    <a:hlinkClick r:id="rId9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9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13668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1" name="그림 120">
                    <a:hlinkClick r:id="rId9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9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38909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2" name="그림 121">
                    <a:hlinkClick r:id="rId9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9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67643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3" name="그림 122">
                    <a:hlinkClick r:id="rId10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0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92884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4" name="그림 123">
                    <a:hlinkClick r:id="rId10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0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18125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5" name="그림 124">
                    <a:hlinkClick r:id="rId10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0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43208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6" name="그림 125">
                    <a:hlinkClick r:id="rId10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0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685585" y="116632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7" name="그림 126">
                    <a:hlinkClick r:id="rId10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0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937997" y="116632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8" name="그림 127">
                    <a:hlinkClick r:id="rId11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1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190410" y="116632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9" name="그림 128">
                    <a:hlinkClick r:id="rId11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1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441235" y="116632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0" name="그림 129">
                    <a:hlinkClick r:id="rId11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1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693647" y="116632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1" name="그림 130">
                    <a:hlinkClick r:id="rId11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1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946060" y="116632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2" name="그림 131">
                    <a:hlinkClick r:id="rId11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1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07960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3" name="그림 132">
                    <a:hlinkClick r:id="rId12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2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330427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4" name="그림 133">
                    <a:hlinkClick r:id="rId12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2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58284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5" name="그림 134">
                    <a:hlinkClick r:id="rId12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2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870177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6" name="그림 135">
                    <a:hlinkClick r:id="rId12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2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12259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7" name="그림 136">
                    <a:hlinkClick r:id="rId12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2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37500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8" name="그림 137">
                    <a:hlinkClick r:id="rId13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3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627415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9" name="그림 138">
                    <a:hlinkClick r:id="rId13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3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87824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40" name="그림 139">
                    <a:hlinkClick r:id="rId13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3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09414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41" name="그림 140">
                    <a:hlinkClick r:id="rId13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3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34655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42" name="그림 141">
                    <a:hlinkClick r:id="rId13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3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598965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43" name="그림 142">
                    <a:hlinkClick r:id="rId14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4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851377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44" name="그림 143">
                    <a:hlinkClick r:id="rId14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4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10220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45" name="그림 144">
                    <a:hlinkClick r:id="rId14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4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354615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46" name="그림 145">
                    <a:hlinkClick r:id="rId14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4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607027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47" name="그림 146">
                    <a:hlinkClick r:id="rId14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4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85944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48" name="그림 147">
                    <a:hlinkClick r:id="rId15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5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110265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49" name="그림 148">
                    <a:hlinkClick r:id="rId15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5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362677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50" name="그림 149">
                    <a:hlinkClick r:id="rId15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5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61509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51" name="그림 150">
                    <a:hlinkClick r:id="rId15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5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86750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52" name="그림 151">
                    <a:hlinkClick r:id="rId15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5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118327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53" name="그림 152">
                    <a:hlinkClick r:id="rId16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6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37074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54" name="그림 153">
                    <a:hlinkClick r:id="rId16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6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62315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55" name="그림 154">
                    <a:hlinkClick r:id="rId16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6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91049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56" name="그림 155">
                    <a:hlinkClick r:id="rId16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6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16290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57" name="그림 156">
                    <a:hlinkClick r:id="rId16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6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415315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58" name="그림 157">
                    <a:hlinkClick r:id="rId17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7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66614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</p:grpSp>
            <p:grpSp>
              <p:nvGrpSpPr>
                <p:cNvPr id="44" name="그룹 43"/>
                <p:cNvGrpSpPr/>
                <p:nvPr/>
              </p:nvGrpSpPr>
              <p:grpSpPr>
                <a:xfrm>
                  <a:off x="3143672" y="21421"/>
                  <a:ext cx="8640960" cy="455251"/>
                  <a:chOff x="3143672" y="21421"/>
                  <a:chExt cx="8640960" cy="455251"/>
                </a:xfrm>
              </p:grpSpPr>
              <p:pic>
                <p:nvPicPr>
                  <p:cNvPr id="45" name="Picture 321" descr="0">
                    <a:hlinkClick r:id="rId17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7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911920" y="284070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6" name="Picture 322" descr="0">
                    <a:hlinkClick r:id="rId17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7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143672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7" name="Picture 323" descr="0">
                    <a:hlinkClick r:id="rId17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7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504090" y="23422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8" name="Picture 324" descr="0">
                    <a:hlinkClick r:id="rId17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7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862919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9" name="Picture 325" descr="0">
                    <a:hlinkClick r:id="rId180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8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223336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0" name="Picture 326" descr="0">
                    <a:hlinkClick r:id="rId18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8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583753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1" name="Picture 327" descr="0">
                    <a:hlinkClick r:id="rId18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8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944170" y="23422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2" name="Picture 328" descr="0">
                    <a:hlinkClick r:id="rId18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8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302999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3" name="Picture 329" descr="0">
                    <a:hlinkClick r:id="rId18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8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663417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4" name="Picture 330" descr="0">
                    <a:hlinkClick r:id="rId190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9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023833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5" name="Picture 331" descr="0">
                    <a:hlinkClick r:id="rId19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9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384251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6" name="Picture 332" descr="0">
                    <a:hlinkClick r:id="rId19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9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744667" y="23422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7" name="Picture 333" descr="0">
                    <a:hlinkClick r:id="rId19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9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103497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8" name="Picture 334" descr="0">
                    <a:hlinkClick r:id="rId19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9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463914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9" name="Picture 335" descr="0">
                    <a:hlinkClick r:id="rId200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0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824331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0" name="Picture 336" descr="0">
                    <a:hlinkClick r:id="rId20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0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184749" y="23422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1" name="Picture 337" descr="0">
                    <a:hlinkClick r:id="rId20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0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543578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2" name="Picture 338" descr="0">
                    <a:hlinkClick r:id="rId20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0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904312" y="2142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3" name="Picture 339" descr="0">
                    <a:hlinkClick r:id="rId20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0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265052" y="2142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4" name="Picture 340" descr="0">
                    <a:hlinkClick r:id="rId210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1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625469" y="21421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5" name="Picture 341" descr="0">
                    <a:hlinkClick r:id="rId21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1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985887" y="21421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6" name="Picture 342" descr="0">
                    <a:hlinkClick r:id="rId21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1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345905" y="2142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7" name="Picture 343" descr="0">
                    <a:hlinkClick r:id="rId21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1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706323" y="21421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8" name="Picture 344" descr="0">
                    <a:hlinkClick r:id="rId21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1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065152" y="2142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9" name="Picture 345" descr="0">
                    <a:hlinkClick r:id="rId220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2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473435" y="2142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0" name="Picture 346" descr="0">
                    <a:hlinkClick r:id="rId22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2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143672" y="284070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1" name="Picture 347" descr="0">
                    <a:hlinkClick r:id="rId22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2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553091" y="284070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2" name="Picture 348" descr="0">
                    <a:hlinkClick r:id="rId22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2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272338" y="284070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3" name="Picture 349" descr="0">
                    <a:hlinkClick r:id="rId22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2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632754" y="284070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4" name="Picture 350" descr="0">
                    <a:hlinkClick r:id="rId230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3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993172" y="284070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5" name="Picture 351" descr="0">
                    <a:hlinkClick r:id="rId23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3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353589" y="284070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6" name="Picture 352" descr="0">
                    <a:hlinkClick r:id="rId23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3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712418" y="284070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7" name="Picture 353" descr="0">
                    <a:hlinkClick r:id="rId23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3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072905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8" name="Picture 354" descr="0">
                    <a:hlinkClick r:id="rId23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3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433322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9" name="Picture 355" descr="0">
                    <a:hlinkClick r:id="rId240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4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793094" y="286031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0" name="Picture 356" descr="0">
                    <a:hlinkClick r:id="rId24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4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151924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1" name="Picture 357" descr="0">
                    <a:hlinkClick r:id="rId24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4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512018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2" name="Picture 358" descr="0">
                    <a:hlinkClick r:id="rId24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4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873056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3" name="Picture 359" descr="0">
                    <a:hlinkClick r:id="rId24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4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233472" y="286031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4" name="Picture 361" descr="0">
                    <a:hlinkClick r:id="rId250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5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473058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5" name="Picture 362" descr="0">
                    <a:hlinkClick r:id="rId25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5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112640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6" name="Picture 363" descr="0">
                    <a:hlinkClick r:id="rId25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5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753811" y="286031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7" name="Picture 364" descr="0">
                    <a:hlinkClick r:id="rId25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5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393394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8" name="Picture 365" descr="0">
                    <a:hlinkClick r:id="rId25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5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032977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9" name="Picture 366" descr="0">
                    <a:hlinkClick r:id="rId260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6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672560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0" name="Picture 367" descr="0">
                    <a:hlinkClick r:id="rId26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6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313731" y="286031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1" name="Picture 368" descr="0">
                    <a:hlinkClick r:id="rId26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6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953313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2" name="Picture 369" descr="0">
                    <a:hlinkClick r:id="rId26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6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593890" y="286031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</p:grpSp>
          </p:grpSp>
        </p:grpSp>
      </p:grpSp>
      <p:cxnSp>
        <p:nvCxnSpPr>
          <p:cNvPr id="160" name="직선 연결선 159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1" name="직선 연결선 160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2" name="그림 1"/>
          <p:cNvPicPr>
            <a:picLocks noChangeAspect="1"/>
          </p:cNvPicPr>
          <p:nvPr/>
        </p:nvPicPr>
        <p:blipFill>
          <a:blip r:embed="rId26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10243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10244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10245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10246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10247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10248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10249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10250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10251" name="AutoShape 11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25</a:t>
            </a:r>
          </a:p>
        </p:txBody>
      </p:sp>
      <p:sp>
        <p:nvSpPr>
          <p:cNvPr id="10252" name="AutoShape 11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10253" name="AutoShape 11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26</a:t>
            </a:r>
          </a:p>
        </p:txBody>
      </p:sp>
      <p:sp>
        <p:nvSpPr>
          <p:cNvPr id="10254" name="AutoShape 11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10255" name="AutoShape 118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27</a:t>
            </a:r>
          </a:p>
        </p:txBody>
      </p:sp>
      <p:sp>
        <p:nvSpPr>
          <p:cNvPr id="10256" name="AutoShape 120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28</a:t>
            </a:r>
          </a:p>
        </p:txBody>
      </p:sp>
      <p:sp>
        <p:nvSpPr>
          <p:cNvPr id="10257" name="AutoShape 12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9</a:t>
            </a:r>
          </a:p>
        </p:txBody>
      </p:sp>
      <p:sp>
        <p:nvSpPr>
          <p:cNvPr id="10258" name="AutoShape 122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29</a:t>
            </a:r>
          </a:p>
        </p:txBody>
      </p:sp>
      <p:sp>
        <p:nvSpPr>
          <p:cNvPr id="10259" name="AutoShape 123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10260" name="AutoShape 124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30</a:t>
            </a:r>
          </a:p>
        </p:txBody>
      </p:sp>
      <p:sp>
        <p:nvSpPr>
          <p:cNvPr id="10261" name="AutoShape 125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10262" name="AutoShape 126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31</a:t>
            </a:r>
          </a:p>
        </p:txBody>
      </p:sp>
      <p:sp>
        <p:nvSpPr>
          <p:cNvPr id="10263" name="AutoShape 127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10264" name="AutoShape 128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32</a:t>
            </a:r>
          </a:p>
        </p:txBody>
      </p:sp>
      <p:sp>
        <p:nvSpPr>
          <p:cNvPr id="10265" name="AutoShape 129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10266" name="AutoShape 130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33</a:t>
            </a:r>
          </a:p>
        </p:txBody>
      </p:sp>
      <p:sp>
        <p:nvSpPr>
          <p:cNvPr id="10267" name="AutoShape 131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10268" name="AutoShape 132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34</a:t>
            </a:r>
          </a:p>
        </p:txBody>
      </p:sp>
      <p:sp>
        <p:nvSpPr>
          <p:cNvPr id="10269" name="AutoShape 133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10270" name="AutoShape 134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78962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35</a:t>
            </a:r>
          </a:p>
        </p:txBody>
      </p:sp>
      <p:sp>
        <p:nvSpPr>
          <p:cNvPr id="10271" name="AutoShape 135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10272" name="AutoShape 137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10273" name="AutoShape 139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10274" name="AutoShape 141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10275" name="AutoShape 143">
            <a:hlinkClick r:id="rId35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10276" name="AutoShape 194">
            <a:hlinkClick r:id="rId36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grpSp>
        <p:nvGrpSpPr>
          <p:cNvPr id="38" name="그룹 37"/>
          <p:cNvGrpSpPr/>
          <p:nvPr/>
        </p:nvGrpSpPr>
        <p:grpSpPr>
          <a:xfrm>
            <a:off x="479376" y="-26988"/>
            <a:ext cx="11305256" cy="5977011"/>
            <a:chOff x="479376" y="-26988"/>
            <a:chExt cx="11305256" cy="5977011"/>
          </a:xfrm>
        </p:grpSpPr>
        <p:pic>
          <p:nvPicPr>
            <p:cNvPr id="39" name="그림 38"/>
            <p:cNvPicPr>
              <a:picLocks noChangeAspect="1"/>
            </p:cNvPicPr>
            <p:nvPr/>
          </p:nvPicPr>
          <p:blipFill>
            <a:blip r:embed="rId3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9376" y="333377"/>
              <a:ext cx="1228725" cy="285750"/>
            </a:xfrm>
            <a:prstGeom prst="rect">
              <a:avLst/>
            </a:prstGeom>
          </p:spPr>
        </p:pic>
        <p:grpSp>
          <p:nvGrpSpPr>
            <p:cNvPr id="40" name="그룹 39"/>
            <p:cNvGrpSpPr/>
            <p:nvPr/>
          </p:nvGrpSpPr>
          <p:grpSpPr>
            <a:xfrm>
              <a:off x="839416" y="-26988"/>
              <a:ext cx="10945216" cy="5977011"/>
              <a:chOff x="839416" y="-26988"/>
              <a:chExt cx="10945216" cy="5977011"/>
            </a:xfrm>
          </p:grpSpPr>
          <p:pic>
            <p:nvPicPr>
              <p:cNvPr id="41" name="그림 65">
                <a:hlinkClick r:id="rId3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603376" y="-26988"/>
                <a:ext cx="676275" cy="28733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grpSp>
            <p:nvGrpSpPr>
              <p:cNvPr id="42" name="그룹 41"/>
              <p:cNvGrpSpPr/>
              <p:nvPr/>
            </p:nvGrpSpPr>
            <p:grpSpPr>
              <a:xfrm>
                <a:off x="839416" y="21421"/>
                <a:ext cx="10945216" cy="5928602"/>
                <a:chOff x="839416" y="21421"/>
                <a:chExt cx="10945216" cy="5928602"/>
              </a:xfrm>
            </p:grpSpPr>
            <p:grpSp>
              <p:nvGrpSpPr>
                <p:cNvPr id="43" name="그룹 42"/>
                <p:cNvGrpSpPr/>
                <p:nvPr/>
              </p:nvGrpSpPr>
              <p:grpSpPr>
                <a:xfrm>
                  <a:off x="839416" y="5517232"/>
                  <a:ext cx="10523983" cy="432791"/>
                  <a:chOff x="1332657" y="115889"/>
                  <a:chExt cx="10523983" cy="432791"/>
                </a:xfrm>
              </p:grpSpPr>
              <p:pic>
                <p:nvPicPr>
                  <p:cNvPr id="93" name="그림 92">
                    <a:hlinkClick r:id="rId4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4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58506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4" name="그림 93">
                    <a:hlinkClick r:id="rId4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4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33265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5" name="그림 94">
                    <a:hlinkClick r:id="rId4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4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83748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6" name="그림 95">
                    <a:hlinkClick r:id="rId4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4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208830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7" name="그림 96">
                    <a:hlinkClick r:id="rId4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4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234071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8" name="그림 97">
                    <a:hlinkClick r:id="rId5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5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259313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9" name="그림 98">
                    <a:hlinkClick r:id="rId5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5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284554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0" name="그림 99">
                    <a:hlinkClick r:id="rId5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5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09636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1" name="그림 100">
                    <a:hlinkClick r:id="rId5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5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34878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2" name="그림 101">
                    <a:hlinkClick r:id="rId5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5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60119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3" name="그림 102">
                    <a:hlinkClick r:id="rId6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6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10443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4" name="그림 103">
                    <a:hlinkClick r:id="rId6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6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85360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5" name="그림 104">
                    <a:hlinkClick r:id="rId6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6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35684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6" name="그림 105">
                    <a:hlinkClick r:id="rId6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6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60925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7" name="그림 106">
                    <a:hlinkClick r:id="rId6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6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86008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8" name="그림 107">
                    <a:hlinkClick r:id="rId7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7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11249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9" name="그림 108">
                    <a:hlinkClick r:id="rId7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7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36490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0" name="그림 109">
                    <a:hlinkClick r:id="rId7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7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61731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1" name="그림 110">
                    <a:hlinkClick r:id="rId7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7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86814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2" name="그림 111">
                    <a:hlinkClick r:id="rId7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7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12055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3" name="그림 112">
                    <a:hlinkClick r:id="rId8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8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37296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4" name="그림 113">
                    <a:hlinkClick r:id="rId8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8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62538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5" name="그림 114">
                    <a:hlinkClick r:id="rId8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8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87620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6" name="그림 115">
                    <a:hlinkClick r:id="rId8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8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12861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7" name="그림 116">
                    <a:hlinkClick r:id="rId8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8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38103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8" name="그림 117">
                    <a:hlinkClick r:id="rId9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9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63344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9" name="그림 118">
                    <a:hlinkClick r:id="rId9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9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88426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0" name="그림 119">
                    <a:hlinkClick r:id="rId9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9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13668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1" name="그림 120">
                    <a:hlinkClick r:id="rId9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9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38909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2" name="그림 121">
                    <a:hlinkClick r:id="rId9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9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67643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3" name="그림 122">
                    <a:hlinkClick r:id="rId10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0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92884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4" name="그림 123">
                    <a:hlinkClick r:id="rId10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0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18125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5" name="그림 124">
                    <a:hlinkClick r:id="rId10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0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43208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6" name="그림 125">
                    <a:hlinkClick r:id="rId10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0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685585" y="116632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7" name="그림 126">
                    <a:hlinkClick r:id="rId10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0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937997" y="116632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8" name="그림 127">
                    <a:hlinkClick r:id="rId11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1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190410" y="116632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9" name="그림 128">
                    <a:hlinkClick r:id="rId11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1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441235" y="116632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0" name="그림 129">
                    <a:hlinkClick r:id="rId11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1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693647" y="116632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1" name="그림 130">
                    <a:hlinkClick r:id="rId11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1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946060" y="116632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2" name="그림 131">
                    <a:hlinkClick r:id="rId11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1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07960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3" name="그림 132">
                    <a:hlinkClick r:id="rId12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2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330427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4" name="그림 133">
                    <a:hlinkClick r:id="rId12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2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58284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5" name="그림 134">
                    <a:hlinkClick r:id="rId12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2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870177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6" name="그림 135">
                    <a:hlinkClick r:id="rId12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2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12259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7" name="그림 136">
                    <a:hlinkClick r:id="rId12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2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37500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8" name="그림 137">
                    <a:hlinkClick r:id="rId13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3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627415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9" name="그림 138">
                    <a:hlinkClick r:id="rId13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3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87824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40" name="그림 139">
                    <a:hlinkClick r:id="rId13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3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09414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41" name="그림 140">
                    <a:hlinkClick r:id="rId13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3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34655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42" name="그림 141">
                    <a:hlinkClick r:id="rId13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3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598965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43" name="그림 142">
                    <a:hlinkClick r:id="rId14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4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851377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44" name="그림 143">
                    <a:hlinkClick r:id="rId14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4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10220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45" name="그림 144">
                    <a:hlinkClick r:id="rId14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4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354615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46" name="그림 145">
                    <a:hlinkClick r:id="rId14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4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607027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47" name="그림 146">
                    <a:hlinkClick r:id="rId14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4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85944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48" name="그림 147">
                    <a:hlinkClick r:id="rId15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5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110265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49" name="그림 148">
                    <a:hlinkClick r:id="rId15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5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362677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50" name="그림 149">
                    <a:hlinkClick r:id="rId15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5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61509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51" name="그림 150">
                    <a:hlinkClick r:id="rId15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5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86750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52" name="그림 151">
                    <a:hlinkClick r:id="rId15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5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118327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53" name="그림 152">
                    <a:hlinkClick r:id="rId16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6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37074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54" name="그림 153">
                    <a:hlinkClick r:id="rId16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6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62315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55" name="그림 154">
                    <a:hlinkClick r:id="rId16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6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91049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56" name="그림 155">
                    <a:hlinkClick r:id="rId16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6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16290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57" name="그림 156">
                    <a:hlinkClick r:id="rId16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6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415315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58" name="그림 157">
                    <a:hlinkClick r:id="rId17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7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66614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</p:grpSp>
            <p:grpSp>
              <p:nvGrpSpPr>
                <p:cNvPr id="44" name="그룹 43"/>
                <p:cNvGrpSpPr/>
                <p:nvPr/>
              </p:nvGrpSpPr>
              <p:grpSpPr>
                <a:xfrm>
                  <a:off x="3143672" y="21421"/>
                  <a:ext cx="8640960" cy="455251"/>
                  <a:chOff x="3143672" y="21421"/>
                  <a:chExt cx="8640960" cy="455251"/>
                </a:xfrm>
              </p:grpSpPr>
              <p:pic>
                <p:nvPicPr>
                  <p:cNvPr id="45" name="Picture 321" descr="0">
                    <a:hlinkClick r:id="rId17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7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911920" y="284070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6" name="Picture 322" descr="0">
                    <a:hlinkClick r:id="rId17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7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143672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7" name="Picture 323" descr="0">
                    <a:hlinkClick r:id="rId17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7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504090" y="23422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8" name="Picture 324" descr="0">
                    <a:hlinkClick r:id="rId17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7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862919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9" name="Picture 325" descr="0">
                    <a:hlinkClick r:id="rId180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8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223336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0" name="Picture 326" descr="0">
                    <a:hlinkClick r:id="rId18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8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583753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1" name="Picture 327" descr="0">
                    <a:hlinkClick r:id="rId18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8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944170" y="23422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2" name="Picture 328" descr="0">
                    <a:hlinkClick r:id="rId18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8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302999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3" name="Picture 329" descr="0">
                    <a:hlinkClick r:id="rId18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8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663417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4" name="Picture 330" descr="0">
                    <a:hlinkClick r:id="rId190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9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023833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5" name="Picture 331" descr="0">
                    <a:hlinkClick r:id="rId19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9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384251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6" name="Picture 332" descr="0">
                    <a:hlinkClick r:id="rId19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9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744667" y="23422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7" name="Picture 333" descr="0">
                    <a:hlinkClick r:id="rId19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9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103497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8" name="Picture 334" descr="0">
                    <a:hlinkClick r:id="rId19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9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463914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9" name="Picture 335" descr="0">
                    <a:hlinkClick r:id="rId200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0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824331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0" name="Picture 336" descr="0">
                    <a:hlinkClick r:id="rId20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0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184749" y="23422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1" name="Picture 337" descr="0">
                    <a:hlinkClick r:id="rId20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0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543578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2" name="Picture 338" descr="0">
                    <a:hlinkClick r:id="rId20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0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904312" y="2142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3" name="Picture 339" descr="0">
                    <a:hlinkClick r:id="rId20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0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265052" y="2142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4" name="Picture 340" descr="0">
                    <a:hlinkClick r:id="rId210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1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625469" y="21421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5" name="Picture 341" descr="0">
                    <a:hlinkClick r:id="rId21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1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985887" y="21421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6" name="Picture 342" descr="0">
                    <a:hlinkClick r:id="rId21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1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345905" y="2142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7" name="Picture 343" descr="0">
                    <a:hlinkClick r:id="rId21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1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706323" y="21421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8" name="Picture 344" descr="0">
                    <a:hlinkClick r:id="rId21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1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065152" y="2142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9" name="Picture 345" descr="0">
                    <a:hlinkClick r:id="rId220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2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473435" y="2142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0" name="Picture 346" descr="0">
                    <a:hlinkClick r:id="rId22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2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143672" y="284070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1" name="Picture 347" descr="0">
                    <a:hlinkClick r:id="rId22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2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553091" y="284070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2" name="Picture 348" descr="0">
                    <a:hlinkClick r:id="rId22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2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272338" y="284070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3" name="Picture 349" descr="0">
                    <a:hlinkClick r:id="rId22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2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632754" y="284070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4" name="Picture 350" descr="0">
                    <a:hlinkClick r:id="rId230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3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993172" y="284070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5" name="Picture 351" descr="0">
                    <a:hlinkClick r:id="rId23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3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353589" y="284070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6" name="Picture 352" descr="0">
                    <a:hlinkClick r:id="rId23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3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712418" y="284070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7" name="Picture 353" descr="0">
                    <a:hlinkClick r:id="rId23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3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072905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8" name="Picture 354" descr="0">
                    <a:hlinkClick r:id="rId23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3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433322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9" name="Picture 355" descr="0">
                    <a:hlinkClick r:id="rId240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4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793094" y="286031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0" name="Picture 356" descr="0">
                    <a:hlinkClick r:id="rId24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4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151924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1" name="Picture 357" descr="0">
                    <a:hlinkClick r:id="rId24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4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512018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2" name="Picture 358" descr="0">
                    <a:hlinkClick r:id="rId24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4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873056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3" name="Picture 359" descr="0">
                    <a:hlinkClick r:id="rId24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4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233472" y="286031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4" name="Picture 361" descr="0">
                    <a:hlinkClick r:id="rId250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5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473058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5" name="Picture 362" descr="0">
                    <a:hlinkClick r:id="rId25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5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112640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6" name="Picture 363" descr="0">
                    <a:hlinkClick r:id="rId25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5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753811" y="286031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7" name="Picture 364" descr="0">
                    <a:hlinkClick r:id="rId25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5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393394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8" name="Picture 365" descr="0">
                    <a:hlinkClick r:id="rId25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5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032977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9" name="Picture 366" descr="0">
                    <a:hlinkClick r:id="rId260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6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672560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0" name="Picture 367" descr="0">
                    <a:hlinkClick r:id="rId26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6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313731" y="286031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1" name="Picture 368" descr="0">
                    <a:hlinkClick r:id="rId26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6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953313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2" name="Picture 369" descr="0">
                    <a:hlinkClick r:id="rId26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6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593890" y="286031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</p:grpSp>
          </p:grpSp>
        </p:grpSp>
      </p:grpSp>
      <p:cxnSp>
        <p:nvCxnSpPr>
          <p:cNvPr id="160" name="직선 연결선 159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1" name="직선 연결선 160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2" name="그림 1"/>
          <p:cNvPicPr>
            <a:picLocks noChangeAspect="1"/>
          </p:cNvPicPr>
          <p:nvPr/>
        </p:nvPicPr>
        <p:blipFill>
          <a:blip r:embed="rId26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11267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11268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11269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11270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11271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11272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11273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11274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11275" name="AutoShape 11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25</a:t>
            </a:r>
          </a:p>
        </p:txBody>
      </p:sp>
      <p:sp>
        <p:nvSpPr>
          <p:cNvPr id="11276" name="AutoShape 11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11277" name="AutoShape 11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26</a:t>
            </a:r>
          </a:p>
        </p:txBody>
      </p:sp>
      <p:sp>
        <p:nvSpPr>
          <p:cNvPr id="11278" name="AutoShape 11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11279" name="AutoShape 118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27</a:t>
            </a:r>
          </a:p>
        </p:txBody>
      </p:sp>
      <p:sp>
        <p:nvSpPr>
          <p:cNvPr id="11280" name="AutoShape 120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28</a:t>
            </a:r>
          </a:p>
        </p:txBody>
      </p:sp>
      <p:sp>
        <p:nvSpPr>
          <p:cNvPr id="11281" name="AutoShape 12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11282" name="AutoShape 122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29</a:t>
            </a:r>
          </a:p>
        </p:txBody>
      </p:sp>
      <p:sp>
        <p:nvSpPr>
          <p:cNvPr id="11283" name="AutoShape 123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10</a:t>
            </a:r>
          </a:p>
        </p:txBody>
      </p:sp>
      <p:sp>
        <p:nvSpPr>
          <p:cNvPr id="11284" name="AutoShape 124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30</a:t>
            </a:r>
          </a:p>
        </p:txBody>
      </p:sp>
      <p:sp>
        <p:nvSpPr>
          <p:cNvPr id="11285" name="AutoShape 125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11286" name="AutoShape 126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31</a:t>
            </a:r>
          </a:p>
        </p:txBody>
      </p:sp>
      <p:sp>
        <p:nvSpPr>
          <p:cNvPr id="11287" name="AutoShape 127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11288" name="AutoShape 128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32</a:t>
            </a:r>
          </a:p>
        </p:txBody>
      </p:sp>
      <p:sp>
        <p:nvSpPr>
          <p:cNvPr id="11289" name="AutoShape 129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11290" name="AutoShape 130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33</a:t>
            </a:r>
          </a:p>
        </p:txBody>
      </p:sp>
      <p:sp>
        <p:nvSpPr>
          <p:cNvPr id="11291" name="AutoShape 131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11292" name="AutoShape 132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34</a:t>
            </a:r>
          </a:p>
        </p:txBody>
      </p:sp>
      <p:sp>
        <p:nvSpPr>
          <p:cNvPr id="11293" name="AutoShape 133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11294" name="AutoShape 134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78962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35</a:t>
            </a:r>
          </a:p>
        </p:txBody>
      </p:sp>
      <p:sp>
        <p:nvSpPr>
          <p:cNvPr id="11295" name="AutoShape 135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11296" name="AutoShape 137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11297" name="AutoShape 139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11298" name="AutoShape 141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11299" name="AutoShape 143">
            <a:hlinkClick r:id="rId35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11300" name="AutoShape 194">
            <a:hlinkClick r:id="rId36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grpSp>
        <p:nvGrpSpPr>
          <p:cNvPr id="38" name="그룹 37"/>
          <p:cNvGrpSpPr/>
          <p:nvPr/>
        </p:nvGrpSpPr>
        <p:grpSpPr>
          <a:xfrm>
            <a:off x="479376" y="-26988"/>
            <a:ext cx="11305256" cy="5977011"/>
            <a:chOff x="479376" y="-26988"/>
            <a:chExt cx="11305256" cy="5977011"/>
          </a:xfrm>
        </p:grpSpPr>
        <p:pic>
          <p:nvPicPr>
            <p:cNvPr id="39" name="그림 38"/>
            <p:cNvPicPr>
              <a:picLocks noChangeAspect="1"/>
            </p:cNvPicPr>
            <p:nvPr/>
          </p:nvPicPr>
          <p:blipFill>
            <a:blip r:embed="rId3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9376" y="333377"/>
              <a:ext cx="1228725" cy="285750"/>
            </a:xfrm>
            <a:prstGeom prst="rect">
              <a:avLst/>
            </a:prstGeom>
          </p:spPr>
        </p:pic>
        <p:grpSp>
          <p:nvGrpSpPr>
            <p:cNvPr id="40" name="그룹 39"/>
            <p:cNvGrpSpPr/>
            <p:nvPr/>
          </p:nvGrpSpPr>
          <p:grpSpPr>
            <a:xfrm>
              <a:off x="839416" y="-26988"/>
              <a:ext cx="10945216" cy="5977011"/>
              <a:chOff x="839416" y="-26988"/>
              <a:chExt cx="10945216" cy="5977011"/>
            </a:xfrm>
          </p:grpSpPr>
          <p:pic>
            <p:nvPicPr>
              <p:cNvPr id="41" name="그림 65">
                <a:hlinkClick r:id="rId3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603376" y="-26988"/>
                <a:ext cx="676275" cy="28733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grpSp>
            <p:nvGrpSpPr>
              <p:cNvPr id="42" name="그룹 41"/>
              <p:cNvGrpSpPr/>
              <p:nvPr/>
            </p:nvGrpSpPr>
            <p:grpSpPr>
              <a:xfrm>
                <a:off x="839416" y="21421"/>
                <a:ext cx="10945216" cy="5928602"/>
                <a:chOff x="839416" y="21421"/>
                <a:chExt cx="10945216" cy="5928602"/>
              </a:xfrm>
            </p:grpSpPr>
            <p:grpSp>
              <p:nvGrpSpPr>
                <p:cNvPr id="43" name="그룹 42"/>
                <p:cNvGrpSpPr/>
                <p:nvPr/>
              </p:nvGrpSpPr>
              <p:grpSpPr>
                <a:xfrm>
                  <a:off x="839416" y="5517232"/>
                  <a:ext cx="10523983" cy="432791"/>
                  <a:chOff x="1332657" y="115889"/>
                  <a:chExt cx="10523983" cy="432791"/>
                </a:xfrm>
              </p:grpSpPr>
              <p:pic>
                <p:nvPicPr>
                  <p:cNvPr id="93" name="그림 92">
                    <a:hlinkClick r:id="rId4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4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58506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4" name="그림 93">
                    <a:hlinkClick r:id="rId4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4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33265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5" name="그림 94">
                    <a:hlinkClick r:id="rId4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4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83748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6" name="그림 95">
                    <a:hlinkClick r:id="rId4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4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208830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7" name="그림 96">
                    <a:hlinkClick r:id="rId4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4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234071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8" name="그림 97">
                    <a:hlinkClick r:id="rId5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5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259313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9" name="그림 98">
                    <a:hlinkClick r:id="rId5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5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284554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0" name="그림 99">
                    <a:hlinkClick r:id="rId5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5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09636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1" name="그림 100">
                    <a:hlinkClick r:id="rId5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5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34878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2" name="그림 101">
                    <a:hlinkClick r:id="rId5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5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60119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3" name="그림 102">
                    <a:hlinkClick r:id="rId6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6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10443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4" name="그림 103">
                    <a:hlinkClick r:id="rId6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6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85360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5" name="그림 104">
                    <a:hlinkClick r:id="rId6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6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35684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6" name="그림 105">
                    <a:hlinkClick r:id="rId6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6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60925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7" name="그림 106">
                    <a:hlinkClick r:id="rId6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6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86008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8" name="그림 107">
                    <a:hlinkClick r:id="rId7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7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11249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9" name="그림 108">
                    <a:hlinkClick r:id="rId7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7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36490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0" name="그림 109">
                    <a:hlinkClick r:id="rId7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7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61731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1" name="그림 110">
                    <a:hlinkClick r:id="rId7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7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86814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2" name="그림 111">
                    <a:hlinkClick r:id="rId7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7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12055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3" name="그림 112">
                    <a:hlinkClick r:id="rId8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8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37296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4" name="그림 113">
                    <a:hlinkClick r:id="rId8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8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62538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5" name="그림 114">
                    <a:hlinkClick r:id="rId8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8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87620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6" name="그림 115">
                    <a:hlinkClick r:id="rId8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8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12861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7" name="그림 116">
                    <a:hlinkClick r:id="rId8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8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38103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8" name="그림 117">
                    <a:hlinkClick r:id="rId9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9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63344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9" name="그림 118">
                    <a:hlinkClick r:id="rId9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9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88426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0" name="그림 119">
                    <a:hlinkClick r:id="rId9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9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13668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1" name="그림 120">
                    <a:hlinkClick r:id="rId9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9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38909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2" name="그림 121">
                    <a:hlinkClick r:id="rId9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9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67643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3" name="그림 122">
                    <a:hlinkClick r:id="rId10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0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92884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4" name="그림 123">
                    <a:hlinkClick r:id="rId10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0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18125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5" name="그림 124">
                    <a:hlinkClick r:id="rId10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0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43208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6" name="그림 125">
                    <a:hlinkClick r:id="rId10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0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685585" y="116632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7" name="그림 126">
                    <a:hlinkClick r:id="rId10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0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937997" y="116632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8" name="그림 127">
                    <a:hlinkClick r:id="rId11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1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190410" y="116632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9" name="그림 128">
                    <a:hlinkClick r:id="rId11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1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441235" y="116632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0" name="그림 129">
                    <a:hlinkClick r:id="rId11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1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693647" y="116632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1" name="그림 130">
                    <a:hlinkClick r:id="rId11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1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946060" y="116632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2" name="그림 131">
                    <a:hlinkClick r:id="rId11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1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07960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3" name="그림 132">
                    <a:hlinkClick r:id="rId12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2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330427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4" name="그림 133">
                    <a:hlinkClick r:id="rId12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2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58284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5" name="그림 134">
                    <a:hlinkClick r:id="rId12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2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870177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6" name="그림 135">
                    <a:hlinkClick r:id="rId12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2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12259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7" name="그림 136">
                    <a:hlinkClick r:id="rId12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2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37500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8" name="그림 137">
                    <a:hlinkClick r:id="rId13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3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627415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9" name="그림 138">
                    <a:hlinkClick r:id="rId13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3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87824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40" name="그림 139">
                    <a:hlinkClick r:id="rId13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3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09414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41" name="그림 140">
                    <a:hlinkClick r:id="rId13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3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34655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42" name="그림 141">
                    <a:hlinkClick r:id="rId13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3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598965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43" name="그림 142">
                    <a:hlinkClick r:id="rId14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4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851377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44" name="그림 143">
                    <a:hlinkClick r:id="rId14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4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10220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45" name="그림 144">
                    <a:hlinkClick r:id="rId14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4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354615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46" name="그림 145">
                    <a:hlinkClick r:id="rId14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4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607027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47" name="그림 146">
                    <a:hlinkClick r:id="rId14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4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85944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48" name="그림 147">
                    <a:hlinkClick r:id="rId15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5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110265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49" name="그림 148">
                    <a:hlinkClick r:id="rId15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5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362677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50" name="그림 149">
                    <a:hlinkClick r:id="rId15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5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61509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51" name="그림 150">
                    <a:hlinkClick r:id="rId15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5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86750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52" name="그림 151">
                    <a:hlinkClick r:id="rId15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5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118327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53" name="그림 152">
                    <a:hlinkClick r:id="rId16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6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37074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54" name="그림 153">
                    <a:hlinkClick r:id="rId16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6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62315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55" name="그림 154">
                    <a:hlinkClick r:id="rId16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6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91049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56" name="그림 155">
                    <a:hlinkClick r:id="rId16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6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16290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57" name="그림 156">
                    <a:hlinkClick r:id="rId16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6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415315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58" name="그림 157">
                    <a:hlinkClick r:id="rId17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7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66614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</p:grpSp>
            <p:grpSp>
              <p:nvGrpSpPr>
                <p:cNvPr id="44" name="그룹 43"/>
                <p:cNvGrpSpPr/>
                <p:nvPr/>
              </p:nvGrpSpPr>
              <p:grpSpPr>
                <a:xfrm>
                  <a:off x="3143672" y="21421"/>
                  <a:ext cx="8640960" cy="455251"/>
                  <a:chOff x="3143672" y="21421"/>
                  <a:chExt cx="8640960" cy="455251"/>
                </a:xfrm>
              </p:grpSpPr>
              <p:pic>
                <p:nvPicPr>
                  <p:cNvPr id="45" name="Picture 321" descr="0">
                    <a:hlinkClick r:id="rId17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7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911920" y="284070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6" name="Picture 322" descr="0">
                    <a:hlinkClick r:id="rId17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7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143672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7" name="Picture 323" descr="0">
                    <a:hlinkClick r:id="rId17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7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504090" y="23422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8" name="Picture 324" descr="0">
                    <a:hlinkClick r:id="rId17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7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862919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9" name="Picture 325" descr="0">
                    <a:hlinkClick r:id="rId180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8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223336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0" name="Picture 326" descr="0">
                    <a:hlinkClick r:id="rId18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8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583753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1" name="Picture 327" descr="0">
                    <a:hlinkClick r:id="rId18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8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944170" y="23422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2" name="Picture 328" descr="0">
                    <a:hlinkClick r:id="rId18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8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302999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3" name="Picture 329" descr="0">
                    <a:hlinkClick r:id="rId18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8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663417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4" name="Picture 330" descr="0">
                    <a:hlinkClick r:id="rId190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9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023833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5" name="Picture 331" descr="0">
                    <a:hlinkClick r:id="rId19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9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384251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6" name="Picture 332" descr="0">
                    <a:hlinkClick r:id="rId19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9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744667" y="23422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7" name="Picture 333" descr="0">
                    <a:hlinkClick r:id="rId19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9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103497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8" name="Picture 334" descr="0">
                    <a:hlinkClick r:id="rId19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9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463914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9" name="Picture 335" descr="0">
                    <a:hlinkClick r:id="rId200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0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824331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0" name="Picture 336" descr="0">
                    <a:hlinkClick r:id="rId20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0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184749" y="23422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1" name="Picture 337" descr="0">
                    <a:hlinkClick r:id="rId20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0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543578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2" name="Picture 338" descr="0">
                    <a:hlinkClick r:id="rId20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0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904312" y="2142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3" name="Picture 339" descr="0">
                    <a:hlinkClick r:id="rId20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0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265052" y="2142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4" name="Picture 340" descr="0">
                    <a:hlinkClick r:id="rId210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1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625469" y="21421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5" name="Picture 341" descr="0">
                    <a:hlinkClick r:id="rId21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1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985887" y="21421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6" name="Picture 342" descr="0">
                    <a:hlinkClick r:id="rId21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1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345905" y="2142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7" name="Picture 343" descr="0">
                    <a:hlinkClick r:id="rId21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1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706323" y="21421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8" name="Picture 344" descr="0">
                    <a:hlinkClick r:id="rId21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1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065152" y="2142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9" name="Picture 345" descr="0">
                    <a:hlinkClick r:id="rId220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2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473435" y="2142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0" name="Picture 346" descr="0">
                    <a:hlinkClick r:id="rId22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2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143672" y="284070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1" name="Picture 347" descr="0">
                    <a:hlinkClick r:id="rId22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2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553091" y="284070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2" name="Picture 348" descr="0">
                    <a:hlinkClick r:id="rId22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2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272338" y="284070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3" name="Picture 349" descr="0">
                    <a:hlinkClick r:id="rId22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2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632754" y="284070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4" name="Picture 350" descr="0">
                    <a:hlinkClick r:id="rId230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3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993172" y="284070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5" name="Picture 351" descr="0">
                    <a:hlinkClick r:id="rId23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3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353589" y="284070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6" name="Picture 352" descr="0">
                    <a:hlinkClick r:id="rId23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3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712418" y="284070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7" name="Picture 353" descr="0">
                    <a:hlinkClick r:id="rId23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3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072905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8" name="Picture 354" descr="0">
                    <a:hlinkClick r:id="rId23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3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433322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9" name="Picture 355" descr="0">
                    <a:hlinkClick r:id="rId240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4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793094" y="286031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0" name="Picture 356" descr="0">
                    <a:hlinkClick r:id="rId24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4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151924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1" name="Picture 357" descr="0">
                    <a:hlinkClick r:id="rId24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4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512018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2" name="Picture 358" descr="0">
                    <a:hlinkClick r:id="rId24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4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873056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3" name="Picture 359" descr="0">
                    <a:hlinkClick r:id="rId24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4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233472" y="286031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4" name="Picture 361" descr="0">
                    <a:hlinkClick r:id="rId250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5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473058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5" name="Picture 362" descr="0">
                    <a:hlinkClick r:id="rId25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5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112640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6" name="Picture 363" descr="0">
                    <a:hlinkClick r:id="rId25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5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753811" y="286031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7" name="Picture 364" descr="0">
                    <a:hlinkClick r:id="rId25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5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393394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8" name="Picture 365" descr="0">
                    <a:hlinkClick r:id="rId25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5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032977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9" name="Picture 366" descr="0">
                    <a:hlinkClick r:id="rId260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6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672560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0" name="Picture 367" descr="0">
                    <a:hlinkClick r:id="rId26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6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313731" y="286031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1" name="Picture 368" descr="0">
                    <a:hlinkClick r:id="rId26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6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953313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2" name="Picture 369" descr="0">
                    <a:hlinkClick r:id="rId26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6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593890" y="286031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</p:grpSp>
          </p:grpSp>
        </p:grpSp>
      </p:grpSp>
      <p:cxnSp>
        <p:nvCxnSpPr>
          <p:cNvPr id="160" name="직선 연결선 159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1" name="직선 연결선 160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2" name="그림 1"/>
          <p:cNvPicPr>
            <a:picLocks noChangeAspect="1"/>
          </p:cNvPicPr>
          <p:nvPr/>
        </p:nvPicPr>
        <p:blipFill>
          <a:blip r:embed="rId26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12291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12292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12293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12294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12295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12296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12297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12298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12299" name="AutoShape 11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25</a:t>
            </a:r>
          </a:p>
        </p:txBody>
      </p:sp>
      <p:sp>
        <p:nvSpPr>
          <p:cNvPr id="12300" name="AutoShape 11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12301" name="AutoShape 11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26</a:t>
            </a:r>
          </a:p>
        </p:txBody>
      </p:sp>
      <p:sp>
        <p:nvSpPr>
          <p:cNvPr id="12302" name="AutoShape 11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12303" name="AutoShape 118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27</a:t>
            </a:r>
          </a:p>
        </p:txBody>
      </p:sp>
      <p:sp>
        <p:nvSpPr>
          <p:cNvPr id="12304" name="AutoShape 120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28</a:t>
            </a:r>
          </a:p>
        </p:txBody>
      </p:sp>
      <p:sp>
        <p:nvSpPr>
          <p:cNvPr id="12305" name="AutoShape 12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12306" name="AutoShape 122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29</a:t>
            </a:r>
          </a:p>
        </p:txBody>
      </p:sp>
      <p:sp>
        <p:nvSpPr>
          <p:cNvPr id="12307" name="AutoShape 123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12308" name="AutoShape 124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30</a:t>
            </a:r>
          </a:p>
        </p:txBody>
      </p:sp>
      <p:sp>
        <p:nvSpPr>
          <p:cNvPr id="12309" name="AutoShape 125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11</a:t>
            </a:r>
          </a:p>
        </p:txBody>
      </p:sp>
      <p:sp>
        <p:nvSpPr>
          <p:cNvPr id="12310" name="AutoShape 126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31</a:t>
            </a:r>
          </a:p>
        </p:txBody>
      </p:sp>
      <p:sp>
        <p:nvSpPr>
          <p:cNvPr id="12311" name="AutoShape 127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12312" name="AutoShape 128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32</a:t>
            </a:r>
          </a:p>
        </p:txBody>
      </p:sp>
      <p:sp>
        <p:nvSpPr>
          <p:cNvPr id="12313" name="AutoShape 129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12314" name="AutoShape 130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33</a:t>
            </a:r>
          </a:p>
        </p:txBody>
      </p:sp>
      <p:sp>
        <p:nvSpPr>
          <p:cNvPr id="12315" name="AutoShape 131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12316" name="AutoShape 132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34</a:t>
            </a:r>
          </a:p>
        </p:txBody>
      </p:sp>
      <p:sp>
        <p:nvSpPr>
          <p:cNvPr id="12317" name="AutoShape 133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12318" name="AutoShape 134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78962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35</a:t>
            </a:r>
          </a:p>
        </p:txBody>
      </p:sp>
      <p:sp>
        <p:nvSpPr>
          <p:cNvPr id="12319" name="AutoShape 135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12320" name="AutoShape 137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12321" name="AutoShape 139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12322" name="AutoShape 141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12323" name="AutoShape 143">
            <a:hlinkClick r:id="rId35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12324" name="AutoShape 194">
            <a:hlinkClick r:id="rId36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grpSp>
        <p:nvGrpSpPr>
          <p:cNvPr id="38" name="그룹 37"/>
          <p:cNvGrpSpPr/>
          <p:nvPr/>
        </p:nvGrpSpPr>
        <p:grpSpPr>
          <a:xfrm>
            <a:off x="479376" y="-26988"/>
            <a:ext cx="11305256" cy="5977011"/>
            <a:chOff x="479376" y="-26988"/>
            <a:chExt cx="11305256" cy="5977011"/>
          </a:xfrm>
        </p:grpSpPr>
        <p:pic>
          <p:nvPicPr>
            <p:cNvPr id="39" name="그림 38"/>
            <p:cNvPicPr>
              <a:picLocks noChangeAspect="1"/>
            </p:cNvPicPr>
            <p:nvPr/>
          </p:nvPicPr>
          <p:blipFill>
            <a:blip r:embed="rId3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9376" y="333377"/>
              <a:ext cx="1228725" cy="285750"/>
            </a:xfrm>
            <a:prstGeom prst="rect">
              <a:avLst/>
            </a:prstGeom>
          </p:spPr>
        </p:pic>
        <p:grpSp>
          <p:nvGrpSpPr>
            <p:cNvPr id="40" name="그룹 39"/>
            <p:cNvGrpSpPr/>
            <p:nvPr/>
          </p:nvGrpSpPr>
          <p:grpSpPr>
            <a:xfrm>
              <a:off x="839416" y="-26988"/>
              <a:ext cx="10945216" cy="5977011"/>
              <a:chOff x="839416" y="-26988"/>
              <a:chExt cx="10945216" cy="5977011"/>
            </a:xfrm>
          </p:grpSpPr>
          <p:pic>
            <p:nvPicPr>
              <p:cNvPr id="41" name="그림 65">
                <a:hlinkClick r:id="rId3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603376" y="-26988"/>
                <a:ext cx="676275" cy="28733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grpSp>
            <p:nvGrpSpPr>
              <p:cNvPr id="42" name="그룹 41"/>
              <p:cNvGrpSpPr/>
              <p:nvPr/>
            </p:nvGrpSpPr>
            <p:grpSpPr>
              <a:xfrm>
                <a:off x="839416" y="21421"/>
                <a:ext cx="10945216" cy="5928602"/>
                <a:chOff x="839416" y="21421"/>
                <a:chExt cx="10945216" cy="5928602"/>
              </a:xfrm>
            </p:grpSpPr>
            <p:grpSp>
              <p:nvGrpSpPr>
                <p:cNvPr id="43" name="그룹 42"/>
                <p:cNvGrpSpPr/>
                <p:nvPr/>
              </p:nvGrpSpPr>
              <p:grpSpPr>
                <a:xfrm>
                  <a:off x="839416" y="5517232"/>
                  <a:ext cx="10523983" cy="432791"/>
                  <a:chOff x="1332657" y="115889"/>
                  <a:chExt cx="10523983" cy="432791"/>
                </a:xfrm>
              </p:grpSpPr>
              <p:pic>
                <p:nvPicPr>
                  <p:cNvPr id="93" name="그림 92">
                    <a:hlinkClick r:id="rId4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4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58506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4" name="그림 93">
                    <a:hlinkClick r:id="rId4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4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33265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5" name="그림 94">
                    <a:hlinkClick r:id="rId4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4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83748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6" name="그림 95">
                    <a:hlinkClick r:id="rId4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4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208830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7" name="그림 96">
                    <a:hlinkClick r:id="rId4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4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234071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8" name="그림 97">
                    <a:hlinkClick r:id="rId5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5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259313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9" name="그림 98">
                    <a:hlinkClick r:id="rId5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5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284554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0" name="그림 99">
                    <a:hlinkClick r:id="rId5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5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09636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1" name="그림 100">
                    <a:hlinkClick r:id="rId5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5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34878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2" name="그림 101">
                    <a:hlinkClick r:id="rId5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5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60119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3" name="그림 102">
                    <a:hlinkClick r:id="rId6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6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10443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4" name="그림 103">
                    <a:hlinkClick r:id="rId6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6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85360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5" name="그림 104">
                    <a:hlinkClick r:id="rId6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6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35684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6" name="그림 105">
                    <a:hlinkClick r:id="rId6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6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60925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7" name="그림 106">
                    <a:hlinkClick r:id="rId6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6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86008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8" name="그림 107">
                    <a:hlinkClick r:id="rId7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7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11249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9" name="그림 108">
                    <a:hlinkClick r:id="rId7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7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36490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0" name="그림 109">
                    <a:hlinkClick r:id="rId7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7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61731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1" name="그림 110">
                    <a:hlinkClick r:id="rId7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7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86814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2" name="그림 111">
                    <a:hlinkClick r:id="rId7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7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12055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3" name="그림 112">
                    <a:hlinkClick r:id="rId8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8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37296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4" name="그림 113">
                    <a:hlinkClick r:id="rId8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8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62538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5" name="그림 114">
                    <a:hlinkClick r:id="rId8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8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87620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6" name="그림 115">
                    <a:hlinkClick r:id="rId8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8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12861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7" name="그림 116">
                    <a:hlinkClick r:id="rId8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8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38103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8" name="그림 117">
                    <a:hlinkClick r:id="rId9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9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63344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9" name="그림 118">
                    <a:hlinkClick r:id="rId9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9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88426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0" name="그림 119">
                    <a:hlinkClick r:id="rId9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9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13668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1" name="그림 120">
                    <a:hlinkClick r:id="rId9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9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38909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2" name="그림 121">
                    <a:hlinkClick r:id="rId9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9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67643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3" name="그림 122">
                    <a:hlinkClick r:id="rId10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0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92884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4" name="그림 123">
                    <a:hlinkClick r:id="rId10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0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18125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5" name="그림 124">
                    <a:hlinkClick r:id="rId10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0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43208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6" name="그림 125">
                    <a:hlinkClick r:id="rId10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0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685585" y="116632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7" name="그림 126">
                    <a:hlinkClick r:id="rId10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0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937997" y="116632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8" name="그림 127">
                    <a:hlinkClick r:id="rId11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1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190410" y="116632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9" name="그림 128">
                    <a:hlinkClick r:id="rId11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1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441235" y="116632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0" name="그림 129">
                    <a:hlinkClick r:id="rId11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1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693647" y="116632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1" name="그림 130">
                    <a:hlinkClick r:id="rId11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1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946060" y="116632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2" name="그림 131">
                    <a:hlinkClick r:id="rId11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1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07960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3" name="그림 132">
                    <a:hlinkClick r:id="rId12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2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330427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4" name="그림 133">
                    <a:hlinkClick r:id="rId12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2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58284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5" name="그림 134">
                    <a:hlinkClick r:id="rId12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2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870177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6" name="그림 135">
                    <a:hlinkClick r:id="rId12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2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12259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7" name="그림 136">
                    <a:hlinkClick r:id="rId12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2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37500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8" name="그림 137">
                    <a:hlinkClick r:id="rId13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3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627415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9" name="그림 138">
                    <a:hlinkClick r:id="rId13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3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87824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40" name="그림 139">
                    <a:hlinkClick r:id="rId13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3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09414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41" name="그림 140">
                    <a:hlinkClick r:id="rId13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3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34655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42" name="그림 141">
                    <a:hlinkClick r:id="rId13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3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598965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43" name="그림 142">
                    <a:hlinkClick r:id="rId14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4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851377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44" name="그림 143">
                    <a:hlinkClick r:id="rId14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4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10220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45" name="그림 144">
                    <a:hlinkClick r:id="rId14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4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354615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46" name="그림 145">
                    <a:hlinkClick r:id="rId14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4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607027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47" name="그림 146">
                    <a:hlinkClick r:id="rId14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4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85944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48" name="그림 147">
                    <a:hlinkClick r:id="rId15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5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110265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49" name="그림 148">
                    <a:hlinkClick r:id="rId15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5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362677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50" name="그림 149">
                    <a:hlinkClick r:id="rId15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5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61509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51" name="그림 150">
                    <a:hlinkClick r:id="rId15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5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86750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52" name="그림 151">
                    <a:hlinkClick r:id="rId15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5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118327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53" name="그림 152">
                    <a:hlinkClick r:id="rId16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6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37074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54" name="그림 153">
                    <a:hlinkClick r:id="rId16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6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62315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55" name="그림 154">
                    <a:hlinkClick r:id="rId16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6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91049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56" name="그림 155">
                    <a:hlinkClick r:id="rId16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6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16290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57" name="그림 156">
                    <a:hlinkClick r:id="rId16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6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415315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58" name="그림 157">
                    <a:hlinkClick r:id="rId17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7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66614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</p:grpSp>
            <p:grpSp>
              <p:nvGrpSpPr>
                <p:cNvPr id="44" name="그룹 43"/>
                <p:cNvGrpSpPr/>
                <p:nvPr/>
              </p:nvGrpSpPr>
              <p:grpSpPr>
                <a:xfrm>
                  <a:off x="3143672" y="21421"/>
                  <a:ext cx="8640960" cy="455251"/>
                  <a:chOff x="3143672" y="21421"/>
                  <a:chExt cx="8640960" cy="455251"/>
                </a:xfrm>
              </p:grpSpPr>
              <p:pic>
                <p:nvPicPr>
                  <p:cNvPr id="45" name="Picture 321" descr="0">
                    <a:hlinkClick r:id="rId17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7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911920" y="284070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6" name="Picture 322" descr="0">
                    <a:hlinkClick r:id="rId17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7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143672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7" name="Picture 323" descr="0">
                    <a:hlinkClick r:id="rId17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7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504090" y="23422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8" name="Picture 324" descr="0">
                    <a:hlinkClick r:id="rId17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7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862919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9" name="Picture 325" descr="0">
                    <a:hlinkClick r:id="rId180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8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223336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0" name="Picture 326" descr="0">
                    <a:hlinkClick r:id="rId18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8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583753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1" name="Picture 327" descr="0">
                    <a:hlinkClick r:id="rId18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8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944170" y="23422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2" name="Picture 328" descr="0">
                    <a:hlinkClick r:id="rId18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8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302999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3" name="Picture 329" descr="0">
                    <a:hlinkClick r:id="rId18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8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663417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4" name="Picture 330" descr="0">
                    <a:hlinkClick r:id="rId190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9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023833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5" name="Picture 331" descr="0">
                    <a:hlinkClick r:id="rId19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9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384251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6" name="Picture 332" descr="0">
                    <a:hlinkClick r:id="rId19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9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744667" y="23422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7" name="Picture 333" descr="0">
                    <a:hlinkClick r:id="rId19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9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103497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8" name="Picture 334" descr="0">
                    <a:hlinkClick r:id="rId19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9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463914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9" name="Picture 335" descr="0">
                    <a:hlinkClick r:id="rId200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0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824331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0" name="Picture 336" descr="0">
                    <a:hlinkClick r:id="rId20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0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184749" y="23422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1" name="Picture 337" descr="0">
                    <a:hlinkClick r:id="rId20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0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543578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2" name="Picture 338" descr="0">
                    <a:hlinkClick r:id="rId20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0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904312" y="2142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3" name="Picture 339" descr="0">
                    <a:hlinkClick r:id="rId20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0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265052" y="2142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4" name="Picture 340" descr="0">
                    <a:hlinkClick r:id="rId210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1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625469" y="21421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5" name="Picture 341" descr="0">
                    <a:hlinkClick r:id="rId21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1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985887" y="21421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6" name="Picture 342" descr="0">
                    <a:hlinkClick r:id="rId21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1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345905" y="2142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7" name="Picture 343" descr="0">
                    <a:hlinkClick r:id="rId21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1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706323" y="21421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8" name="Picture 344" descr="0">
                    <a:hlinkClick r:id="rId21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1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065152" y="2142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9" name="Picture 345" descr="0">
                    <a:hlinkClick r:id="rId220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2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473435" y="2142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0" name="Picture 346" descr="0">
                    <a:hlinkClick r:id="rId22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2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143672" y="284070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1" name="Picture 347" descr="0">
                    <a:hlinkClick r:id="rId22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2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553091" y="284070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2" name="Picture 348" descr="0">
                    <a:hlinkClick r:id="rId22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2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272338" y="284070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3" name="Picture 349" descr="0">
                    <a:hlinkClick r:id="rId22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2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632754" y="284070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4" name="Picture 350" descr="0">
                    <a:hlinkClick r:id="rId230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3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993172" y="284070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5" name="Picture 351" descr="0">
                    <a:hlinkClick r:id="rId23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3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353589" y="284070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6" name="Picture 352" descr="0">
                    <a:hlinkClick r:id="rId23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3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712418" y="284070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7" name="Picture 353" descr="0">
                    <a:hlinkClick r:id="rId23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3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072905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8" name="Picture 354" descr="0">
                    <a:hlinkClick r:id="rId23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3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433322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9" name="Picture 355" descr="0">
                    <a:hlinkClick r:id="rId240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4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793094" y="286031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0" name="Picture 356" descr="0">
                    <a:hlinkClick r:id="rId24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4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151924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1" name="Picture 357" descr="0">
                    <a:hlinkClick r:id="rId24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4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512018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2" name="Picture 358" descr="0">
                    <a:hlinkClick r:id="rId24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4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873056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3" name="Picture 359" descr="0">
                    <a:hlinkClick r:id="rId24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4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233472" y="286031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4" name="Picture 361" descr="0">
                    <a:hlinkClick r:id="rId250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5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473058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5" name="Picture 362" descr="0">
                    <a:hlinkClick r:id="rId25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5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112640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6" name="Picture 363" descr="0">
                    <a:hlinkClick r:id="rId25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5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753811" y="286031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7" name="Picture 364" descr="0">
                    <a:hlinkClick r:id="rId25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5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393394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8" name="Picture 365" descr="0">
                    <a:hlinkClick r:id="rId25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5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032977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9" name="Picture 366" descr="0">
                    <a:hlinkClick r:id="rId260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6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672560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0" name="Picture 367" descr="0">
                    <a:hlinkClick r:id="rId26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6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313731" y="286031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1" name="Picture 368" descr="0">
                    <a:hlinkClick r:id="rId26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6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953313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2" name="Picture 369" descr="0">
                    <a:hlinkClick r:id="rId26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6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593890" y="286031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</p:grpSp>
          </p:grpSp>
        </p:grpSp>
      </p:grpSp>
      <p:cxnSp>
        <p:nvCxnSpPr>
          <p:cNvPr id="160" name="직선 연결선 159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1" name="직선 연결선 160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2" name="그림 1"/>
          <p:cNvPicPr>
            <a:picLocks noChangeAspect="1"/>
          </p:cNvPicPr>
          <p:nvPr/>
        </p:nvPicPr>
        <p:blipFill>
          <a:blip r:embed="rId26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13315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13316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13317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13318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13319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13320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13321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13322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13323" name="AutoShape 11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25</a:t>
            </a:r>
          </a:p>
        </p:txBody>
      </p:sp>
      <p:sp>
        <p:nvSpPr>
          <p:cNvPr id="13324" name="AutoShape 11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13325" name="AutoShape 11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26</a:t>
            </a:r>
          </a:p>
        </p:txBody>
      </p:sp>
      <p:sp>
        <p:nvSpPr>
          <p:cNvPr id="13326" name="AutoShape 11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13327" name="AutoShape 118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27</a:t>
            </a:r>
          </a:p>
        </p:txBody>
      </p:sp>
      <p:sp>
        <p:nvSpPr>
          <p:cNvPr id="13328" name="AutoShape 120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28</a:t>
            </a:r>
          </a:p>
        </p:txBody>
      </p:sp>
      <p:sp>
        <p:nvSpPr>
          <p:cNvPr id="13329" name="AutoShape 12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13330" name="AutoShape 122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29</a:t>
            </a:r>
          </a:p>
        </p:txBody>
      </p:sp>
      <p:sp>
        <p:nvSpPr>
          <p:cNvPr id="13331" name="AutoShape 123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13332" name="AutoShape 124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30</a:t>
            </a:r>
          </a:p>
        </p:txBody>
      </p:sp>
      <p:sp>
        <p:nvSpPr>
          <p:cNvPr id="13333" name="AutoShape 125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13334" name="AutoShape 126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31</a:t>
            </a:r>
          </a:p>
        </p:txBody>
      </p:sp>
      <p:sp>
        <p:nvSpPr>
          <p:cNvPr id="13335" name="AutoShape 127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12</a:t>
            </a:r>
          </a:p>
        </p:txBody>
      </p:sp>
      <p:sp>
        <p:nvSpPr>
          <p:cNvPr id="13336" name="AutoShape 128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32</a:t>
            </a:r>
          </a:p>
        </p:txBody>
      </p:sp>
      <p:sp>
        <p:nvSpPr>
          <p:cNvPr id="13337" name="AutoShape 129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13338" name="AutoShape 130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33</a:t>
            </a:r>
          </a:p>
        </p:txBody>
      </p:sp>
      <p:sp>
        <p:nvSpPr>
          <p:cNvPr id="13339" name="AutoShape 131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13340" name="AutoShape 132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34</a:t>
            </a:r>
          </a:p>
        </p:txBody>
      </p:sp>
      <p:sp>
        <p:nvSpPr>
          <p:cNvPr id="13341" name="AutoShape 133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13342" name="AutoShape 134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78962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35</a:t>
            </a:r>
          </a:p>
        </p:txBody>
      </p:sp>
      <p:sp>
        <p:nvSpPr>
          <p:cNvPr id="13343" name="AutoShape 135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13344" name="AutoShape 137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13345" name="AutoShape 139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13346" name="AutoShape 141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13347" name="AutoShape 143">
            <a:hlinkClick r:id="rId35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13348" name="AutoShape 194">
            <a:hlinkClick r:id="rId36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grpSp>
        <p:nvGrpSpPr>
          <p:cNvPr id="38" name="그룹 37"/>
          <p:cNvGrpSpPr/>
          <p:nvPr/>
        </p:nvGrpSpPr>
        <p:grpSpPr>
          <a:xfrm>
            <a:off x="479376" y="-26988"/>
            <a:ext cx="11305256" cy="5977011"/>
            <a:chOff x="479376" y="-26988"/>
            <a:chExt cx="11305256" cy="5977011"/>
          </a:xfrm>
        </p:grpSpPr>
        <p:pic>
          <p:nvPicPr>
            <p:cNvPr id="39" name="그림 38"/>
            <p:cNvPicPr>
              <a:picLocks noChangeAspect="1"/>
            </p:cNvPicPr>
            <p:nvPr/>
          </p:nvPicPr>
          <p:blipFill>
            <a:blip r:embed="rId3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9376" y="333377"/>
              <a:ext cx="1228725" cy="285750"/>
            </a:xfrm>
            <a:prstGeom prst="rect">
              <a:avLst/>
            </a:prstGeom>
          </p:spPr>
        </p:pic>
        <p:grpSp>
          <p:nvGrpSpPr>
            <p:cNvPr id="40" name="그룹 39"/>
            <p:cNvGrpSpPr/>
            <p:nvPr/>
          </p:nvGrpSpPr>
          <p:grpSpPr>
            <a:xfrm>
              <a:off x="839416" y="-26988"/>
              <a:ext cx="10945216" cy="5977011"/>
              <a:chOff x="839416" y="-26988"/>
              <a:chExt cx="10945216" cy="5977011"/>
            </a:xfrm>
          </p:grpSpPr>
          <p:pic>
            <p:nvPicPr>
              <p:cNvPr id="41" name="그림 65">
                <a:hlinkClick r:id="rId3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603376" y="-26988"/>
                <a:ext cx="676275" cy="28733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grpSp>
            <p:nvGrpSpPr>
              <p:cNvPr id="42" name="그룹 41"/>
              <p:cNvGrpSpPr/>
              <p:nvPr/>
            </p:nvGrpSpPr>
            <p:grpSpPr>
              <a:xfrm>
                <a:off x="839416" y="21421"/>
                <a:ext cx="10945216" cy="5928602"/>
                <a:chOff x="839416" y="21421"/>
                <a:chExt cx="10945216" cy="5928602"/>
              </a:xfrm>
            </p:grpSpPr>
            <p:grpSp>
              <p:nvGrpSpPr>
                <p:cNvPr id="43" name="그룹 42"/>
                <p:cNvGrpSpPr/>
                <p:nvPr/>
              </p:nvGrpSpPr>
              <p:grpSpPr>
                <a:xfrm>
                  <a:off x="839416" y="5517232"/>
                  <a:ext cx="10523983" cy="432791"/>
                  <a:chOff x="1332657" y="115889"/>
                  <a:chExt cx="10523983" cy="432791"/>
                </a:xfrm>
              </p:grpSpPr>
              <p:pic>
                <p:nvPicPr>
                  <p:cNvPr id="93" name="그림 92">
                    <a:hlinkClick r:id="rId4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4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58506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4" name="그림 93">
                    <a:hlinkClick r:id="rId4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4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33265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5" name="그림 94">
                    <a:hlinkClick r:id="rId4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4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83748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6" name="그림 95">
                    <a:hlinkClick r:id="rId4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4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208830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7" name="그림 96">
                    <a:hlinkClick r:id="rId4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4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234071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8" name="그림 97">
                    <a:hlinkClick r:id="rId5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5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259313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9" name="그림 98">
                    <a:hlinkClick r:id="rId5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5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284554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0" name="그림 99">
                    <a:hlinkClick r:id="rId5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5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09636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1" name="그림 100">
                    <a:hlinkClick r:id="rId5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5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34878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2" name="그림 101">
                    <a:hlinkClick r:id="rId5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5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60119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3" name="그림 102">
                    <a:hlinkClick r:id="rId6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6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10443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4" name="그림 103">
                    <a:hlinkClick r:id="rId6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6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85360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5" name="그림 104">
                    <a:hlinkClick r:id="rId6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6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35684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6" name="그림 105">
                    <a:hlinkClick r:id="rId6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6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60925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7" name="그림 106">
                    <a:hlinkClick r:id="rId6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6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86008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8" name="그림 107">
                    <a:hlinkClick r:id="rId7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7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11249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9" name="그림 108">
                    <a:hlinkClick r:id="rId7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7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36490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0" name="그림 109">
                    <a:hlinkClick r:id="rId7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7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61731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1" name="그림 110">
                    <a:hlinkClick r:id="rId7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7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86814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2" name="그림 111">
                    <a:hlinkClick r:id="rId7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7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12055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3" name="그림 112">
                    <a:hlinkClick r:id="rId8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8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37296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4" name="그림 113">
                    <a:hlinkClick r:id="rId8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8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62538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5" name="그림 114">
                    <a:hlinkClick r:id="rId8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8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87620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6" name="그림 115">
                    <a:hlinkClick r:id="rId8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8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12861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7" name="그림 116">
                    <a:hlinkClick r:id="rId8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8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38103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8" name="그림 117">
                    <a:hlinkClick r:id="rId9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9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63344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9" name="그림 118">
                    <a:hlinkClick r:id="rId9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9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88426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0" name="그림 119">
                    <a:hlinkClick r:id="rId9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9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13668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1" name="그림 120">
                    <a:hlinkClick r:id="rId9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9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38909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2" name="그림 121">
                    <a:hlinkClick r:id="rId9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9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67643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3" name="그림 122">
                    <a:hlinkClick r:id="rId10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0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92884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4" name="그림 123">
                    <a:hlinkClick r:id="rId10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0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18125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5" name="그림 124">
                    <a:hlinkClick r:id="rId10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0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43208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6" name="그림 125">
                    <a:hlinkClick r:id="rId10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0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685585" y="116632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7" name="그림 126">
                    <a:hlinkClick r:id="rId10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0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937997" y="116632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8" name="그림 127">
                    <a:hlinkClick r:id="rId11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1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190410" y="116632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9" name="그림 128">
                    <a:hlinkClick r:id="rId11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1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441235" y="116632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0" name="그림 129">
                    <a:hlinkClick r:id="rId11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1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693647" y="116632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1" name="그림 130">
                    <a:hlinkClick r:id="rId11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1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946060" y="116632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2" name="그림 131">
                    <a:hlinkClick r:id="rId11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1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07960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3" name="그림 132">
                    <a:hlinkClick r:id="rId12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2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330427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4" name="그림 133">
                    <a:hlinkClick r:id="rId12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2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58284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5" name="그림 134">
                    <a:hlinkClick r:id="rId12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2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870177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6" name="그림 135">
                    <a:hlinkClick r:id="rId12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2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12259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7" name="그림 136">
                    <a:hlinkClick r:id="rId12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2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37500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8" name="그림 137">
                    <a:hlinkClick r:id="rId13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3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627415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9" name="그림 138">
                    <a:hlinkClick r:id="rId13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3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87824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40" name="그림 139">
                    <a:hlinkClick r:id="rId13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3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09414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41" name="그림 140">
                    <a:hlinkClick r:id="rId13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3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34655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42" name="그림 141">
                    <a:hlinkClick r:id="rId13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3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598965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43" name="그림 142">
                    <a:hlinkClick r:id="rId14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4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851377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44" name="그림 143">
                    <a:hlinkClick r:id="rId14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4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10220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45" name="그림 144">
                    <a:hlinkClick r:id="rId14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4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354615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46" name="그림 145">
                    <a:hlinkClick r:id="rId14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4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607027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47" name="그림 146">
                    <a:hlinkClick r:id="rId14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4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85944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48" name="그림 147">
                    <a:hlinkClick r:id="rId15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5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110265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49" name="그림 148">
                    <a:hlinkClick r:id="rId15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5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362677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50" name="그림 149">
                    <a:hlinkClick r:id="rId15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5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61509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51" name="그림 150">
                    <a:hlinkClick r:id="rId15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5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86750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52" name="그림 151">
                    <a:hlinkClick r:id="rId15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5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118327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53" name="그림 152">
                    <a:hlinkClick r:id="rId16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6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37074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54" name="그림 153">
                    <a:hlinkClick r:id="rId16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6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62315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55" name="그림 154">
                    <a:hlinkClick r:id="rId16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6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91049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56" name="그림 155">
                    <a:hlinkClick r:id="rId16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6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16290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57" name="그림 156">
                    <a:hlinkClick r:id="rId16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6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415315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58" name="그림 157">
                    <a:hlinkClick r:id="rId17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7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66614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</p:grpSp>
            <p:grpSp>
              <p:nvGrpSpPr>
                <p:cNvPr id="44" name="그룹 43"/>
                <p:cNvGrpSpPr/>
                <p:nvPr/>
              </p:nvGrpSpPr>
              <p:grpSpPr>
                <a:xfrm>
                  <a:off x="3143672" y="21421"/>
                  <a:ext cx="8640960" cy="455251"/>
                  <a:chOff x="3143672" y="21421"/>
                  <a:chExt cx="8640960" cy="455251"/>
                </a:xfrm>
              </p:grpSpPr>
              <p:pic>
                <p:nvPicPr>
                  <p:cNvPr id="45" name="Picture 321" descr="0">
                    <a:hlinkClick r:id="rId17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7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911920" y="284070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6" name="Picture 322" descr="0">
                    <a:hlinkClick r:id="rId17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7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143672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7" name="Picture 323" descr="0">
                    <a:hlinkClick r:id="rId17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7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504090" y="23422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8" name="Picture 324" descr="0">
                    <a:hlinkClick r:id="rId17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7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862919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9" name="Picture 325" descr="0">
                    <a:hlinkClick r:id="rId180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8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223336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0" name="Picture 326" descr="0">
                    <a:hlinkClick r:id="rId18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8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583753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1" name="Picture 327" descr="0">
                    <a:hlinkClick r:id="rId18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8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944170" y="23422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2" name="Picture 328" descr="0">
                    <a:hlinkClick r:id="rId18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8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302999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3" name="Picture 329" descr="0">
                    <a:hlinkClick r:id="rId18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8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663417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4" name="Picture 330" descr="0">
                    <a:hlinkClick r:id="rId190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9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023833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5" name="Picture 331" descr="0">
                    <a:hlinkClick r:id="rId19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9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384251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6" name="Picture 332" descr="0">
                    <a:hlinkClick r:id="rId19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9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744667" y="23422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7" name="Picture 333" descr="0">
                    <a:hlinkClick r:id="rId19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9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103497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8" name="Picture 334" descr="0">
                    <a:hlinkClick r:id="rId19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9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463914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9" name="Picture 335" descr="0">
                    <a:hlinkClick r:id="rId200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0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824331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0" name="Picture 336" descr="0">
                    <a:hlinkClick r:id="rId20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0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184749" y="23422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1" name="Picture 337" descr="0">
                    <a:hlinkClick r:id="rId20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0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543578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2" name="Picture 338" descr="0">
                    <a:hlinkClick r:id="rId20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0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904312" y="2142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3" name="Picture 339" descr="0">
                    <a:hlinkClick r:id="rId20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0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265052" y="2142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4" name="Picture 340" descr="0">
                    <a:hlinkClick r:id="rId210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1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625469" y="21421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5" name="Picture 341" descr="0">
                    <a:hlinkClick r:id="rId21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1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985887" y="21421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6" name="Picture 342" descr="0">
                    <a:hlinkClick r:id="rId21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1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345905" y="2142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7" name="Picture 343" descr="0">
                    <a:hlinkClick r:id="rId21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1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706323" y="21421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8" name="Picture 344" descr="0">
                    <a:hlinkClick r:id="rId21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1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065152" y="2142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9" name="Picture 345" descr="0">
                    <a:hlinkClick r:id="rId220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2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473435" y="2142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0" name="Picture 346" descr="0">
                    <a:hlinkClick r:id="rId22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2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143672" y="284070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1" name="Picture 347" descr="0">
                    <a:hlinkClick r:id="rId22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2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553091" y="284070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2" name="Picture 348" descr="0">
                    <a:hlinkClick r:id="rId22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2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272338" y="284070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3" name="Picture 349" descr="0">
                    <a:hlinkClick r:id="rId22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2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632754" y="284070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4" name="Picture 350" descr="0">
                    <a:hlinkClick r:id="rId230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3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993172" y="284070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5" name="Picture 351" descr="0">
                    <a:hlinkClick r:id="rId23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3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353589" y="284070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6" name="Picture 352" descr="0">
                    <a:hlinkClick r:id="rId23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3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712418" y="284070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7" name="Picture 353" descr="0">
                    <a:hlinkClick r:id="rId23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3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072905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8" name="Picture 354" descr="0">
                    <a:hlinkClick r:id="rId23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3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433322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9" name="Picture 355" descr="0">
                    <a:hlinkClick r:id="rId240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4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793094" y="286031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0" name="Picture 356" descr="0">
                    <a:hlinkClick r:id="rId24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4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151924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1" name="Picture 357" descr="0">
                    <a:hlinkClick r:id="rId24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4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512018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2" name="Picture 358" descr="0">
                    <a:hlinkClick r:id="rId24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4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873056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3" name="Picture 359" descr="0">
                    <a:hlinkClick r:id="rId24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4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233472" y="286031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4" name="Picture 361" descr="0">
                    <a:hlinkClick r:id="rId250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5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473058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5" name="Picture 362" descr="0">
                    <a:hlinkClick r:id="rId25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5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112640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6" name="Picture 363" descr="0">
                    <a:hlinkClick r:id="rId25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5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753811" y="286031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7" name="Picture 364" descr="0">
                    <a:hlinkClick r:id="rId25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5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393394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8" name="Picture 365" descr="0">
                    <a:hlinkClick r:id="rId25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5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032977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9" name="Picture 366" descr="0">
                    <a:hlinkClick r:id="rId260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6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672560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0" name="Picture 367" descr="0">
                    <a:hlinkClick r:id="rId26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6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313731" y="286031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1" name="Picture 368" descr="0">
                    <a:hlinkClick r:id="rId26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6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953313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2" name="Picture 369" descr="0">
                    <a:hlinkClick r:id="rId26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6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593890" y="286031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</p:grpSp>
          </p:grpSp>
        </p:grpSp>
      </p:grpSp>
      <p:cxnSp>
        <p:nvCxnSpPr>
          <p:cNvPr id="160" name="직선 연결선 159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1" name="직선 연결선 160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2" name="그림 1"/>
          <p:cNvPicPr>
            <a:picLocks noChangeAspect="1"/>
          </p:cNvPicPr>
          <p:nvPr/>
        </p:nvPicPr>
        <p:blipFill>
          <a:blip r:embed="rId26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14339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14340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14341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14342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14343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14344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14345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14346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14347" name="AutoShape 11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25</a:t>
            </a:r>
          </a:p>
        </p:txBody>
      </p:sp>
      <p:sp>
        <p:nvSpPr>
          <p:cNvPr id="14348" name="AutoShape 11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14349" name="AutoShape 11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26</a:t>
            </a:r>
          </a:p>
        </p:txBody>
      </p:sp>
      <p:sp>
        <p:nvSpPr>
          <p:cNvPr id="14350" name="AutoShape 11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14351" name="AutoShape 118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27</a:t>
            </a:r>
          </a:p>
        </p:txBody>
      </p:sp>
      <p:sp>
        <p:nvSpPr>
          <p:cNvPr id="14352" name="AutoShape 120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28</a:t>
            </a:r>
          </a:p>
        </p:txBody>
      </p:sp>
      <p:sp>
        <p:nvSpPr>
          <p:cNvPr id="14353" name="AutoShape 12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14354" name="AutoShape 122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29</a:t>
            </a:r>
          </a:p>
        </p:txBody>
      </p:sp>
      <p:sp>
        <p:nvSpPr>
          <p:cNvPr id="14355" name="AutoShape 123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14356" name="AutoShape 124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30</a:t>
            </a:r>
          </a:p>
        </p:txBody>
      </p:sp>
      <p:sp>
        <p:nvSpPr>
          <p:cNvPr id="14357" name="AutoShape 125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14358" name="AutoShape 126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31</a:t>
            </a:r>
          </a:p>
        </p:txBody>
      </p:sp>
      <p:sp>
        <p:nvSpPr>
          <p:cNvPr id="14359" name="AutoShape 127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14360" name="AutoShape 128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32</a:t>
            </a:r>
          </a:p>
        </p:txBody>
      </p:sp>
      <p:sp>
        <p:nvSpPr>
          <p:cNvPr id="14361" name="AutoShape 129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13</a:t>
            </a:r>
          </a:p>
        </p:txBody>
      </p:sp>
      <p:sp>
        <p:nvSpPr>
          <p:cNvPr id="14362" name="AutoShape 130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33</a:t>
            </a:r>
          </a:p>
        </p:txBody>
      </p:sp>
      <p:sp>
        <p:nvSpPr>
          <p:cNvPr id="14363" name="AutoShape 131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14364" name="AutoShape 132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34</a:t>
            </a:r>
          </a:p>
        </p:txBody>
      </p:sp>
      <p:sp>
        <p:nvSpPr>
          <p:cNvPr id="14365" name="AutoShape 133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14366" name="AutoShape 134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78962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35</a:t>
            </a:r>
          </a:p>
        </p:txBody>
      </p:sp>
      <p:sp>
        <p:nvSpPr>
          <p:cNvPr id="14367" name="AutoShape 135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14368" name="AutoShape 137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14369" name="AutoShape 139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14370" name="AutoShape 141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14371" name="AutoShape 143">
            <a:hlinkClick r:id="rId35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14372" name="AutoShape 194">
            <a:hlinkClick r:id="rId36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grpSp>
        <p:nvGrpSpPr>
          <p:cNvPr id="38" name="그룹 37"/>
          <p:cNvGrpSpPr/>
          <p:nvPr/>
        </p:nvGrpSpPr>
        <p:grpSpPr>
          <a:xfrm>
            <a:off x="479376" y="-26988"/>
            <a:ext cx="11305256" cy="5977011"/>
            <a:chOff x="479376" y="-26988"/>
            <a:chExt cx="11305256" cy="5977011"/>
          </a:xfrm>
        </p:grpSpPr>
        <p:pic>
          <p:nvPicPr>
            <p:cNvPr id="39" name="그림 38"/>
            <p:cNvPicPr>
              <a:picLocks noChangeAspect="1"/>
            </p:cNvPicPr>
            <p:nvPr/>
          </p:nvPicPr>
          <p:blipFill>
            <a:blip r:embed="rId3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9376" y="333377"/>
              <a:ext cx="1228725" cy="285750"/>
            </a:xfrm>
            <a:prstGeom prst="rect">
              <a:avLst/>
            </a:prstGeom>
          </p:spPr>
        </p:pic>
        <p:grpSp>
          <p:nvGrpSpPr>
            <p:cNvPr id="40" name="그룹 39"/>
            <p:cNvGrpSpPr/>
            <p:nvPr/>
          </p:nvGrpSpPr>
          <p:grpSpPr>
            <a:xfrm>
              <a:off x="839416" y="-26988"/>
              <a:ext cx="10945216" cy="5977011"/>
              <a:chOff x="839416" y="-26988"/>
              <a:chExt cx="10945216" cy="5977011"/>
            </a:xfrm>
          </p:grpSpPr>
          <p:pic>
            <p:nvPicPr>
              <p:cNvPr id="41" name="그림 65">
                <a:hlinkClick r:id="rId3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603376" y="-26988"/>
                <a:ext cx="676275" cy="28733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grpSp>
            <p:nvGrpSpPr>
              <p:cNvPr id="42" name="그룹 41"/>
              <p:cNvGrpSpPr/>
              <p:nvPr/>
            </p:nvGrpSpPr>
            <p:grpSpPr>
              <a:xfrm>
                <a:off x="839416" y="21421"/>
                <a:ext cx="10945216" cy="5928602"/>
                <a:chOff x="839416" y="21421"/>
                <a:chExt cx="10945216" cy="5928602"/>
              </a:xfrm>
            </p:grpSpPr>
            <p:grpSp>
              <p:nvGrpSpPr>
                <p:cNvPr id="43" name="그룹 42"/>
                <p:cNvGrpSpPr/>
                <p:nvPr/>
              </p:nvGrpSpPr>
              <p:grpSpPr>
                <a:xfrm>
                  <a:off x="839416" y="5517232"/>
                  <a:ext cx="10523983" cy="432791"/>
                  <a:chOff x="1332657" y="115889"/>
                  <a:chExt cx="10523983" cy="432791"/>
                </a:xfrm>
              </p:grpSpPr>
              <p:pic>
                <p:nvPicPr>
                  <p:cNvPr id="93" name="그림 92">
                    <a:hlinkClick r:id="rId4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4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58506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4" name="그림 93">
                    <a:hlinkClick r:id="rId4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4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33265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5" name="그림 94">
                    <a:hlinkClick r:id="rId4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4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83748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6" name="그림 95">
                    <a:hlinkClick r:id="rId4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4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208830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7" name="그림 96">
                    <a:hlinkClick r:id="rId4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4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234071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8" name="그림 97">
                    <a:hlinkClick r:id="rId5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5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259313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9" name="그림 98">
                    <a:hlinkClick r:id="rId5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5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284554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0" name="그림 99">
                    <a:hlinkClick r:id="rId5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5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09636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1" name="그림 100">
                    <a:hlinkClick r:id="rId5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5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34878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2" name="그림 101">
                    <a:hlinkClick r:id="rId5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5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60119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3" name="그림 102">
                    <a:hlinkClick r:id="rId6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6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10443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4" name="그림 103">
                    <a:hlinkClick r:id="rId6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6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85360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5" name="그림 104">
                    <a:hlinkClick r:id="rId6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6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35684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6" name="그림 105">
                    <a:hlinkClick r:id="rId6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6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60925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7" name="그림 106">
                    <a:hlinkClick r:id="rId6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6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86008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8" name="그림 107">
                    <a:hlinkClick r:id="rId7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7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11249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9" name="그림 108">
                    <a:hlinkClick r:id="rId7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7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36490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0" name="그림 109">
                    <a:hlinkClick r:id="rId7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7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61731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1" name="그림 110">
                    <a:hlinkClick r:id="rId7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7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86814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2" name="그림 111">
                    <a:hlinkClick r:id="rId7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7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12055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3" name="그림 112">
                    <a:hlinkClick r:id="rId8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8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37296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4" name="그림 113">
                    <a:hlinkClick r:id="rId8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8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62538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5" name="그림 114">
                    <a:hlinkClick r:id="rId8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8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87620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6" name="그림 115">
                    <a:hlinkClick r:id="rId8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8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12861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7" name="그림 116">
                    <a:hlinkClick r:id="rId8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8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38103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8" name="그림 117">
                    <a:hlinkClick r:id="rId9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9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63344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9" name="그림 118">
                    <a:hlinkClick r:id="rId9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9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88426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0" name="그림 119">
                    <a:hlinkClick r:id="rId9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9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13668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1" name="그림 120">
                    <a:hlinkClick r:id="rId9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9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38909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2" name="그림 121">
                    <a:hlinkClick r:id="rId9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9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67643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3" name="그림 122">
                    <a:hlinkClick r:id="rId10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0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92884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4" name="그림 123">
                    <a:hlinkClick r:id="rId10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0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18125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5" name="그림 124">
                    <a:hlinkClick r:id="rId10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0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43208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6" name="그림 125">
                    <a:hlinkClick r:id="rId10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0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685585" y="116632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7" name="그림 126">
                    <a:hlinkClick r:id="rId10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0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937997" y="116632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8" name="그림 127">
                    <a:hlinkClick r:id="rId11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1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190410" y="116632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9" name="그림 128">
                    <a:hlinkClick r:id="rId11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1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441235" y="116632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0" name="그림 129">
                    <a:hlinkClick r:id="rId11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1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693647" y="116632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1" name="그림 130">
                    <a:hlinkClick r:id="rId11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1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946060" y="116632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2" name="그림 131">
                    <a:hlinkClick r:id="rId11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1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07960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3" name="그림 132">
                    <a:hlinkClick r:id="rId12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2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330427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4" name="그림 133">
                    <a:hlinkClick r:id="rId12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2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58284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5" name="그림 134">
                    <a:hlinkClick r:id="rId12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2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870177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6" name="그림 135">
                    <a:hlinkClick r:id="rId12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2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12259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7" name="그림 136">
                    <a:hlinkClick r:id="rId12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2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37500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8" name="그림 137">
                    <a:hlinkClick r:id="rId13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3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627415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9" name="그림 138">
                    <a:hlinkClick r:id="rId13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3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87824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40" name="그림 139">
                    <a:hlinkClick r:id="rId13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3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09414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41" name="그림 140">
                    <a:hlinkClick r:id="rId13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3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34655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42" name="그림 141">
                    <a:hlinkClick r:id="rId13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3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598965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43" name="그림 142">
                    <a:hlinkClick r:id="rId14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4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851377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44" name="그림 143">
                    <a:hlinkClick r:id="rId14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4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10220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45" name="그림 144">
                    <a:hlinkClick r:id="rId14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4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354615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46" name="그림 145">
                    <a:hlinkClick r:id="rId14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4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607027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47" name="그림 146">
                    <a:hlinkClick r:id="rId14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4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85944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48" name="그림 147">
                    <a:hlinkClick r:id="rId15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5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110265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49" name="그림 148">
                    <a:hlinkClick r:id="rId15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5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362677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50" name="그림 149">
                    <a:hlinkClick r:id="rId15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5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61509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51" name="그림 150">
                    <a:hlinkClick r:id="rId15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5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86750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52" name="그림 151">
                    <a:hlinkClick r:id="rId15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5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118327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53" name="그림 152">
                    <a:hlinkClick r:id="rId16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6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37074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54" name="그림 153">
                    <a:hlinkClick r:id="rId16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6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62315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55" name="그림 154">
                    <a:hlinkClick r:id="rId16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6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91049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56" name="그림 155">
                    <a:hlinkClick r:id="rId16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6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16290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57" name="그림 156">
                    <a:hlinkClick r:id="rId16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6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415315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58" name="그림 157">
                    <a:hlinkClick r:id="rId17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7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66614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</p:grpSp>
            <p:grpSp>
              <p:nvGrpSpPr>
                <p:cNvPr id="44" name="그룹 43"/>
                <p:cNvGrpSpPr/>
                <p:nvPr/>
              </p:nvGrpSpPr>
              <p:grpSpPr>
                <a:xfrm>
                  <a:off x="3143672" y="21421"/>
                  <a:ext cx="8640960" cy="455251"/>
                  <a:chOff x="3143672" y="21421"/>
                  <a:chExt cx="8640960" cy="455251"/>
                </a:xfrm>
              </p:grpSpPr>
              <p:pic>
                <p:nvPicPr>
                  <p:cNvPr id="45" name="Picture 321" descr="0">
                    <a:hlinkClick r:id="rId17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7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911920" y="284070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6" name="Picture 322" descr="0">
                    <a:hlinkClick r:id="rId17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7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143672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7" name="Picture 323" descr="0">
                    <a:hlinkClick r:id="rId17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7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504090" y="23422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8" name="Picture 324" descr="0">
                    <a:hlinkClick r:id="rId17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7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862919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9" name="Picture 325" descr="0">
                    <a:hlinkClick r:id="rId180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8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223336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0" name="Picture 326" descr="0">
                    <a:hlinkClick r:id="rId18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8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583753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1" name="Picture 327" descr="0">
                    <a:hlinkClick r:id="rId18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8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944170" y="23422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2" name="Picture 328" descr="0">
                    <a:hlinkClick r:id="rId18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8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302999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3" name="Picture 329" descr="0">
                    <a:hlinkClick r:id="rId18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8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663417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4" name="Picture 330" descr="0">
                    <a:hlinkClick r:id="rId190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9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023833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5" name="Picture 331" descr="0">
                    <a:hlinkClick r:id="rId19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9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384251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6" name="Picture 332" descr="0">
                    <a:hlinkClick r:id="rId19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9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744667" y="23422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7" name="Picture 333" descr="0">
                    <a:hlinkClick r:id="rId19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9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103497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8" name="Picture 334" descr="0">
                    <a:hlinkClick r:id="rId19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9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463914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9" name="Picture 335" descr="0">
                    <a:hlinkClick r:id="rId200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0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824331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0" name="Picture 336" descr="0">
                    <a:hlinkClick r:id="rId20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0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184749" y="23422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1" name="Picture 337" descr="0">
                    <a:hlinkClick r:id="rId20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0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543578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2" name="Picture 338" descr="0">
                    <a:hlinkClick r:id="rId20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0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904312" y="2142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3" name="Picture 339" descr="0">
                    <a:hlinkClick r:id="rId20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0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265052" y="2142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4" name="Picture 340" descr="0">
                    <a:hlinkClick r:id="rId210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1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625469" y="21421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5" name="Picture 341" descr="0">
                    <a:hlinkClick r:id="rId21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1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985887" y="21421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6" name="Picture 342" descr="0">
                    <a:hlinkClick r:id="rId21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1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345905" y="2142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7" name="Picture 343" descr="0">
                    <a:hlinkClick r:id="rId21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1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706323" y="21421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8" name="Picture 344" descr="0">
                    <a:hlinkClick r:id="rId21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1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065152" y="2142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9" name="Picture 345" descr="0">
                    <a:hlinkClick r:id="rId220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2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473435" y="2142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0" name="Picture 346" descr="0">
                    <a:hlinkClick r:id="rId22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2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143672" y="284070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1" name="Picture 347" descr="0">
                    <a:hlinkClick r:id="rId22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2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553091" y="284070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2" name="Picture 348" descr="0">
                    <a:hlinkClick r:id="rId22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2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272338" y="284070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3" name="Picture 349" descr="0">
                    <a:hlinkClick r:id="rId22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2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632754" y="284070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4" name="Picture 350" descr="0">
                    <a:hlinkClick r:id="rId230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3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993172" y="284070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5" name="Picture 351" descr="0">
                    <a:hlinkClick r:id="rId23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3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353589" y="284070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6" name="Picture 352" descr="0">
                    <a:hlinkClick r:id="rId23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3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712418" y="284070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7" name="Picture 353" descr="0">
                    <a:hlinkClick r:id="rId23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3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072905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8" name="Picture 354" descr="0">
                    <a:hlinkClick r:id="rId23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3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433322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9" name="Picture 355" descr="0">
                    <a:hlinkClick r:id="rId240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4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793094" y="286031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0" name="Picture 356" descr="0">
                    <a:hlinkClick r:id="rId24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4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151924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1" name="Picture 357" descr="0">
                    <a:hlinkClick r:id="rId24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4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512018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2" name="Picture 358" descr="0">
                    <a:hlinkClick r:id="rId24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4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873056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3" name="Picture 359" descr="0">
                    <a:hlinkClick r:id="rId24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4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233472" y="286031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4" name="Picture 361" descr="0">
                    <a:hlinkClick r:id="rId250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5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473058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5" name="Picture 362" descr="0">
                    <a:hlinkClick r:id="rId25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5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112640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6" name="Picture 363" descr="0">
                    <a:hlinkClick r:id="rId25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5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753811" y="286031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7" name="Picture 364" descr="0">
                    <a:hlinkClick r:id="rId25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5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393394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8" name="Picture 365" descr="0">
                    <a:hlinkClick r:id="rId25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5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032977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9" name="Picture 366" descr="0">
                    <a:hlinkClick r:id="rId260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6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672560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0" name="Picture 367" descr="0">
                    <a:hlinkClick r:id="rId26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6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313731" y="286031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1" name="Picture 368" descr="0">
                    <a:hlinkClick r:id="rId26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6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953313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2" name="Picture 369" descr="0">
                    <a:hlinkClick r:id="rId26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6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593890" y="286031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</p:grpSp>
          </p:grpSp>
        </p:grpSp>
      </p:grpSp>
      <p:cxnSp>
        <p:nvCxnSpPr>
          <p:cNvPr id="160" name="직선 연결선 159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1" name="직선 연결선 160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2" name="그림 1"/>
          <p:cNvPicPr>
            <a:picLocks noChangeAspect="1"/>
          </p:cNvPicPr>
          <p:nvPr/>
        </p:nvPicPr>
        <p:blipFill>
          <a:blip r:embed="rId26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15363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15364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15365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15366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15367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15368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15369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15370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15371" name="AutoShape 11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25</a:t>
            </a:r>
          </a:p>
        </p:txBody>
      </p:sp>
      <p:sp>
        <p:nvSpPr>
          <p:cNvPr id="15372" name="AutoShape 11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15373" name="AutoShape 11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26</a:t>
            </a:r>
          </a:p>
        </p:txBody>
      </p:sp>
      <p:sp>
        <p:nvSpPr>
          <p:cNvPr id="15374" name="AutoShape 11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15375" name="AutoShape 118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27</a:t>
            </a:r>
          </a:p>
        </p:txBody>
      </p:sp>
      <p:sp>
        <p:nvSpPr>
          <p:cNvPr id="15376" name="AutoShape 120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28</a:t>
            </a:r>
          </a:p>
        </p:txBody>
      </p:sp>
      <p:sp>
        <p:nvSpPr>
          <p:cNvPr id="15377" name="AutoShape 12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15378" name="AutoShape 122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29</a:t>
            </a:r>
          </a:p>
        </p:txBody>
      </p:sp>
      <p:sp>
        <p:nvSpPr>
          <p:cNvPr id="15379" name="AutoShape 123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15380" name="AutoShape 124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30</a:t>
            </a:r>
          </a:p>
        </p:txBody>
      </p:sp>
      <p:sp>
        <p:nvSpPr>
          <p:cNvPr id="15381" name="AutoShape 125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15382" name="AutoShape 126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31</a:t>
            </a:r>
          </a:p>
        </p:txBody>
      </p:sp>
      <p:sp>
        <p:nvSpPr>
          <p:cNvPr id="15383" name="AutoShape 127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15384" name="AutoShape 128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32</a:t>
            </a:r>
          </a:p>
        </p:txBody>
      </p:sp>
      <p:sp>
        <p:nvSpPr>
          <p:cNvPr id="15385" name="AutoShape 129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15386" name="AutoShape 130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33</a:t>
            </a:r>
          </a:p>
        </p:txBody>
      </p:sp>
      <p:sp>
        <p:nvSpPr>
          <p:cNvPr id="15387" name="AutoShape 131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14</a:t>
            </a:r>
          </a:p>
        </p:txBody>
      </p:sp>
      <p:sp>
        <p:nvSpPr>
          <p:cNvPr id="15388" name="AutoShape 132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34</a:t>
            </a:r>
          </a:p>
        </p:txBody>
      </p:sp>
      <p:sp>
        <p:nvSpPr>
          <p:cNvPr id="15389" name="AutoShape 133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15390" name="AutoShape 134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78962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35</a:t>
            </a:r>
          </a:p>
        </p:txBody>
      </p:sp>
      <p:sp>
        <p:nvSpPr>
          <p:cNvPr id="15391" name="AutoShape 135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15392" name="AutoShape 137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15393" name="AutoShape 139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15394" name="AutoShape 141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15395" name="AutoShape 143">
            <a:hlinkClick r:id="rId35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15396" name="AutoShape 194">
            <a:hlinkClick r:id="rId36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grpSp>
        <p:nvGrpSpPr>
          <p:cNvPr id="38" name="그룹 37"/>
          <p:cNvGrpSpPr/>
          <p:nvPr/>
        </p:nvGrpSpPr>
        <p:grpSpPr>
          <a:xfrm>
            <a:off x="479376" y="-26988"/>
            <a:ext cx="11305256" cy="5977011"/>
            <a:chOff x="479376" y="-26988"/>
            <a:chExt cx="11305256" cy="5977011"/>
          </a:xfrm>
        </p:grpSpPr>
        <p:pic>
          <p:nvPicPr>
            <p:cNvPr id="39" name="그림 38"/>
            <p:cNvPicPr>
              <a:picLocks noChangeAspect="1"/>
            </p:cNvPicPr>
            <p:nvPr/>
          </p:nvPicPr>
          <p:blipFill>
            <a:blip r:embed="rId3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9376" y="333377"/>
              <a:ext cx="1228725" cy="285750"/>
            </a:xfrm>
            <a:prstGeom prst="rect">
              <a:avLst/>
            </a:prstGeom>
          </p:spPr>
        </p:pic>
        <p:grpSp>
          <p:nvGrpSpPr>
            <p:cNvPr id="40" name="그룹 39"/>
            <p:cNvGrpSpPr/>
            <p:nvPr/>
          </p:nvGrpSpPr>
          <p:grpSpPr>
            <a:xfrm>
              <a:off x="839416" y="-26988"/>
              <a:ext cx="10945216" cy="5977011"/>
              <a:chOff x="839416" y="-26988"/>
              <a:chExt cx="10945216" cy="5977011"/>
            </a:xfrm>
          </p:grpSpPr>
          <p:pic>
            <p:nvPicPr>
              <p:cNvPr id="41" name="그림 65">
                <a:hlinkClick r:id="rId3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603376" y="-26988"/>
                <a:ext cx="676275" cy="28733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grpSp>
            <p:nvGrpSpPr>
              <p:cNvPr id="42" name="그룹 41"/>
              <p:cNvGrpSpPr/>
              <p:nvPr/>
            </p:nvGrpSpPr>
            <p:grpSpPr>
              <a:xfrm>
                <a:off x="839416" y="21421"/>
                <a:ext cx="10945216" cy="5928602"/>
                <a:chOff x="839416" y="21421"/>
                <a:chExt cx="10945216" cy="5928602"/>
              </a:xfrm>
            </p:grpSpPr>
            <p:grpSp>
              <p:nvGrpSpPr>
                <p:cNvPr id="43" name="그룹 42"/>
                <p:cNvGrpSpPr/>
                <p:nvPr/>
              </p:nvGrpSpPr>
              <p:grpSpPr>
                <a:xfrm>
                  <a:off x="839416" y="5517232"/>
                  <a:ext cx="10523983" cy="432791"/>
                  <a:chOff x="1332657" y="115889"/>
                  <a:chExt cx="10523983" cy="432791"/>
                </a:xfrm>
              </p:grpSpPr>
              <p:pic>
                <p:nvPicPr>
                  <p:cNvPr id="93" name="그림 92">
                    <a:hlinkClick r:id="rId4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4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58506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4" name="그림 93">
                    <a:hlinkClick r:id="rId4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4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33265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5" name="그림 94">
                    <a:hlinkClick r:id="rId4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4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83748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6" name="그림 95">
                    <a:hlinkClick r:id="rId4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4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208830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7" name="그림 96">
                    <a:hlinkClick r:id="rId4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4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234071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8" name="그림 97">
                    <a:hlinkClick r:id="rId5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5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259313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9" name="그림 98">
                    <a:hlinkClick r:id="rId5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5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284554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0" name="그림 99">
                    <a:hlinkClick r:id="rId5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5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09636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1" name="그림 100">
                    <a:hlinkClick r:id="rId5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5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34878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2" name="그림 101">
                    <a:hlinkClick r:id="rId5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5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60119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3" name="그림 102">
                    <a:hlinkClick r:id="rId6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6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10443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4" name="그림 103">
                    <a:hlinkClick r:id="rId6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6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85360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5" name="그림 104">
                    <a:hlinkClick r:id="rId6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6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35684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6" name="그림 105">
                    <a:hlinkClick r:id="rId6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6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60925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7" name="그림 106">
                    <a:hlinkClick r:id="rId6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6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86008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8" name="그림 107">
                    <a:hlinkClick r:id="rId7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7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11249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9" name="그림 108">
                    <a:hlinkClick r:id="rId7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7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36490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0" name="그림 109">
                    <a:hlinkClick r:id="rId7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7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61731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1" name="그림 110">
                    <a:hlinkClick r:id="rId7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7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86814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2" name="그림 111">
                    <a:hlinkClick r:id="rId7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7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12055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3" name="그림 112">
                    <a:hlinkClick r:id="rId8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8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37296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4" name="그림 113">
                    <a:hlinkClick r:id="rId8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8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62538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5" name="그림 114">
                    <a:hlinkClick r:id="rId8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8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87620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6" name="그림 115">
                    <a:hlinkClick r:id="rId8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8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12861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7" name="그림 116">
                    <a:hlinkClick r:id="rId8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8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38103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8" name="그림 117">
                    <a:hlinkClick r:id="rId9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9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63344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9" name="그림 118">
                    <a:hlinkClick r:id="rId9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9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88426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0" name="그림 119">
                    <a:hlinkClick r:id="rId9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9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13668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1" name="그림 120">
                    <a:hlinkClick r:id="rId9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9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38909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2" name="그림 121">
                    <a:hlinkClick r:id="rId9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9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67643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3" name="그림 122">
                    <a:hlinkClick r:id="rId10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0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92884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4" name="그림 123">
                    <a:hlinkClick r:id="rId10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0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18125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5" name="그림 124">
                    <a:hlinkClick r:id="rId10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0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43208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6" name="그림 125">
                    <a:hlinkClick r:id="rId10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0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685585" y="116632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7" name="그림 126">
                    <a:hlinkClick r:id="rId10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0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937997" y="116632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8" name="그림 127">
                    <a:hlinkClick r:id="rId11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1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190410" y="116632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9" name="그림 128">
                    <a:hlinkClick r:id="rId11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1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441235" y="116632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0" name="그림 129">
                    <a:hlinkClick r:id="rId11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1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693647" y="116632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1" name="그림 130">
                    <a:hlinkClick r:id="rId11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1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946060" y="116632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2" name="그림 131">
                    <a:hlinkClick r:id="rId11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1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07960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3" name="그림 132">
                    <a:hlinkClick r:id="rId12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2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330427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4" name="그림 133">
                    <a:hlinkClick r:id="rId12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2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58284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5" name="그림 134">
                    <a:hlinkClick r:id="rId12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2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870177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6" name="그림 135">
                    <a:hlinkClick r:id="rId12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2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12259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7" name="그림 136">
                    <a:hlinkClick r:id="rId12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2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37500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8" name="그림 137">
                    <a:hlinkClick r:id="rId13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3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627415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9" name="그림 138">
                    <a:hlinkClick r:id="rId13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3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87824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40" name="그림 139">
                    <a:hlinkClick r:id="rId13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3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09414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41" name="그림 140">
                    <a:hlinkClick r:id="rId13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3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34655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42" name="그림 141">
                    <a:hlinkClick r:id="rId13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3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598965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43" name="그림 142">
                    <a:hlinkClick r:id="rId14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4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851377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44" name="그림 143">
                    <a:hlinkClick r:id="rId14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4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10220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45" name="그림 144">
                    <a:hlinkClick r:id="rId14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4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354615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46" name="그림 145">
                    <a:hlinkClick r:id="rId14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4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607027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47" name="그림 146">
                    <a:hlinkClick r:id="rId14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4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85944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48" name="그림 147">
                    <a:hlinkClick r:id="rId15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5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110265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49" name="그림 148">
                    <a:hlinkClick r:id="rId15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5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362677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50" name="그림 149">
                    <a:hlinkClick r:id="rId15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5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61509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51" name="그림 150">
                    <a:hlinkClick r:id="rId15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5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86750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52" name="그림 151">
                    <a:hlinkClick r:id="rId15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5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118327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53" name="그림 152">
                    <a:hlinkClick r:id="rId16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6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37074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54" name="그림 153">
                    <a:hlinkClick r:id="rId16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6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62315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55" name="그림 154">
                    <a:hlinkClick r:id="rId16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6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91049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56" name="그림 155">
                    <a:hlinkClick r:id="rId16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6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16290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57" name="그림 156">
                    <a:hlinkClick r:id="rId16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6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415315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58" name="그림 157">
                    <a:hlinkClick r:id="rId17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7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66614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</p:grpSp>
            <p:grpSp>
              <p:nvGrpSpPr>
                <p:cNvPr id="44" name="그룹 43"/>
                <p:cNvGrpSpPr/>
                <p:nvPr/>
              </p:nvGrpSpPr>
              <p:grpSpPr>
                <a:xfrm>
                  <a:off x="3143672" y="21421"/>
                  <a:ext cx="8640960" cy="455251"/>
                  <a:chOff x="3143672" y="21421"/>
                  <a:chExt cx="8640960" cy="455251"/>
                </a:xfrm>
              </p:grpSpPr>
              <p:pic>
                <p:nvPicPr>
                  <p:cNvPr id="45" name="Picture 321" descr="0">
                    <a:hlinkClick r:id="rId17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7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911920" y="284070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6" name="Picture 322" descr="0">
                    <a:hlinkClick r:id="rId17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7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143672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7" name="Picture 323" descr="0">
                    <a:hlinkClick r:id="rId17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7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504090" y="23422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8" name="Picture 324" descr="0">
                    <a:hlinkClick r:id="rId17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7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862919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9" name="Picture 325" descr="0">
                    <a:hlinkClick r:id="rId180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8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223336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0" name="Picture 326" descr="0">
                    <a:hlinkClick r:id="rId18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8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583753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1" name="Picture 327" descr="0">
                    <a:hlinkClick r:id="rId18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8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944170" y="23422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2" name="Picture 328" descr="0">
                    <a:hlinkClick r:id="rId18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8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302999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3" name="Picture 329" descr="0">
                    <a:hlinkClick r:id="rId18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8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663417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4" name="Picture 330" descr="0">
                    <a:hlinkClick r:id="rId190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9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023833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5" name="Picture 331" descr="0">
                    <a:hlinkClick r:id="rId19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9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384251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6" name="Picture 332" descr="0">
                    <a:hlinkClick r:id="rId19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9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744667" y="23422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7" name="Picture 333" descr="0">
                    <a:hlinkClick r:id="rId19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9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103497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8" name="Picture 334" descr="0">
                    <a:hlinkClick r:id="rId19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9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463914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9" name="Picture 335" descr="0">
                    <a:hlinkClick r:id="rId200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0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824331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0" name="Picture 336" descr="0">
                    <a:hlinkClick r:id="rId20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0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184749" y="23422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1" name="Picture 337" descr="0">
                    <a:hlinkClick r:id="rId20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0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543578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2" name="Picture 338" descr="0">
                    <a:hlinkClick r:id="rId20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0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904312" y="2142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3" name="Picture 339" descr="0">
                    <a:hlinkClick r:id="rId20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0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265052" y="2142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4" name="Picture 340" descr="0">
                    <a:hlinkClick r:id="rId210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1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625469" y="21421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5" name="Picture 341" descr="0">
                    <a:hlinkClick r:id="rId21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1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985887" y="21421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6" name="Picture 342" descr="0">
                    <a:hlinkClick r:id="rId21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1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345905" y="2142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7" name="Picture 343" descr="0">
                    <a:hlinkClick r:id="rId21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1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706323" y="21421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8" name="Picture 344" descr="0">
                    <a:hlinkClick r:id="rId21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1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065152" y="2142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9" name="Picture 345" descr="0">
                    <a:hlinkClick r:id="rId220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2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473435" y="2142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0" name="Picture 346" descr="0">
                    <a:hlinkClick r:id="rId22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2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143672" y="284070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1" name="Picture 347" descr="0">
                    <a:hlinkClick r:id="rId22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2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553091" y="284070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2" name="Picture 348" descr="0">
                    <a:hlinkClick r:id="rId22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2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272338" y="284070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3" name="Picture 349" descr="0">
                    <a:hlinkClick r:id="rId22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2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632754" y="284070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4" name="Picture 350" descr="0">
                    <a:hlinkClick r:id="rId230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3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993172" y="284070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5" name="Picture 351" descr="0">
                    <a:hlinkClick r:id="rId23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3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353589" y="284070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6" name="Picture 352" descr="0">
                    <a:hlinkClick r:id="rId23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3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712418" y="284070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7" name="Picture 353" descr="0">
                    <a:hlinkClick r:id="rId23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3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072905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8" name="Picture 354" descr="0">
                    <a:hlinkClick r:id="rId23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3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433322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9" name="Picture 355" descr="0">
                    <a:hlinkClick r:id="rId240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4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793094" y="286031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0" name="Picture 356" descr="0">
                    <a:hlinkClick r:id="rId24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4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151924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1" name="Picture 357" descr="0">
                    <a:hlinkClick r:id="rId24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4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512018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2" name="Picture 358" descr="0">
                    <a:hlinkClick r:id="rId24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4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873056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3" name="Picture 359" descr="0">
                    <a:hlinkClick r:id="rId24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4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233472" y="286031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4" name="Picture 361" descr="0">
                    <a:hlinkClick r:id="rId250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5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473058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5" name="Picture 362" descr="0">
                    <a:hlinkClick r:id="rId25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5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112640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6" name="Picture 363" descr="0">
                    <a:hlinkClick r:id="rId25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5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753811" y="286031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7" name="Picture 364" descr="0">
                    <a:hlinkClick r:id="rId25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5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393394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8" name="Picture 365" descr="0">
                    <a:hlinkClick r:id="rId25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5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032977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9" name="Picture 366" descr="0">
                    <a:hlinkClick r:id="rId260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6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672560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0" name="Picture 367" descr="0">
                    <a:hlinkClick r:id="rId26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6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313731" y="286031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1" name="Picture 368" descr="0">
                    <a:hlinkClick r:id="rId26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6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953313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2" name="Picture 369" descr="0">
                    <a:hlinkClick r:id="rId26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6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593890" y="286031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</p:grpSp>
          </p:grpSp>
        </p:grpSp>
      </p:grpSp>
      <p:cxnSp>
        <p:nvCxnSpPr>
          <p:cNvPr id="160" name="직선 연결선 159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1" name="직선 연결선 160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2" name="그림 1"/>
          <p:cNvPicPr>
            <a:picLocks noChangeAspect="1"/>
          </p:cNvPicPr>
          <p:nvPr/>
        </p:nvPicPr>
        <p:blipFill>
          <a:blip r:embed="rId26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16387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16388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16389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16390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16391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16392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16393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16394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16395" name="AutoShape 11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25</a:t>
            </a:r>
          </a:p>
        </p:txBody>
      </p:sp>
      <p:sp>
        <p:nvSpPr>
          <p:cNvPr id="16396" name="AutoShape 11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16397" name="AutoShape 11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26</a:t>
            </a:r>
          </a:p>
        </p:txBody>
      </p:sp>
      <p:sp>
        <p:nvSpPr>
          <p:cNvPr id="16398" name="AutoShape 11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16399" name="AutoShape 118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27</a:t>
            </a:r>
          </a:p>
        </p:txBody>
      </p:sp>
      <p:sp>
        <p:nvSpPr>
          <p:cNvPr id="16400" name="AutoShape 120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28</a:t>
            </a:r>
          </a:p>
        </p:txBody>
      </p:sp>
      <p:sp>
        <p:nvSpPr>
          <p:cNvPr id="16401" name="AutoShape 12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16402" name="AutoShape 122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29</a:t>
            </a:r>
          </a:p>
        </p:txBody>
      </p:sp>
      <p:sp>
        <p:nvSpPr>
          <p:cNvPr id="16403" name="AutoShape 123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16404" name="AutoShape 124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30</a:t>
            </a:r>
          </a:p>
        </p:txBody>
      </p:sp>
      <p:sp>
        <p:nvSpPr>
          <p:cNvPr id="16405" name="AutoShape 125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16406" name="AutoShape 126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31</a:t>
            </a:r>
          </a:p>
        </p:txBody>
      </p:sp>
      <p:sp>
        <p:nvSpPr>
          <p:cNvPr id="16407" name="AutoShape 127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16408" name="AutoShape 128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32</a:t>
            </a:r>
          </a:p>
        </p:txBody>
      </p:sp>
      <p:sp>
        <p:nvSpPr>
          <p:cNvPr id="16409" name="AutoShape 129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16410" name="AutoShape 130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33</a:t>
            </a:r>
          </a:p>
        </p:txBody>
      </p:sp>
      <p:sp>
        <p:nvSpPr>
          <p:cNvPr id="16411" name="AutoShape 131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16412" name="AutoShape 132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34</a:t>
            </a:r>
          </a:p>
        </p:txBody>
      </p:sp>
      <p:sp>
        <p:nvSpPr>
          <p:cNvPr id="16413" name="AutoShape 133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15</a:t>
            </a:r>
          </a:p>
        </p:txBody>
      </p:sp>
      <p:sp>
        <p:nvSpPr>
          <p:cNvPr id="16414" name="AutoShape 134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78962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35</a:t>
            </a:r>
          </a:p>
        </p:txBody>
      </p:sp>
      <p:sp>
        <p:nvSpPr>
          <p:cNvPr id="16415" name="AutoShape 135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16416" name="AutoShape 137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16417" name="AutoShape 139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16418" name="AutoShape 141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16419" name="AutoShape 143">
            <a:hlinkClick r:id="rId35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16420" name="AutoShape 194">
            <a:hlinkClick r:id="rId36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grpSp>
        <p:nvGrpSpPr>
          <p:cNvPr id="38" name="그룹 37"/>
          <p:cNvGrpSpPr/>
          <p:nvPr/>
        </p:nvGrpSpPr>
        <p:grpSpPr>
          <a:xfrm>
            <a:off x="479376" y="-26988"/>
            <a:ext cx="11305256" cy="5977011"/>
            <a:chOff x="479376" y="-26988"/>
            <a:chExt cx="11305256" cy="5977011"/>
          </a:xfrm>
        </p:grpSpPr>
        <p:pic>
          <p:nvPicPr>
            <p:cNvPr id="39" name="그림 38"/>
            <p:cNvPicPr>
              <a:picLocks noChangeAspect="1"/>
            </p:cNvPicPr>
            <p:nvPr/>
          </p:nvPicPr>
          <p:blipFill>
            <a:blip r:embed="rId3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9376" y="333377"/>
              <a:ext cx="1228725" cy="285750"/>
            </a:xfrm>
            <a:prstGeom prst="rect">
              <a:avLst/>
            </a:prstGeom>
          </p:spPr>
        </p:pic>
        <p:grpSp>
          <p:nvGrpSpPr>
            <p:cNvPr id="40" name="그룹 39"/>
            <p:cNvGrpSpPr/>
            <p:nvPr/>
          </p:nvGrpSpPr>
          <p:grpSpPr>
            <a:xfrm>
              <a:off x="839416" y="-26988"/>
              <a:ext cx="10945216" cy="5977011"/>
              <a:chOff x="839416" y="-26988"/>
              <a:chExt cx="10945216" cy="5977011"/>
            </a:xfrm>
          </p:grpSpPr>
          <p:pic>
            <p:nvPicPr>
              <p:cNvPr id="41" name="그림 65">
                <a:hlinkClick r:id="rId3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603376" y="-26988"/>
                <a:ext cx="676275" cy="28733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grpSp>
            <p:nvGrpSpPr>
              <p:cNvPr id="42" name="그룹 41"/>
              <p:cNvGrpSpPr/>
              <p:nvPr/>
            </p:nvGrpSpPr>
            <p:grpSpPr>
              <a:xfrm>
                <a:off x="839416" y="21421"/>
                <a:ext cx="10945216" cy="5928602"/>
                <a:chOff x="839416" y="21421"/>
                <a:chExt cx="10945216" cy="5928602"/>
              </a:xfrm>
            </p:grpSpPr>
            <p:grpSp>
              <p:nvGrpSpPr>
                <p:cNvPr id="43" name="그룹 42"/>
                <p:cNvGrpSpPr/>
                <p:nvPr/>
              </p:nvGrpSpPr>
              <p:grpSpPr>
                <a:xfrm>
                  <a:off x="839416" y="5517232"/>
                  <a:ext cx="10523983" cy="432791"/>
                  <a:chOff x="1332657" y="115889"/>
                  <a:chExt cx="10523983" cy="432791"/>
                </a:xfrm>
              </p:grpSpPr>
              <p:pic>
                <p:nvPicPr>
                  <p:cNvPr id="93" name="그림 92">
                    <a:hlinkClick r:id="rId4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4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58506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4" name="그림 93">
                    <a:hlinkClick r:id="rId4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4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33265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5" name="그림 94">
                    <a:hlinkClick r:id="rId4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4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83748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6" name="그림 95">
                    <a:hlinkClick r:id="rId4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4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208830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7" name="그림 96">
                    <a:hlinkClick r:id="rId4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4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234071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8" name="그림 97">
                    <a:hlinkClick r:id="rId5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5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259313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9" name="그림 98">
                    <a:hlinkClick r:id="rId5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5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284554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0" name="그림 99">
                    <a:hlinkClick r:id="rId5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5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09636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1" name="그림 100">
                    <a:hlinkClick r:id="rId5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5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34878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2" name="그림 101">
                    <a:hlinkClick r:id="rId5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5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60119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3" name="그림 102">
                    <a:hlinkClick r:id="rId6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6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10443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4" name="그림 103">
                    <a:hlinkClick r:id="rId6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6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85360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5" name="그림 104">
                    <a:hlinkClick r:id="rId6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6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35684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6" name="그림 105">
                    <a:hlinkClick r:id="rId6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6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60925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7" name="그림 106">
                    <a:hlinkClick r:id="rId6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6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86008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8" name="그림 107">
                    <a:hlinkClick r:id="rId7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7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11249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9" name="그림 108">
                    <a:hlinkClick r:id="rId7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7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36490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0" name="그림 109">
                    <a:hlinkClick r:id="rId7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7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61731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1" name="그림 110">
                    <a:hlinkClick r:id="rId7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7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86814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2" name="그림 111">
                    <a:hlinkClick r:id="rId7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7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12055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3" name="그림 112">
                    <a:hlinkClick r:id="rId8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8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37296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4" name="그림 113">
                    <a:hlinkClick r:id="rId8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8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62538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5" name="그림 114">
                    <a:hlinkClick r:id="rId8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8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87620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6" name="그림 115">
                    <a:hlinkClick r:id="rId8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8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12861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7" name="그림 116">
                    <a:hlinkClick r:id="rId8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8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38103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8" name="그림 117">
                    <a:hlinkClick r:id="rId9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9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63344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9" name="그림 118">
                    <a:hlinkClick r:id="rId9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9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88426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0" name="그림 119">
                    <a:hlinkClick r:id="rId9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9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13668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1" name="그림 120">
                    <a:hlinkClick r:id="rId9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9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38909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2" name="그림 121">
                    <a:hlinkClick r:id="rId9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9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67643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3" name="그림 122">
                    <a:hlinkClick r:id="rId10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0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92884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4" name="그림 123">
                    <a:hlinkClick r:id="rId10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0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18125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5" name="그림 124">
                    <a:hlinkClick r:id="rId10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0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43208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6" name="그림 125">
                    <a:hlinkClick r:id="rId10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0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685585" y="116632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7" name="그림 126">
                    <a:hlinkClick r:id="rId10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0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937997" y="116632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8" name="그림 127">
                    <a:hlinkClick r:id="rId11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1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190410" y="116632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9" name="그림 128">
                    <a:hlinkClick r:id="rId11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1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441235" y="116632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0" name="그림 129">
                    <a:hlinkClick r:id="rId11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1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693647" y="116632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1" name="그림 130">
                    <a:hlinkClick r:id="rId11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1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946060" y="116632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2" name="그림 131">
                    <a:hlinkClick r:id="rId11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1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07960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3" name="그림 132">
                    <a:hlinkClick r:id="rId12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2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330427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4" name="그림 133">
                    <a:hlinkClick r:id="rId12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2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58284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5" name="그림 134">
                    <a:hlinkClick r:id="rId12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2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870177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6" name="그림 135">
                    <a:hlinkClick r:id="rId12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2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12259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7" name="그림 136">
                    <a:hlinkClick r:id="rId12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2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37500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8" name="그림 137">
                    <a:hlinkClick r:id="rId13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3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627415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9" name="그림 138">
                    <a:hlinkClick r:id="rId13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3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87824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40" name="그림 139">
                    <a:hlinkClick r:id="rId13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3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09414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41" name="그림 140">
                    <a:hlinkClick r:id="rId13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3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34655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42" name="그림 141">
                    <a:hlinkClick r:id="rId13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3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598965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43" name="그림 142">
                    <a:hlinkClick r:id="rId14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4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851377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44" name="그림 143">
                    <a:hlinkClick r:id="rId14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4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10220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45" name="그림 144">
                    <a:hlinkClick r:id="rId14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4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354615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46" name="그림 145">
                    <a:hlinkClick r:id="rId14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4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607027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47" name="그림 146">
                    <a:hlinkClick r:id="rId14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4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85944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48" name="그림 147">
                    <a:hlinkClick r:id="rId15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5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110265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49" name="그림 148">
                    <a:hlinkClick r:id="rId15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5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362677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50" name="그림 149">
                    <a:hlinkClick r:id="rId15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5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61509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51" name="그림 150">
                    <a:hlinkClick r:id="rId15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5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86750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52" name="그림 151">
                    <a:hlinkClick r:id="rId15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5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118327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53" name="그림 152">
                    <a:hlinkClick r:id="rId16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6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37074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54" name="그림 153">
                    <a:hlinkClick r:id="rId16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6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62315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55" name="그림 154">
                    <a:hlinkClick r:id="rId16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6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91049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56" name="그림 155">
                    <a:hlinkClick r:id="rId16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6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16290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57" name="그림 156">
                    <a:hlinkClick r:id="rId16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6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415315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58" name="그림 157">
                    <a:hlinkClick r:id="rId17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7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66614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</p:grpSp>
            <p:grpSp>
              <p:nvGrpSpPr>
                <p:cNvPr id="44" name="그룹 43"/>
                <p:cNvGrpSpPr/>
                <p:nvPr/>
              </p:nvGrpSpPr>
              <p:grpSpPr>
                <a:xfrm>
                  <a:off x="3143672" y="21421"/>
                  <a:ext cx="8640960" cy="455251"/>
                  <a:chOff x="3143672" y="21421"/>
                  <a:chExt cx="8640960" cy="455251"/>
                </a:xfrm>
              </p:grpSpPr>
              <p:pic>
                <p:nvPicPr>
                  <p:cNvPr id="45" name="Picture 321" descr="0">
                    <a:hlinkClick r:id="rId17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7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911920" y="284070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6" name="Picture 322" descr="0">
                    <a:hlinkClick r:id="rId17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7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143672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7" name="Picture 323" descr="0">
                    <a:hlinkClick r:id="rId17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7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504090" y="23422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8" name="Picture 324" descr="0">
                    <a:hlinkClick r:id="rId17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7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862919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9" name="Picture 325" descr="0">
                    <a:hlinkClick r:id="rId180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8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223336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0" name="Picture 326" descr="0">
                    <a:hlinkClick r:id="rId18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8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583753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1" name="Picture 327" descr="0">
                    <a:hlinkClick r:id="rId18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8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944170" y="23422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2" name="Picture 328" descr="0">
                    <a:hlinkClick r:id="rId18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8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302999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3" name="Picture 329" descr="0">
                    <a:hlinkClick r:id="rId18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8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663417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4" name="Picture 330" descr="0">
                    <a:hlinkClick r:id="rId190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9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023833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5" name="Picture 331" descr="0">
                    <a:hlinkClick r:id="rId19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9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384251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6" name="Picture 332" descr="0">
                    <a:hlinkClick r:id="rId19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9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744667" y="23422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7" name="Picture 333" descr="0">
                    <a:hlinkClick r:id="rId19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9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103497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8" name="Picture 334" descr="0">
                    <a:hlinkClick r:id="rId19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9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463914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9" name="Picture 335" descr="0">
                    <a:hlinkClick r:id="rId200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0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824331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0" name="Picture 336" descr="0">
                    <a:hlinkClick r:id="rId20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0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184749" y="23422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1" name="Picture 337" descr="0">
                    <a:hlinkClick r:id="rId20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0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543578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2" name="Picture 338" descr="0">
                    <a:hlinkClick r:id="rId20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0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904312" y="2142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3" name="Picture 339" descr="0">
                    <a:hlinkClick r:id="rId20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0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265052" y="2142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4" name="Picture 340" descr="0">
                    <a:hlinkClick r:id="rId210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1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625469" y="21421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5" name="Picture 341" descr="0">
                    <a:hlinkClick r:id="rId21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1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985887" y="21421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6" name="Picture 342" descr="0">
                    <a:hlinkClick r:id="rId21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1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345905" y="2142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7" name="Picture 343" descr="0">
                    <a:hlinkClick r:id="rId21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1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706323" y="21421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8" name="Picture 344" descr="0">
                    <a:hlinkClick r:id="rId21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1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065152" y="2142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9" name="Picture 345" descr="0">
                    <a:hlinkClick r:id="rId220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2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473435" y="2142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0" name="Picture 346" descr="0">
                    <a:hlinkClick r:id="rId22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2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143672" y="284070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1" name="Picture 347" descr="0">
                    <a:hlinkClick r:id="rId22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2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553091" y="284070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2" name="Picture 348" descr="0">
                    <a:hlinkClick r:id="rId22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2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272338" y="284070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3" name="Picture 349" descr="0">
                    <a:hlinkClick r:id="rId22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2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632754" y="284070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4" name="Picture 350" descr="0">
                    <a:hlinkClick r:id="rId230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3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993172" y="284070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5" name="Picture 351" descr="0">
                    <a:hlinkClick r:id="rId23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3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353589" y="284070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6" name="Picture 352" descr="0">
                    <a:hlinkClick r:id="rId23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3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712418" y="284070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7" name="Picture 353" descr="0">
                    <a:hlinkClick r:id="rId23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3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072905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8" name="Picture 354" descr="0">
                    <a:hlinkClick r:id="rId23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3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433322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9" name="Picture 355" descr="0">
                    <a:hlinkClick r:id="rId240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4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793094" y="286031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0" name="Picture 356" descr="0">
                    <a:hlinkClick r:id="rId24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4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151924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1" name="Picture 357" descr="0">
                    <a:hlinkClick r:id="rId24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4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512018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2" name="Picture 358" descr="0">
                    <a:hlinkClick r:id="rId24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4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873056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3" name="Picture 359" descr="0">
                    <a:hlinkClick r:id="rId24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4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233472" y="286031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4" name="Picture 361" descr="0">
                    <a:hlinkClick r:id="rId250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5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473058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5" name="Picture 362" descr="0">
                    <a:hlinkClick r:id="rId25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5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112640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6" name="Picture 363" descr="0">
                    <a:hlinkClick r:id="rId25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5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753811" y="286031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7" name="Picture 364" descr="0">
                    <a:hlinkClick r:id="rId25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5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393394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8" name="Picture 365" descr="0">
                    <a:hlinkClick r:id="rId25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5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032977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9" name="Picture 366" descr="0">
                    <a:hlinkClick r:id="rId260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6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672560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0" name="Picture 367" descr="0">
                    <a:hlinkClick r:id="rId26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6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313731" y="286031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1" name="Picture 368" descr="0">
                    <a:hlinkClick r:id="rId26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6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953313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2" name="Picture 369" descr="0">
                    <a:hlinkClick r:id="rId26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6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593890" y="286031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</p:grpSp>
          </p:grpSp>
        </p:grpSp>
      </p:grpSp>
      <p:cxnSp>
        <p:nvCxnSpPr>
          <p:cNvPr id="160" name="직선 연결선 159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1" name="직선 연결선 160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2" name="그림 1"/>
          <p:cNvPicPr>
            <a:picLocks noChangeAspect="1"/>
          </p:cNvPicPr>
          <p:nvPr/>
        </p:nvPicPr>
        <p:blipFill>
          <a:blip r:embed="rId26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17411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17412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17413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17414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17415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17416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17417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17418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17419" name="AutoShape 11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25</a:t>
            </a:r>
          </a:p>
        </p:txBody>
      </p:sp>
      <p:sp>
        <p:nvSpPr>
          <p:cNvPr id="17420" name="AutoShape 11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17421" name="AutoShape 11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26</a:t>
            </a:r>
          </a:p>
        </p:txBody>
      </p:sp>
      <p:sp>
        <p:nvSpPr>
          <p:cNvPr id="17422" name="AutoShape 11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17423" name="AutoShape 118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27</a:t>
            </a:r>
          </a:p>
        </p:txBody>
      </p:sp>
      <p:sp>
        <p:nvSpPr>
          <p:cNvPr id="17424" name="AutoShape 120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28</a:t>
            </a:r>
          </a:p>
        </p:txBody>
      </p:sp>
      <p:sp>
        <p:nvSpPr>
          <p:cNvPr id="17425" name="AutoShape 12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17426" name="AutoShape 122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29</a:t>
            </a:r>
          </a:p>
        </p:txBody>
      </p:sp>
      <p:sp>
        <p:nvSpPr>
          <p:cNvPr id="17427" name="AutoShape 123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17428" name="AutoShape 124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30</a:t>
            </a:r>
          </a:p>
        </p:txBody>
      </p:sp>
      <p:sp>
        <p:nvSpPr>
          <p:cNvPr id="17429" name="AutoShape 125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17430" name="AutoShape 126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31</a:t>
            </a:r>
          </a:p>
        </p:txBody>
      </p:sp>
      <p:sp>
        <p:nvSpPr>
          <p:cNvPr id="17431" name="AutoShape 127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17432" name="AutoShape 128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32</a:t>
            </a:r>
          </a:p>
        </p:txBody>
      </p:sp>
      <p:sp>
        <p:nvSpPr>
          <p:cNvPr id="17433" name="AutoShape 129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17434" name="AutoShape 130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33</a:t>
            </a:r>
          </a:p>
        </p:txBody>
      </p:sp>
      <p:sp>
        <p:nvSpPr>
          <p:cNvPr id="17435" name="AutoShape 131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17436" name="AutoShape 132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34</a:t>
            </a:r>
          </a:p>
        </p:txBody>
      </p:sp>
      <p:sp>
        <p:nvSpPr>
          <p:cNvPr id="17437" name="AutoShape 133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17438" name="AutoShape 134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78962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35</a:t>
            </a:r>
          </a:p>
        </p:txBody>
      </p:sp>
      <p:sp>
        <p:nvSpPr>
          <p:cNvPr id="17439" name="AutoShape 135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16</a:t>
            </a:r>
          </a:p>
        </p:txBody>
      </p:sp>
      <p:sp>
        <p:nvSpPr>
          <p:cNvPr id="17440" name="AutoShape 137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17441" name="AutoShape 139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17442" name="AutoShape 141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17443" name="AutoShape 143">
            <a:hlinkClick r:id="rId35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17444" name="AutoShape 194">
            <a:hlinkClick r:id="rId36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grpSp>
        <p:nvGrpSpPr>
          <p:cNvPr id="38" name="그룹 37"/>
          <p:cNvGrpSpPr/>
          <p:nvPr/>
        </p:nvGrpSpPr>
        <p:grpSpPr>
          <a:xfrm>
            <a:off x="479376" y="-26988"/>
            <a:ext cx="11305256" cy="5977011"/>
            <a:chOff x="479376" y="-26988"/>
            <a:chExt cx="11305256" cy="5977011"/>
          </a:xfrm>
        </p:grpSpPr>
        <p:pic>
          <p:nvPicPr>
            <p:cNvPr id="39" name="그림 38"/>
            <p:cNvPicPr>
              <a:picLocks noChangeAspect="1"/>
            </p:cNvPicPr>
            <p:nvPr/>
          </p:nvPicPr>
          <p:blipFill>
            <a:blip r:embed="rId3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9376" y="333377"/>
              <a:ext cx="1228725" cy="285750"/>
            </a:xfrm>
            <a:prstGeom prst="rect">
              <a:avLst/>
            </a:prstGeom>
          </p:spPr>
        </p:pic>
        <p:grpSp>
          <p:nvGrpSpPr>
            <p:cNvPr id="40" name="그룹 39"/>
            <p:cNvGrpSpPr/>
            <p:nvPr/>
          </p:nvGrpSpPr>
          <p:grpSpPr>
            <a:xfrm>
              <a:off x="839416" y="-26988"/>
              <a:ext cx="10945216" cy="5977011"/>
              <a:chOff x="839416" y="-26988"/>
              <a:chExt cx="10945216" cy="5977011"/>
            </a:xfrm>
          </p:grpSpPr>
          <p:pic>
            <p:nvPicPr>
              <p:cNvPr id="41" name="그림 65">
                <a:hlinkClick r:id="rId3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603376" y="-26988"/>
                <a:ext cx="676275" cy="28733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grpSp>
            <p:nvGrpSpPr>
              <p:cNvPr id="42" name="그룹 41"/>
              <p:cNvGrpSpPr/>
              <p:nvPr/>
            </p:nvGrpSpPr>
            <p:grpSpPr>
              <a:xfrm>
                <a:off x="839416" y="21421"/>
                <a:ext cx="10945216" cy="5928602"/>
                <a:chOff x="839416" y="21421"/>
                <a:chExt cx="10945216" cy="5928602"/>
              </a:xfrm>
            </p:grpSpPr>
            <p:grpSp>
              <p:nvGrpSpPr>
                <p:cNvPr id="43" name="그룹 42"/>
                <p:cNvGrpSpPr/>
                <p:nvPr/>
              </p:nvGrpSpPr>
              <p:grpSpPr>
                <a:xfrm>
                  <a:off x="839416" y="5517232"/>
                  <a:ext cx="10523983" cy="432791"/>
                  <a:chOff x="1332657" y="115889"/>
                  <a:chExt cx="10523983" cy="432791"/>
                </a:xfrm>
              </p:grpSpPr>
              <p:pic>
                <p:nvPicPr>
                  <p:cNvPr id="93" name="그림 92">
                    <a:hlinkClick r:id="rId4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4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58506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4" name="그림 93">
                    <a:hlinkClick r:id="rId4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4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33265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5" name="그림 94">
                    <a:hlinkClick r:id="rId4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4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83748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6" name="그림 95">
                    <a:hlinkClick r:id="rId4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4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208830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7" name="그림 96">
                    <a:hlinkClick r:id="rId4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4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234071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8" name="그림 97">
                    <a:hlinkClick r:id="rId5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5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259313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9" name="그림 98">
                    <a:hlinkClick r:id="rId5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5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284554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0" name="그림 99">
                    <a:hlinkClick r:id="rId5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5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09636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1" name="그림 100">
                    <a:hlinkClick r:id="rId5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5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34878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2" name="그림 101">
                    <a:hlinkClick r:id="rId5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5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60119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3" name="그림 102">
                    <a:hlinkClick r:id="rId6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6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10443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4" name="그림 103">
                    <a:hlinkClick r:id="rId6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6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85360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5" name="그림 104">
                    <a:hlinkClick r:id="rId6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6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35684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6" name="그림 105">
                    <a:hlinkClick r:id="rId6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6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60925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7" name="그림 106">
                    <a:hlinkClick r:id="rId6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6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86008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8" name="그림 107">
                    <a:hlinkClick r:id="rId7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7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11249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9" name="그림 108">
                    <a:hlinkClick r:id="rId7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7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36490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0" name="그림 109">
                    <a:hlinkClick r:id="rId7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7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61731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1" name="그림 110">
                    <a:hlinkClick r:id="rId7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7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86814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2" name="그림 111">
                    <a:hlinkClick r:id="rId7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7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12055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3" name="그림 112">
                    <a:hlinkClick r:id="rId8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8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37296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4" name="그림 113">
                    <a:hlinkClick r:id="rId8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8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62538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5" name="그림 114">
                    <a:hlinkClick r:id="rId8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8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87620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6" name="그림 115">
                    <a:hlinkClick r:id="rId8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8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12861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7" name="그림 116">
                    <a:hlinkClick r:id="rId8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8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38103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8" name="그림 117">
                    <a:hlinkClick r:id="rId9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9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63344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9" name="그림 118">
                    <a:hlinkClick r:id="rId9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9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88426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0" name="그림 119">
                    <a:hlinkClick r:id="rId9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9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13668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1" name="그림 120">
                    <a:hlinkClick r:id="rId9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9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38909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2" name="그림 121">
                    <a:hlinkClick r:id="rId9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9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67643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3" name="그림 122">
                    <a:hlinkClick r:id="rId10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0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92884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4" name="그림 123">
                    <a:hlinkClick r:id="rId10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0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18125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5" name="그림 124">
                    <a:hlinkClick r:id="rId10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0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43208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6" name="그림 125">
                    <a:hlinkClick r:id="rId10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0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685585" y="116632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7" name="그림 126">
                    <a:hlinkClick r:id="rId10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0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937997" y="116632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8" name="그림 127">
                    <a:hlinkClick r:id="rId11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1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190410" y="116632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9" name="그림 128">
                    <a:hlinkClick r:id="rId11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1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441235" y="116632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0" name="그림 129">
                    <a:hlinkClick r:id="rId11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1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693647" y="116632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1" name="그림 130">
                    <a:hlinkClick r:id="rId11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1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946060" y="116632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2" name="그림 131">
                    <a:hlinkClick r:id="rId11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1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07960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3" name="그림 132">
                    <a:hlinkClick r:id="rId12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2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330427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4" name="그림 133">
                    <a:hlinkClick r:id="rId12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2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58284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5" name="그림 134">
                    <a:hlinkClick r:id="rId12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2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870177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6" name="그림 135">
                    <a:hlinkClick r:id="rId12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2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12259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7" name="그림 136">
                    <a:hlinkClick r:id="rId12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2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37500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8" name="그림 137">
                    <a:hlinkClick r:id="rId13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3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627415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9" name="그림 138">
                    <a:hlinkClick r:id="rId13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3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87824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40" name="그림 139">
                    <a:hlinkClick r:id="rId13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3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09414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41" name="그림 140">
                    <a:hlinkClick r:id="rId13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3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34655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42" name="그림 141">
                    <a:hlinkClick r:id="rId13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3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598965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43" name="그림 142">
                    <a:hlinkClick r:id="rId14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4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851377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44" name="그림 143">
                    <a:hlinkClick r:id="rId14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4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10220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45" name="그림 144">
                    <a:hlinkClick r:id="rId14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4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354615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46" name="그림 145">
                    <a:hlinkClick r:id="rId14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4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607027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47" name="그림 146">
                    <a:hlinkClick r:id="rId14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4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85944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48" name="그림 147">
                    <a:hlinkClick r:id="rId15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5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110265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49" name="그림 148">
                    <a:hlinkClick r:id="rId15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5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362677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50" name="그림 149">
                    <a:hlinkClick r:id="rId15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5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61509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51" name="그림 150">
                    <a:hlinkClick r:id="rId15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5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86750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52" name="그림 151">
                    <a:hlinkClick r:id="rId15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5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118327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53" name="그림 152">
                    <a:hlinkClick r:id="rId16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6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37074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54" name="그림 153">
                    <a:hlinkClick r:id="rId16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6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62315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55" name="그림 154">
                    <a:hlinkClick r:id="rId16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6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91049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56" name="그림 155">
                    <a:hlinkClick r:id="rId16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6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16290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57" name="그림 156">
                    <a:hlinkClick r:id="rId16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6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415315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58" name="그림 157">
                    <a:hlinkClick r:id="rId17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7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66614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</p:grpSp>
            <p:grpSp>
              <p:nvGrpSpPr>
                <p:cNvPr id="44" name="그룹 43"/>
                <p:cNvGrpSpPr/>
                <p:nvPr/>
              </p:nvGrpSpPr>
              <p:grpSpPr>
                <a:xfrm>
                  <a:off x="3143672" y="21421"/>
                  <a:ext cx="8640960" cy="455251"/>
                  <a:chOff x="3143672" y="21421"/>
                  <a:chExt cx="8640960" cy="455251"/>
                </a:xfrm>
              </p:grpSpPr>
              <p:pic>
                <p:nvPicPr>
                  <p:cNvPr id="45" name="Picture 321" descr="0">
                    <a:hlinkClick r:id="rId17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7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911920" y="284070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6" name="Picture 322" descr="0">
                    <a:hlinkClick r:id="rId17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7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143672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7" name="Picture 323" descr="0">
                    <a:hlinkClick r:id="rId17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7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504090" y="23422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8" name="Picture 324" descr="0">
                    <a:hlinkClick r:id="rId17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7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862919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9" name="Picture 325" descr="0">
                    <a:hlinkClick r:id="rId180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8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223336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0" name="Picture 326" descr="0">
                    <a:hlinkClick r:id="rId18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8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583753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1" name="Picture 327" descr="0">
                    <a:hlinkClick r:id="rId18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8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944170" y="23422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2" name="Picture 328" descr="0">
                    <a:hlinkClick r:id="rId18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8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302999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3" name="Picture 329" descr="0">
                    <a:hlinkClick r:id="rId18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8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663417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4" name="Picture 330" descr="0">
                    <a:hlinkClick r:id="rId190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9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023833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5" name="Picture 331" descr="0">
                    <a:hlinkClick r:id="rId19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9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384251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6" name="Picture 332" descr="0">
                    <a:hlinkClick r:id="rId19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9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744667" y="23422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7" name="Picture 333" descr="0">
                    <a:hlinkClick r:id="rId19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9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103497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8" name="Picture 334" descr="0">
                    <a:hlinkClick r:id="rId19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9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463914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9" name="Picture 335" descr="0">
                    <a:hlinkClick r:id="rId200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0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824331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0" name="Picture 336" descr="0">
                    <a:hlinkClick r:id="rId20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0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184749" y="23422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1" name="Picture 337" descr="0">
                    <a:hlinkClick r:id="rId20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0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543578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2" name="Picture 338" descr="0">
                    <a:hlinkClick r:id="rId20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0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904312" y="2142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3" name="Picture 339" descr="0">
                    <a:hlinkClick r:id="rId20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0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265052" y="2142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4" name="Picture 340" descr="0">
                    <a:hlinkClick r:id="rId210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1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625469" y="21421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5" name="Picture 341" descr="0">
                    <a:hlinkClick r:id="rId21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1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985887" y="21421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6" name="Picture 342" descr="0">
                    <a:hlinkClick r:id="rId21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1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345905" y="2142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7" name="Picture 343" descr="0">
                    <a:hlinkClick r:id="rId21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1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706323" y="21421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8" name="Picture 344" descr="0">
                    <a:hlinkClick r:id="rId21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1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065152" y="2142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9" name="Picture 345" descr="0">
                    <a:hlinkClick r:id="rId220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2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473435" y="2142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0" name="Picture 346" descr="0">
                    <a:hlinkClick r:id="rId22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2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143672" y="284070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1" name="Picture 347" descr="0">
                    <a:hlinkClick r:id="rId22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2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553091" y="284070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2" name="Picture 348" descr="0">
                    <a:hlinkClick r:id="rId22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2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272338" y="284070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3" name="Picture 349" descr="0">
                    <a:hlinkClick r:id="rId22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2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632754" y="284070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4" name="Picture 350" descr="0">
                    <a:hlinkClick r:id="rId230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3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993172" y="284070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5" name="Picture 351" descr="0">
                    <a:hlinkClick r:id="rId23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3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353589" y="284070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6" name="Picture 352" descr="0">
                    <a:hlinkClick r:id="rId23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3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712418" y="284070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7" name="Picture 353" descr="0">
                    <a:hlinkClick r:id="rId23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3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072905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8" name="Picture 354" descr="0">
                    <a:hlinkClick r:id="rId23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3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433322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9" name="Picture 355" descr="0">
                    <a:hlinkClick r:id="rId240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4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793094" y="286031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0" name="Picture 356" descr="0">
                    <a:hlinkClick r:id="rId24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4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151924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1" name="Picture 357" descr="0">
                    <a:hlinkClick r:id="rId24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4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512018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2" name="Picture 358" descr="0">
                    <a:hlinkClick r:id="rId24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4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873056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3" name="Picture 359" descr="0">
                    <a:hlinkClick r:id="rId24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4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233472" y="286031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4" name="Picture 361" descr="0">
                    <a:hlinkClick r:id="rId250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5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473058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5" name="Picture 362" descr="0">
                    <a:hlinkClick r:id="rId25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5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112640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6" name="Picture 363" descr="0">
                    <a:hlinkClick r:id="rId25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5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753811" y="286031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7" name="Picture 364" descr="0">
                    <a:hlinkClick r:id="rId25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5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393394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8" name="Picture 365" descr="0">
                    <a:hlinkClick r:id="rId25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5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032977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9" name="Picture 366" descr="0">
                    <a:hlinkClick r:id="rId260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6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672560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0" name="Picture 367" descr="0">
                    <a:hlinkClick r:id="rId26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6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313731" y="286031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1" name="Picture 368" descr="0">
                    <a:hlinkClick r:id="rId26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6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953313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2" name="Picture 369" descr="0">
                    <a:hlinkClick r:id="rId26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6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593890" y="286031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</p:grpSp>
          </p:grpSp>
        </p:grpSp>
      </p:grpSp>
      <p:cxnSp>
        <p:nvCxnSpPr>
          <p:cNvPr id="160" name="직선 연결선 159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1" name="직선 연결선 160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2" name="그림 1"/>
          <p:cNvPicPr>
            <a:picLocks noChangeAspect="1"/>
          </p:cNvPicPr>
          <p:nvPr/>
        </p:nvPicPr>
        <p:blipFill>
          <a:blip r:embed="rId26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18435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18436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18437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18438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18439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18440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18441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18442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18443" name="AutoShape 11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25</a:t>
            </a:r>
          </a:p>
        </p:txBody>
      </p:sp>
      <p:sp>
        <p:nvSpPr>
          <p:cNvPr id="18444" name="AutoShape 11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18445" name="AutoShape 11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26</a:t>
            </a:r>
          </a:p>
        </p:txBody>
      </p:sp>
      <p:sp>
        <p:nvSpPr>
          <p:cNvPr id="18446" name="AutoShape 11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18447" name="AutoShape 118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27</a:t>
            </a:r>
          </a:p>
        </p:txBody>
      </p:sp>
      <p:sp>
        <p:nvSpPr>
          <p:cNvPr id="18448" name="AutoShape 120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28</a:t>
            </a:r>
          </a:p>
        </p:txBody>
      </p:sp>
      <p:sp>
        <p:nvSpPr>
          <p:cNvPr id="18449" name="AutoShape 12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18450" name="AutoShape 122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29</a:t>
            </a:r>
          </a:p>
        </p:txBody>
      </p:sp>
      <p:sp>
        <p:nvSpPr>
          <p:cNvPr id="18451" name="AutoShape 123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18452" name="AutoShape 124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30</a:t>
            </a:r>
          </a:p>
        </p:txBody>
      </p:sp>
      <p:sp>
        <p:nvSpPr>
          <p:cNvPr id="18453" name="AutoShape 125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18454" name="AutoShape 126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31</a:t>
            </a:r>
          </a:p>
        </p:txBody>
      </p:sp>
      <p:sp>
        <p:nvSpPr>
          <p:cNvPr id="18455" name="AutoShape 127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18456" name="AutoShape 128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32</a:t>
            </a:r>
          </a:p>
        </p:txBody>
      </p:sp>
      <p:sp>
        <p:nvSpPr>
          <p:cNvPr id="18457" name="AutoShape 129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18458" name="AutoShape 130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33</a:t>
            </a:r>
          </a:p>
        </p:txBody>
      </p:sp>
      <p:sp>
        <p:nvSpPr>
          <p:cNvPr id="18459" name="AutoShape 131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18460" name="AutoShape 132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34</a:t>
            </a:r>
          </a:p>
        </p:txBody>
      </p:sp>
      <p:sp>
        <p:nvSpPr>
          <p:cNvPr id="18461" name="AutoShape 133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18462" name="AutoShape 134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78962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35</a:t>
            </a:r>
          </a:p>
        </p:txBody>
      </p:sp>
      <p:sp>
        <p:nvSpPr>
          <p:cNvPr id="18463" name="AutoShape 135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18464" name="AutoShape 137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17</a:t>
            </a:r>
          </a:p>
        </p:txBody>
      </p:sp>
      <p:sp>
        <p:nvSpPr>
          <p:cNvPr id="18465" name="AutoShape 139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18466" name="AutoShape 141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18467" name="AutoShape 143">
            <a:hlinkClick r:id="rId35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18468" name="AutoShape 194">
            <a:hlinkClick r:id="rId36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grpSp>
        <p:nvGrpSpPr>
          <p:cNvPr id="38" name="그룹 37"/>
          <p:cNvGrpSpPr/>
          <p:nvPr/>
        </p:nvGrpSpPr>
        <p:grpSpPr>
          <a:xfrm>
            <a:off x="479376" y="-26988"/>
            <a:ext cx="11305256" cy="5977011"/>
            <a:chOff x="479376" y="-26988"/>
            <a:chExt cx="11305256" cy="5977011"/>
          </a:xfrm>
        </p:grpSpPr>
        <p:pic>
          <p:nvPicPr>
            <p:cNvPr id="39" name="그림 38"/>
            <p:cNvPicPr>
              <a:picLocks noChangeAspect="1"/>
            </p:cNvPicPr>
            <p:nvPr/>
          </p:nvPicPr>
          <p:blipFill>
            <a:blip r:embed="rId3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9376" y="333377"/>
              <a:ext cx="1228725" cy="285750"/>
            </a:xfrm>
            <a:prstGeom prst="rect">
              <a:avLst/>
            </a:prstGeom>
          </p:spPr>
        </p:pic>
        <p:grpSp>
          <p:nvGrpSpPr>
            <p:cNvPr id="40" name="그룹 39"/>
            <p:cNvGrpSpPr/>
            <p:nvPr/>
          </p:nvGrpSpPr>
          <p:grpSpPr>
            <a:xfrm>
              <a:off x="839416" y="-26988"/>
              <a:ext cx="10945216" cy="5977011"/>
              <a:chOff x="839416" y="-26988"/>
              <a:chExt cx="10945216" cy="5977011"/>
            </a:xfrm>
          </p:grpSpPr>
          <p:pic>
            <p:nvPicPr>
              <p:cNvPr id="41" name="그림 65">
                <a:hlinkClick r:id="rId3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603376" y="-26988"/>
                <a:ext cx="676275" cy="28733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grpSp>
            <p:nvGrpSpPr>
              <p:cNvPr id="42" name="그룹 41"/>
              <p:cNvGrpSpPr/>
              <p:nvPr/>
            </p:nvGrpSpPr>
            <p:grpSpPr>
              <a:xfrm>
                <a:off x="839416" y="21421"/>
                <a:ext cx="10945216" cy="5928602"/>
                <a:chOff x="839416" y="21421"/>
                <a:chExt cx="10945216" cy="5928602"/>
              </a:xfrm>
            </p:grpSpPr>
            <p:grpSp>
              <p:nvGrpSpPr>
                <p:cNvPr id="43" name="그룹 42"/>
                <p:cNvGrpSpPr/>
                <p:nvPr/>
              </p:nvGrpSpPr>
              <p:grpSpPr>
                <a:xfrm>
                  <a:off x="839416" y="5517232"/>
                  <a:ext cx="10523983" cy="432791"/>
                  <a:chOff x="1332657" y="115889"/>
                  <a:chExt cx="10523983" cy="432791"/>
                </a:xfrm>
              </p:grpSpPr>
              <p:pic>
                <p:nvPicPr>
                  <p:cNvPr id="93" name="그림 92">
                    <a:hlinkClick r:id="rId4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4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58506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4" name="그림 93">
                    <a:hlinkClick r:id="rId4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4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33265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5" name="그림 94">
                    <a:hlinkClick r:id="rId4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4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83748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6" name="그림 95">
                    <a:hlinkClick r:id="rId4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4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208830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7" name="그림 96">
                    <a:hlinkClick r:id="rId4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4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234071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8" name="그림 97">
                    <a:hlinkClick r:id="rId5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5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259313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9" name="그림 98">
                    <a:hlinkClick r:id="rId5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5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284554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0" name="그림 99">
                    <a:hlinkClick r:id="rId5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5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09636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1" name="그림 100">
                    <a:hlinkClick r:id="rId5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5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34878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2" name="그림 101">
                    <a:hlinkClick r:id="rId5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5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60119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3" name="그림 102">
                    <a:hlinkClick r:id="rId6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6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10443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4" name="그림 103">
                    <a:hlinkClick r:id="rId6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6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85360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5" name="그림 104">
                    <a:hlinkClick r:id="rId6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6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35684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6" name="그림 105">
                    <a:hlinkClick r:id="rId6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6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60925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7" name="그림 106">
                    <a:hlinkClick r:id="rId6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6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86008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8" name="그림 107">
                    <a:hlinkClick r:id="rId7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7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11249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9" name="그림 108">
                    <a:hlinkClick r:id="rId7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7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36490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0" name="그림 109">
                    <a:hlinkClick r:id="rId7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7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61731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1" name="그림 110">
                    <a:hlinkClick r:id="rId7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7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86814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2" name="그림 111">
                    <a:hlinkClick r:id="rId7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7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12055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3" name="그림 112">
                    <a:hlinkClick r:id="rId8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8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37296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4" name="그림 113">
                    <a:hlinkClick r:id="rId8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8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62538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5" name="그림 114">
                    <a:hlinkClick r:id="rId8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8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87620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6" name="그림 115">
                    <a:hlinkClick r:id="rId8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8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12861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7" name="그림 116">
                    <a:hlinkClick r:id="rId8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8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38103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8" name="그림 117">
                    <a:hlinkClick r:id="rId9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9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63344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9" name="그림 118">
                    <a:hlinkClick r:id="rId9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9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88426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0" name="그림 119">
                    <a:hlinkClick r:id="rId9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9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13668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1" name="그림 120">
                    <a:hlinkClick r:id="rId9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9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38909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2" name="그림 121">
                    <a:hlinkClick r:id="rId9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9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67643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3" name="그림 122">
                    <a:hlinkClick r:id="rId10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0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92884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4" name="그림 123">
                    <a:hlinkClick r:id="rId10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0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18125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5" name="그림 124">
                    <a:hlinkClick r:id="rId10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0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43208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6" name="그림 125">
                    <a:hlinkClick r:id="rId10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0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685585" y="116632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7" name="그림 126">
                    <a:hlinkClick r:id="rId10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0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937997" y="116632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8" name="그림 127">
                    <a:hlinkClick r:id="rId11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1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190410" y="116632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9" name="그림 128">
                    <a:hlinkClick r:id="rId11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1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441235" y="116632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0" name="그림 129">
                    <a:hlinkClick r:id="rId11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1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693647" y="116632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1" name="그림 130">
                    <a:hlinkClick r:id="rId11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1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946060" y="116632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2" name="그림 131">
                    <a:hlinkClick r:id="rId11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1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07960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3" name="그림 132">
                    <a:hlinkClick r:id="rId12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2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330427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4" name="그림 133">
                    <a:hlinkClick r:id="rId12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2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58284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5" name="그림 134">
                    <a:hlinkClick r:id="rId12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2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870177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6" name="그림 135">
                    <a:hlinkClick r:id="rId12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2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12259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7" name="그림 136">
                    <a:hlinkClick r:id="rId12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2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37500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8" name="그림 137">
                    <a:hlinkClick r:id="rId13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3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627415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9" name="그림 138">
                    <a:hlinkClick r:id="rId13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3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87824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40" name="그림 139">
                    <a:hlinkClick r:id="rId13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3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09414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41" name="그림 140">
                    <a:hlinkClick r:id="rId13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3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34655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42" name="그림 141">
                    <a:hlinkClick r:id="rId13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3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598965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43" name="그림 142">
                    <a:hlinkClick r:id="rId14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4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851377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44" name="그림 143">
                    <a:hlinkClick r:id="rId14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4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10220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45" name="그림 144">
                    <a:hlinkClick r:id="rId14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4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354615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46" name="그림 145">
                    <a:hlinkClick r:id="rId14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4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607027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47" name="그림 146">
                    <a:hlinkClick r:id="rId14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4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85944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48" name="그림 147">
                    <a:hlinkClick r:id="rId15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5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110265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49" name="그림 148">
                    <a:hlinkClick r:id="rId15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5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362677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50" name="그림 149">
                    <a:hlinkClick r:id="rId15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5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61509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51" name="그림 150">
                    <a:hlinkClick r:id="rId15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5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86750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52" name="그림 151">
                    <a:hlinkClick r:id="rId15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5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118327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53" name="그림 152">
                    <a:hlinkClick r:id="rId16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6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37074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54" name="그림 153">
                    <a:hlinkClick r:id="rId16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6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62315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55" name="그림 154">
                    <a:hlinkClick r:id="rId16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6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91049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56" name="그림 155">
                    <a:hlinkClick r:id="rId16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6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16290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57" name="그림 156">
                    <a:hlinkClick r:id="rId16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6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415315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58" name="그림 157">
                    <a:hlinkClick r:id="rId17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7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66614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</p:grpSp>
            <p:grpSp>
              <p:nvGrpSpPr>
                <p:cNvPr id="44" name="그룹 43"/>
                <p:cNvGrpSpPr/>
                <p:nvPr/>
              </p:nvGrpSpPr>
              <p:grpSpPr>
                <a:xfrm>
                  <a:off x="3143672" y="21421"/>
                  <a:ext cx="8640960" cy="455251"/>
                  <a:chOff x="3143672" y="21421"/>
                  <a:chExt cx="8640960" cy="455251"/>
                </a:xfrm>
              </p:grpSpPr>
              <p:pic>
                <p:nvPicPr>
                  <p:cNvPr id="45" name="Picture 321" descr="0">
                    <a:hlinkClick r:id="rId17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7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911920" y="284070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6" name="Picture 322" descr="0">
                    <a:hlinkClick r:id="rId17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7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143672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7" name="Picture 323" descr="0">
                    <a:hlinkClick r:id="rId17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7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504090" y="23422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8" name="Picture 324" descr="0">
                    <a:hlinkClick r:id="rId17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7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862919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9" name="Picture 325" descr="0">
                    <a:hlinkClick r:id="rId180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8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223336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0" name="Picture 326" descr="0">
                    <a:hlinkClick r:id="rId18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8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583753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1" name="Picture 327" descr="0">
                    <a:hlinkClick r:id="rId18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8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944170" y="23422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2" name="Picture 328" descr="0">
                    <a:hlinkClick r:id="rId18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8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302999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3" name="Picture 329" descr="0">
                    <a:hlinkClick r:id="rId18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8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663417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4" name="Picture 330" descr="0">
                    <a:hlinkClick r:id="rId190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9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023833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5" name="Picture 331" descr="0">
                    <a:hlinkClick r:id="rId19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9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384251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6" name="Picture 332" descr="0">
                    <a:hlinkClick r:id="rId19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9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744667" y="23422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7" name="Picture 333" descr="0">
                    <a:hlinkClick r:id="rId19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9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103497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8" name="Picture 334" descr="0">
                    <a:hlinkClick r:id="rId19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9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463914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9" name="Picture 335" descr="0">
                    <a:hlinkClick r:id="rId200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0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824331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0" name="Picture 336" descr="0">
                    <a:hlinkClick r:id="rId20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0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184749" y="23422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1" name="Picture 337" descr="0">
                    <a:hlinkClick r:id="rId20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0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543578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2" name="Picture 338" descr="0">
                    <a:hlinkClick r:id="rId20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0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904312" y="2142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3" name="Picture 339" descr="0">
                    <a:hlinkClick r:id="rId20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0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265052" y="2142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4" name="Picture 340" descr="0">
                    <a:hlinkClick r:id="rId210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1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625469" y="21421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5" name="Picture 341" descr="0">
                    <a:hlinkClick r:id="rId21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1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985887" y="21421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6" name="Picture 342" descr="0">
                    <a:hlinkClick r:id="rId21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1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345905" y="2142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7" name="Picture 343" descr="0">
                    <a:hlinkClick r:id="rId21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1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706323" y="21421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8" name="Picture 344" descr="0">
                    <a:hlinkClick r:id="rId21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1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065152" y="2142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9" name="Picture 345" descr="0">
                    <a:hlinkClick r:id="rId220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2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473435" y="2142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0" name="Picture 346" descr="0">
                    <a:hlinkClick r:id="rId22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2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143672" y="284070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1" name="Picture 347" descr="0">
                    <a:hlinkClick r:id="rId22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2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553091" y="284070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2" name="Picture 348" descr="0">
                    <a:hlinkClick r:id="rId22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2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272338" y="284070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3" name="Picture 349" descr="0">
                    <a:hlinkClick r:id="rId22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2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632754" y="284070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4" name="Picture 350" descr="0">
                    <a:hlinkClick r:id="rId230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3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993172" y="284070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5" name="Picture 351" descr="0">
                    <a:hlinkClick r:id="rId23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3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353589" y="284070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6" name="Picture 352" descr="0">
                    <a:hlinkClick r:id="rId23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3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712418" y="284070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7" name="Picture 353" descr="0">
                    <a:hlinkClick r:id="rId23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3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072905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8" name="Picture 354" descr="0">
                    <a:hlinkClick r:id="rId23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3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433322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9" name="Picture 355" descr="0">
                    <a:hlinkClick r:id="rId240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4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793094" y="286031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0" name="Picture 356" descr="0">
                    <a:hlinkClick r:id="rId24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4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151924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1" name="Picture 357" descr="0">
                    <a:hlinkClick r:id="rId24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4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512018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2" name="Picture 358" descr="0">
                    <a:hlinkClick r:id="rId24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4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873056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3" name="Picture 359" descr="0">
                    <a:hlinkClick r:id="rId24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4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233472" y="286031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4" name="Picture 361" descr="0">
                    <a:hlinkClick r:id="rId250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5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473058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5" name="Picture 362" descr="0">
                    <a:hlinkClick r:id="rId25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5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112640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6" name="Picture 363" descr="0">
                    <a:hlinkClick r:id="rId25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5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753811" y="286031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7" name="Picture 364" descr="0">
                    <a:hlinkClick r:id="rId25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5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393394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8" name="Picture 365" descr="0">
                    <a:hlinkClick r:id="rId25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5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032977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9" name="Picture 366" descr="0">
                    <a:hlinkClick r:id="rId260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6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672560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0" name="Picture 367" descr="0">
                    <a:hlinkClick r:id="rId26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6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313731" y="286031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1" name="Picture 368" descr="0">
                    <a:hlinkClick r:id="rId26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6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953313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2" name="Picture 369" descr="0">
                    <a:hlinkClick r:id="rId26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6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593890" y="286031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</p:grpSp>
          </p:grpSp>
        </p:grpSp>
      </p:grpSp>
      <p:cxnSp>
        <p:nvCxnSpPr>
          <p:cNvPr id="160" name="직선 연결선 159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1" name="직선 연결선 160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2" name="그림 1"/>
          <p:cNvPicPr>
            <a:picLocks noChangeAspect="1"/>
          </p:cNvPicPr>
          <p:nvPr/>
        </p:nvPicPr>
        <p:blipFill>
          <a:blip r:embed="rId26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19459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19460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19461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19462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19463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19464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19465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19466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19467" name="AutoShape 11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25</a:t>
            </a:r>
          </a:p>
        </p:txBody>
      </p:sp>
      <p:sp>
        <p:nvSpPr>
          <p:cNvPr id="19468" name="AutoShape 11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19469" name="AutoShape 11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26</a:t>
            </a:r>
          </a:p>
        </p:txBody>
      </p:sp>
      <p:sp>
        <p:nvSpPr>
          <p:cNvPr id="19470" name="AutoShape 11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19471" name="AutoShape 118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27</a:t>
            </a:r>
          </a:p>
        </p:txBody>
      </p:sp>
      <p:sp>
        <p:nvSpPr>
          <p:cNvPr id="19472" name="AutoShape 120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28</a:t>
            </a:r>
          </a:p>
        </p:txBody>
      </p:sp>
      <p:sp>
        <p:nvSpPr>
          <p:cNvPr id="19473" name="AutoShape 12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19474" name="AutoShape 122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29</a:t>
            </a:r>
          </a:p>
        </p:txBody>
      </p:sp>
      <p:sp>
        <p:nvSpPr>
          <p:cNvPr id="19475" name="AutoShape 123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19476" name="AutoShape 124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30</a:t>
            </a:r>
          </a:p>
        </p:txBody>
      </p:sp>
      <p:sp>
        <p:nvSpPr>
          <p:cNvPr id="19477" name="AutoShape 125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19478" name="AutoShape 126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31</a:t>
            </a:r>
          </a:p>
        </p:txBody>
      </p:sp>
      <p:sp>
        <p:nvSpPr>
          <p:cNvPr id="19479" name="AutoShape 127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19480" name="AutoShape 128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32</a:t>
            </a:r>
          </a:p>
        </p:txBody>
      </p:sp>
      <p:sp>
        <p:nvSpPr>
          <p:cNvPr id="19481" name="AutoShape 129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19482" name="AutoShape 130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33</a:t>
            </a:r>
          </a:p>
        </p:txBody>
      </p:sp>
      <p:sp>
        <p:nvSpPr>
          <p:cNvPr id="19483" name="AutoShape 131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19484" name="AutoShape 132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34</a:t>
            </a:r>
          </a:p>
        </p:txBody>
      </p:sp>
      <p:sp>
        <p:nvSpPr>
          <p:cNvPr id="19485" name="AutoShape 133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19486" name="AutoShape 134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78962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35</a:t>
            </a:r>
          </a:p>
        </p:txBody>
      </p:sp>
      <p:sp>
        <p:nvSpPr>
          <p:cNvPr id="19487" name="AutoShape 135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19488" name="AutoShape 137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19489" name="AutoShape 139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18</a:t>
            </a:r>
          </a:p>
        </p:txBody>
      </p:sp>
      <p:sp>
        <p:nvSpPr>
          <p:cNvPr id="19490" name="AutoShape 141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19491" name="AutoShape 143">
            <a:hlinkClick r:id="rId35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19492" name="AutoShape 194">
            <a:hlinkClick r:id="rId36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grpSp>
        <p:nvGrpSpPr>
          <p:cNvPr id="38" name="그룹 37"/>
          <p:cNvGrpSpPr/>
          <p:nvPr/>
        </p:nvGrpSpPr>
        <p:grpSpPr>
          <a:xfrm>
            <a:off x="479376" y="-26988"/>
            <a:ext cx="11305256" cy="5977011"/>
            <a:chOff x="479376" y="-26988"/>
            <a:chExt cx="11305256" cy="5977011"/>
          </a:xfrm>
        </p:grpSpPr>
        <p:pic>
          <p:nvPicPr>
            <p:cNvPr id="39" name="그림 38"/>
            <p:cNvPicPr>
              <a:picLocks noChangeAspect="1"/>
            </p:cNvPicPr>
            <p:nvPr/>
          </p:nvPicPr>
          <p:blipFill>
            <a:blip r:embed="rId3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9376" y="333377"/>
              <a:ext cx="1228725" cy="285750"/>
            </a:xfrm>
            <a:prstGeom prst="rect">
              <a:avLst/>
            </a:prstGeom>
          </p:spPr>
        </p:pic>
        <p:grpSp>
          <p:nvGrpSpPr>
            <p:cNvPr id="40" name="그룹 39"/>
            <p:cNvGrpSpPr/>
            <p:nvPr/>
          </p:nvGrpSpPr>
          <p:grpSpPr>
            <a:xfrm>
              <a:off x="839416" y="-26988"/>
              <a:ext cx="10945216" cy="5977011"/>
              <a:chOff x="839416" y="-26988"/>
              <a:chExt cx="10945216" cy="5977011"/>
            </a:xfrm>
          </p:grpSpPr>
          <p:pic>
            <p:nvPicPr>
              <p:cNvPr id="41" name="그림 65">
                <a:hlinkClick r:id="rId3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603376" y="-26988"/>
                <a:ext cx="676275" cy="28733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grpSp>
            <p:nvGrpSpPr>
              <p:cNvPr id="42" name="그룹 41"/>
              <p:cNvGrpSpPr/>
              <p:nvPr/>
            </p:nvGrpSpPr>
            <p:grpSpPr>
              <a:xfrm>
                <a:off x="839416" y="21421"/>
                <a:ext cx="10945216" cy="5928602"/>
                <a:chOff x="839416" y="21421"/>
                <a:chExt cx="10945216" cy="5928602"/>
              </a:xfrm>
            </p:grpSpPr>
            <p:grpSp>
              <p:nvGrpSpPr>
                <p:cNvPr id="43" name="그룹 42"/>
                <p:cNvGrpSpPr/>
                <p:nvPr/>
              </p:nvGrpSpPr>
              <p:grpSpPr>
                <a:xfrm>
                  <a:off x="839416" y="5517232"/>
                  <a:ext cx="10523983" cy="432791"/>
                  <a:chOff x="1332657" y="115889"/>
                  <a:chExt cx="10523983" cy="432791"/>
                </a:xfrm>
              </p:grpSpPr>
              <p:pic>
                <p:nvPicPr>
                  <p:cNvPr id="93" name="그림 92">
                    <a:hlinkClick r:id="rId4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4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58506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4" name="그림 93">
                    <a:hlinkClick r:id="rId4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4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33265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5" name="그림 94">
                    <a:hlinkClick r:id="rId4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4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83748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6" name="그림 95">
                    <a:hlinkClick r:id="rId4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4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208830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7" name="그림 96">
                    <a:hlinkClick r:id="rId4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4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234071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8" name="그림 97">
                    <a:hlinkClick r:id="rId5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5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259313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9" name="그림 98">
                    <a:hlinkClick r:id="rId5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5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284554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0" name="그림 99">
                    <a:hlinkClick r:id="rId5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5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09636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1" name="그림 100">
                    <a:hlinkClick r:id="rId5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5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34878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2" name="그림 101">
                    <a:hlinkClick r:id="rId5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5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60119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3" name="그림 102">
                    <a:hlinkClick r:id="rId6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6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10443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4" name="그림 103">
                    <a:hlinkClick r:id="rId6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6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85360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5" name="그림 104">
                    <a:hlinkClick r:id="rId6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6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35684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6" name="그림 105">
                    <a:hlinkClick r:id="rId6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6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60925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7" name="그림 106">
                    <a:hlinkClick r:id="rId6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6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86008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8" name="그림 107">
                    <a:hlinkClick r:id="rId7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7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11249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9" name="그림 108">
                    <a:hlinkClick r:id="rId7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7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36490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0" name="그림 109">
                    <a:hlinkClick r:id="rId7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7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61731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1" name="그림 110">
                    <a:hlinkClick r:id="rId7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7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86814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2" name="그림 111">
                    <a:hlinkClick r:id="rId7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7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12055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3" name="그림 112">
                    <a:hlinkClick r:id="rId8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8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37296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4" name="그림 113">
                    <a:hlinkClick r:id="rId8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8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62538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5" name="그림 114">
                    <a:hlinkClick r:id="rId8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8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87620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6" name="그림 115">
                    <a:hlinkClick r:id="rId8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8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12861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7" name="그림 116">
                    <a:hlinkClick r:id="rId8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8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38103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8" name="그림 117">
                    <a:hlinkClick r:id="rId9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9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63344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9" name="그림 118">
                    <a:hlinkClick r:id="rId9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9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88426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0" name="그림 119">
                    <a:hlinkClick r:id="rId9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9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13668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1" name="그림 120">
                    <a:hlinkClick r:id="rId9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9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38909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2" name="그림 121">
                    <a:hlinkClick r:id="rId9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9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67643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3" name="그림 122">
                    <a:hlinkClick r:id="rId10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0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92884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4" name="그림 123">
                    <a:hlinkClick r:id="rId10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0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18125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5" name="그림 124">
                    <a:hlinkClick r:id="rId10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0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43208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6" name="그림 125">
                    <a:hlinkClick r:id="rId10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0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685585" y="116632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7" name="그림 126">
                    <a:hlinkClick r:id="rId10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0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937997" y="116632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8" name="그림 127">
                    <a:hlinkClick r:id="rId11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1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190410" y="116632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9" name="그림 128">
                    <a:hlinkClick r:id="rId11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1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441235" y="116632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0" name="그림 129">
                    <a:hlinkClick r:id="rId11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1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693647" y="116632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1" name="그림 130">
                    <a:hlinkClick r:id="rId11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1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946060" y="116632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2" name="그림 131">
                    <a:hlinkClick r:id="rId11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1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07960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3" name="그림 132">
                    <a:hlinkClick r:id="rId12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2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330427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4" name="그림 133">
                    <a:hlinkClick r:id="rId12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2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58284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5" name="그림 134">
                    <a:hlinkClick r:id="rId12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2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870177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6" name="그림 135">
                    <a:hlinkClick r:id="rId12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2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12259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7" name="그림 136">
                    <a:hlinkClick r:id="rId12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2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37500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8" name="그림 137">
                    <a:hlinkClick r:id="rId13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3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627415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9" name="그림 138">
                    <a:hlinkClick r:id="rId13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3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87824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40" name="그림 139">
                    <a:hlinkClick r:id="rId13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3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09414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41" name="그림 140">
                    <a:hlinkClick r:id="rId13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3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34655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42" name="그림 141">
                    <a:hlinkClick r:id="rId13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3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598965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43" name="그림 142">
                    <a:hlinkClick r:id="rId14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4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851377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44" name="그림 143">
                    <a:hlinkClick r:id="rId14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4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10220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45" name="그림 144">
                    <a:hlinkClick r:id="rId14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4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354615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46" name="그림 145">
                    <a:hlinkClick r:id="rId14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4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607027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47" name="그림 146">
                    <a:hlinkClick r:id="rId14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4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85944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48" name="그림 147">
                    <a:hlinkClick r:id="rId15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5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110265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49" name="그림 148">
                    <a:hlinkClick r:id="rId15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5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362677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50" name="그림 149">
                    <a:hlinkClick r:id="rId15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5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61509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51" name="그림 150">
                    <a:hlinkClick r:id="rId15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5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86750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52" name="그림 151">
                    <a:hlinkClick r:id="rId15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5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118327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53" name="그림 152">
                    <a:hlinkClick r:id="rId16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6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37074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54" name="그림 153">
                    <a:hlinkClick r:id="rId16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6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62315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55" name="그림 154">
                    <a:hlinkClick r:id="rId16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6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91049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56" name="그림 155">
                    <a:hlinkClick r:id="rId16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6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16290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57" name="그림 156">
                    <a:hlinkClick r:id="rId16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6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415315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58" name="그림 157">
                    <a:hlinkClick r:id="rId17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7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66614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</p:grpSp>
            <p:grpSp>
              <p:nvGrpSpPr>
                <p:cNvPr id="44" name="그룹 43"/>
                <p:cNvGrpSpPr/>
                <p:nvPr/>
              </p:nvGrpSpPr>
              <p:grpSpPr>
                <a:xfrm>
                  <a:off x="3143672" y="21421"/>
                  <a:ext cx="8640960" cy="455251"/>
                  <a:chOff x="3143672" y="21421"/>
                  <a:chExt cx="8640960" cy="455251"/>
                </a:xfrm>
              </p:grpSpPr>
              <p:pic>
                <p:nvPicPr>
                  <p:cNvPr id="45" name="Picture 321" descr="0">
                    <a:hlinkClick r:id="rId17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7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911920" y="284070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6" name="Picture 322" descr="0">
                    <a:hlinkClick r:id="rId17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7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143672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7" name="Picture 323" descr="0">
                    <a:hlinkClick r:id="rId17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7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504090" y="23422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8" name="Picture 324" descr="0">
                    <a:hlinkClick r:id="rId17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7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862919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9" name="Picture 325" descr="0">
                    <a:hlinkClick r:id="rId180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8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223336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0" name="Picture 326" descr="0">
                    <a:hlinkClick r:id="rId18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8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583753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1" name="Picture 327" descr="0">
                    <a:hlinkClick r:id="rId18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8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944170" y="23422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2" name="Picture 328" descr="0">
                    <a:hlinkClick r:id="rId18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8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302999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3" name="Picture 329" descr="0">
                    <a:hlinkClick r:id="rId18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8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663417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4" name="Picture 330" descr="0">
                    <a:hlinkClick r:id="rId190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9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023833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5" name="Picture 331" descr="0">
                    <a:hlinkClick r:id="rId19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9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384251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6" name="Picture 332" descr="0">
                    <a:hlinkClick r:id="rId19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9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744667" y="23422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7" name="Picture 333" descr="0">
                    <a:hlinkClick r:id="rId19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9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103497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8" name="Picture 334" descr="0">
                    <a:hlinkClick r:id="rId19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9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463914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9" name="Picture 335" descr="0">
                    <a:hlinkClick r:id="rId200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0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824331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0" name="Picture 336" descr="0">
                    <a:hlinkClick r:id="rId20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0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184749" y="23422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1" name="Picture 337" descr="0">
                    <a:hlinkClick r:id="rId20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0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543578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2" name="Picture 338" descr="0">
                    <a:hlinkClick r:id="rId20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0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904312" y="2142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3" name="Picture 339" descr="0">
                    <a:hlinkClick r:id="rId20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0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265052" y="2142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4" name="Picture 340" descr="0">
                    <a:hlinkClick r:id="rId210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1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625469" y="21421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5" name="Picture 341" descr="0">
                    <a:hlinkClick r:id="rId21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1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985887" y="21421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6" name="Picture 342" descr="0">
                    <a:hlinkClick r:id="rId21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1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345905" y="2142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7" name="Picture 343" descr="0">
                    <a:hlinkClick r:id="rId21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1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706323" y="21421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8" name="Picture 344" descr="0">
                    <a:hlinkClick r:id="rId21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1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065152" y="2142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9" name="Picture 345" descr="0">
                    <a:hlinkClick r:id="rId220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2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473435" y="2142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0" name="Picture 346" descr="0">
                    <a:hlinkClick r:id="rId22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2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143672" y="284070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1" name="Picture 347" descr="0">
                    <a:hlinkClick r:id="rId22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2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553091" y="284070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2" name="Picture 348" descr="0">
                    <a:hlinkClick r:id="rId22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2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272338" y="284070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3" name="Picture 349" descr="0">
                    <a:hlinkClick r:id="rId22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2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632754" y="284070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4" name="Picture 350" descr="0">
                    <a:hlinkClick r:id="rId230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3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993172" y="284070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5" name="Picture 351" descr="0">
                    <a:hlinkClick r:id="rId23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3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353589" y="284070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6" name="Picture 352" descr="0">
                    <a:hlinkClick r:id="rId23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3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712418" y="284070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7" name="Picture 353" descr="0">
                    <a:hlinkClick r:id="rId23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3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072905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8" name="Picture 354" descr="0">
                    <a:hlinkClick r:id="rId23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3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433322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9" name="Picture 355" descr="0">
                    <a:hlinkClick r:id="rId240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4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793094" y="286031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0" name="Picture 356" descr="0">
                    <a:hlinkClick r:id="rId24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4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151924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1" name="Picture 357" descr="0">
                    <a:hlinkClick r:id="rId24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4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512018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2" name="Picture 358" descr="0">
                    <a:hlinkClick r:id="rId24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4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873056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3" name="Picture 359" descr="0">
                    <a:hlinkClick r:id="rId24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4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233472" y="286031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4" name="Picture 361" descr="0">
                    <a:hlinkClick r:id="rId250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5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473058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5" name="Picture 362" descr="0">
                    <a:hlinkClick r:id="rId25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5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112640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6" name="Picture 363" descr="0">
                    <a:hlinkClick r:id="rId25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5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753811" y="286031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7" name="Picture 364" descr="0">
                    <a:hlinkClick r:id="rId25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5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393394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8" name="Picture 365" descr="0">
                    <a:hlinkClick r:id="rId25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5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032977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9" name="Picture 366" descr="0">
                    <a:hlinkClick r:id="rId260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6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672560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0" name="Picture 367" descr="0">
                    <a:hlinkClick r:id="rId26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6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313731" y="286031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1" name="Picture 368" descr="0">
                    <a:hlinkClick r:id="rId26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6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953313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2" name="Picture 369" descr="0">
                    <a:hlinkClick r:id="rId26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6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593890" y="286031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</p:grpSp>
          </p:grpSp>
        </p:grpSp>
      </p:grpSp>
      <p:cxnSp>
        <p:nvCxnSpPr>
          <p:cNvPr id="160" name="직선 연결선 159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1" name="직선 연결선 160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2" name="그림 1"/>
          <p:cNvPicPr>
            <a:picLocks noChangeAspect="1"/>
          </p:cNvPicPr>
          <p:nvPr/>
        </p:nvPicPr>
        <p:blipFill>
          <a:blip r:embed="rId26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20483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20484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20485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20486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20487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20488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20489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20490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20491" name="AutoShape 11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25</a:t>
            </a:r>
          </a:p>
        </p:txBody>
      </p:sp>
      <p:sp>
        <p:nvSpPr>
          <p:cNvPr id="20492" name="AutoShape 11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20493" name="AutoShape 11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26</a:t>
            </a:r>
          </a:p>
        </p:txBody>
      </p:sp>
      <p:sp>
        <p:nvSpPr>
          <p:cNvPr id="20494" name="AutoShape 11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20495" name="AutoShape 118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27</a:t>
            </a:r>
          </a:p>
        </p:txBody>
      </p:sp>
      <p:sp>
        <p:nvSpPr>
          <p:cNvPr id="20496" name="AutoShape 120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28</a:t>
            </a:r>
          </a:p>
        </p:txBody>
      </p:sp>
      <p:sp>
        <p:nvSpPr>
          <p:cNvPr id="20497" name="AutoShape 12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20498" name="AutoShape 122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29</a:t>
            </a:r>
          </a:p>
        </p:txBody>
      </p:sp>
      <p:sp>
        <p:nvSpPr>
          <p:cNvPr id="20499" name="AutoShape 123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20500" name="AutoShape 124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30</a:t>
            </a:r>
          </a:p>
        </p:txBody>
      </p:sp>
      <p:sp>
        <p:nvSpPr>
          <p:cNvPr id="20501" name="AutoShape 125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20502" name="AutoShape 126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31</a:t>
            </a:r>
          </a:p>
        </p:txBody>
      </p:sp>
      <p:sp>
        <p:nvSpPr>
          <p:cNvPr id="20503" name="AutoShape 127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20504" name="AutoShape 128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32</a:t>
            </a:r>
          </a:p>
        </p:txBody>
      </p:sp>
      <p:sp>
        <p:nvSpPr>
          <p:cNvPr id="20505" name="AutoShape 129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20506" name="AutoShape 130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33</a:t>
            </a:r>
          </a:p>
        </p:txBody>
      </p:sp>
      <p:sp>
        <p:nvSpPr>
          <p:cNvPr id="20507" name="AutoShape 131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20508" name="AutoShape 132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34</a:t>
            </a:r>
          </a:p>
        </p:txBody>
      </p:sp>
      <p:sp>
        <p:nvSpPr>
          <p:cNvPr id="20509" name="AutoShape 133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20510" name="AutoShape 134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78962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35</a:t>
            </a:r>
          </a:p>
        </p:txBody>
      </p:sp>
      <p:sp>
        <p:nvSpPr>
          <p:cNvPr id="20511" name="AutoShape 135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20512" name="AutoShape 137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20513" name="AutoShape 139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20514" name="AutoShape 141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19</a:t>
            </a:r>
          </a:p>
        </p:txBody>
      </p:sp>
      <p:sp>
        <p:nvSpPr>
          <p:cNvPr id="20515" name="AutoShape 143">
            <a:hlinkClick r:id="rId35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20516" name="AutoShape 194">
            <a:hlinkClick r:id="rId36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grpSp>
        <p:nvGrpSpPr>
          <p:cNvPr id="38" name="그룹 37"/>
          <p:cNvGrpSpPr/>
          <p:nvPr/>
        </p:nvGrpSpPr>
        <p:grpSpPr>
          <a:xfrm>
            <a:off x="479376" y="-26988"/>
            <a:ext cx="11305256" cy="5977011"/>
            <a:chOff x="479376" y="-26988"/>
            <a:chExt cx="11305256" cy="5977011"/>
          </a:xfrm>
        </p:grpSpPr>
        <p:pic>
          <p:nvPicPr>
            <p:cNvPr id="39" name="그림 38"/>
            <p:cNvPicPr>
              <a:picLocks noChangeAspect="1"/>
            </p:cNvPicPr>
            <p:nvPr/>
          </p:nvPicPr>
          <p:blipFill>
            <a:blip r:embed="rId3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9376" y="333377"/>
              <a:ext cx="1228725" cy="285750"/>
            </a:xfrm>
            <a:prstGeom prst="rect">
              <a:avLst/>
            </a:prstGeom>
          </p:spPr>
        </p:pic>
        <p:grpSp>
          <p:nvGrpSpPr>
            <p:cNvPr id="40" name="그룹 39"/>
            <p:cNvGrpSpPr/>
            <p:nvPr/>
          </p:nvGrpSpPr>
          <p:grpSpPr>
            <a:xfrm>
              <a:off x="839416" y="-26988"/>
              <a:ext cx="10945216" cy="5977011"/>
              <a:chOff x="839416" y="-26988"/>
              <a:chExt cx="10945216" cy="5977011"/>
            </a:xfrm>
          </p:grpSpPr>
          <p:pic>
            <p:nvPicPr>
              <p:cNvPr id="41" name="그림 65">
                <a:hlinkClick r:id="rId3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603376" y="-26988"/>
                <a:ext cx="676275" cy="28733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grpSp>
            <p:nvGrpSpPr>
              <p:cNvPr id="42" name="그룹 41"/>
              <p:cNvGrpSpPr/>
              <p:nvPr/>
            </p:nvGrpSpPr>
            <p:grpSpPr>
              <a:xfrm>
                <a:off x="839416" y="21421"/>
                <a:ext cx="10945216" cy="5928602"/>
                <a:chOff x="839416" y="21421"/>
                <a:chExt cx="10945216" cy="5928602"/>
              </a:xfrm>
            </p:grpSpPr>
            <p:grpSp>
              <p:nvGrpSpPr>
                <p:cNvPr id="43" name="그룹 42"/>
                <p:cNvGrpSpPr/>
                <p:nvPr/>
              </p:nvGrpSpPr>
              <p:grpSpPr>
                <a:xfrm>
                  <a:off x="839416" y="5517232"/>
                  <a:ext cx="10523983" cy="432791"/>
                  <a:chOff x="1332657" y="115889"/>
                  <a:chExt cx="10523983" cy="432791"/>
                </a:xfrm>
              </p:grpSpPr>
              <p:pic>
                <p:nvPicPr>
                  <p:cNvPr id="93" name="그림 92">
                    <a:hlinkClick r:id="rId4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4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58506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4" name="그림 93">
                    <a:hlinkClick r:id="rId4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4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33265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5" name="그림 94">
                    <a:hlinkClick r:id="rId4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4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83748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6" name="그림 95">
                    <a:hlinkClick r:id="rId4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4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208830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7" name="그림 96">
                    <a:hlinkClick r:id="rId4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4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234071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8" name="그림 97">
                    <a:hlinkClick r:id="rId5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5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259313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9" name="그림 98">
                    <a:hlinkClick r:id="rId5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5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284554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0" name="그림 99">
                    <a:hlinkClick r:id="rId5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5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09636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1" name="그림 100">
                    <a:hlinkClick r:id="rId5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5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34878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2" name="그림 101">
                    <a:hlinkClick r:id="rId5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5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60119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3" name="그림 102">
                    <a:hlinkClick r:id="rId6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6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10443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4" name="그림 103">
                    <a:hlinkClick r:id="rId6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6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85360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5" name="그림 104">
                    <a:hlinkClick r:id="rId6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6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35684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6" name="그림 105">
                    <a:hlinkClick r:id="rId6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6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60925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7" name="그림 106">
                    <a:hlinkClick r:id="rId6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6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86008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8" name="그림 107">
                    <a:hlinkClick r:id="rId7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7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11249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9" name="그림 108">
                    <a:hlinkClick r:id="rId7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7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36490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0" name="그림 109">
                    <a:hlinkClick r:id="rId7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7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61731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1" name="그림 110">
                    <a:hlinkClick r:id="rId7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7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86814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2" name="그림 111">
                    <a:hlinkClick r:id="rId7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7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12055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3" name="그림 112">
                    <a:hlinkClick r:id="rId8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8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37296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4" name="그림 113">
                    <a:hlinkClick r:id="rId8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8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62538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5" name="그림 114">
                    <a:hlinkClick r:id="rId8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8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87620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6" name="그림 115">
                    <a:hlinkClick r:id="rId8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8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12861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7" name="그림 116">
                    <a:hlinkClick r:id="rId8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8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38103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8" name="그림 117">
                    <a:hlinkClick r:id="rId9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9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63344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9" name="그림 118">
                    <a:hlinkClick r:id="rId9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9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88426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0" name="그림 119">
                    <a:hlinkClick r:id="rId9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9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13668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1" name="그림 120">
                    <a:hlinkClick r:id="rId9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9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38909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2" name="그림 121">
                    <a:hlinkClick r:id="rId9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9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67643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3" name="그림 122">
                    <a:hlinkClick r:id="rId10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0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92884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4" name="그림 123">
                    <a:hlinkClick r:id="rId10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0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18125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5" name="그림 124">
                    <a:hlinkClick r:id="rId10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0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43208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6" name="그림 125">
                    <a:hlinkClick r:id="rId10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0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685585" y="116632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7" name="그림 126">
                    <a:hlinkClick r:id="rId10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0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937997" y="116632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8" name="그림 127">
                    <a:hlinkClick r:id="rId11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1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190410" y="116632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9" name="그림 128">
                    <a:hlinkClick r:id="rId11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1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441235" y="116632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0" name="그림 129">
                    <a:hlinkClick r:id="rId11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1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693647" y="116632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1" name="그림 130">
                    <a:hlinkClick r:id="rId11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1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946060" y="116632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2" name="그림 131">
                    <a:hlinkClick r:id="rId11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1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07960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3" name="그림 132">
                    <a:hlinkClick r:id="rId12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2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330427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4" name="그림 133">
                    <a:hlinkClick r:id="rId12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2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58284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5" name="그림 134">
                    <a:hlinkClick r:id="rId12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2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870177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6" name="그림 135">
                    <a:hlinkClick r:id="rId12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2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12259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7" name="그림 136">
                    <a:hlinkClick r:id="rId12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2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37500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8" name="그림 137">
                    <a:hlinkClick r:id="rId13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3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627415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9" name="그림 138">
                    <a:hlinkClick r:id="rId13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3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87824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40" name="그림 139">
                    <a:hlinkClick r:id="rId13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3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09414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41" name="그림 140">
                    <a:hlinkClick r:id="rId13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3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34655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42" name="그림 141">
                    <a:hlinkClick r:id="rId13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3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598965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43" name="그림 142">
                    <a:hlinkClick r:id="rId14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4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851377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44" name="그림 143">
                    <a:hlinkClick r:id="rId14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4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10220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45" name="그림 144">
                    <a:hlinkClick r:id="rId14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4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354615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46" name="그림 145">
                    <a:hlinkClick r:id="rId14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4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607027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47" name="그림 146">
                    <a:hlinkClick r:id="rId14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4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85944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48" name="그림 147">
                    <a:hlinkClick r:id="rId15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5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110265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49" name="그림 148">
                    <a:hlinkClick r:id="rId15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5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362677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50" name="그림 149">
                    <a:hlinkClick r:id="rId15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5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61509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51" name="그림 150">
                    <a:hlinkClick r:id="rId15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5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86750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52" name="그림 151">
                    <a:hlinkClick r:id="rId15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5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118327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53" name="그림 152">
                    <a:hlinkClick r:id="rId16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6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37074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54" name="그림 153">
                    <a:hlinkClick r:id="rId16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6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62315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55" name="그림 154">
                    <a:hlinkClick r:id="rId16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6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91049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56" name="그림 155">
                    <a:hlinkClick r:id="rId16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6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16290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57" name="그림 156">
                    <a:hlinkClick r:id="rId16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6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415315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58" name="그림 157">
                    <a:hlinkClick r:id="rId17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7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66614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</p:grpSp>
            <p:grpSp>
              <p:nvGrpSpPr>
                <p:cNvPr id="44" name="그룹 43"/>
                <p:cNvGrpSpPr/>
                <p:nvPr/>
              </p:nvGrpSpPr>
              <p:grpSpPr>
                <a:xfrm>
                  <a:off x="3143672" y="21421"/>
                  <a:ext cx="8640960" cy="455251"/>
                  <a:chOff x="3143672" y="21421"/>
                  <a:chExt cx="8640960" cy="455251"/>
                </a:xfrm>
              </p:grpSpPr>
              <p:pic>
                <p:nvPicPr>
                  <p:cNvPr id="45" name="Picture 321" descr="0">
                    <a:hlinkClick r:id="rId17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7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911920" y="284070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6" name="Picture 322" descr="0">
                    <a:hlinkClick r:id="rId17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7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143672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7" name="Picture 323" descr="0">
                    <a:hlinkClick r:id="rId17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7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504090" y="23422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8" name="Picture 324" descr="0">
                    <a:hlinkClick r:id="rId17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7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862919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9" name="Picture 325" descr="0">
                    <a:hlinkClick r:id="rId180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8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223336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0" name="Picture 326" descr="0">
                    <a:hlinkClick r:id="rId18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8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583753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1" name="Picture 327" descr="0">
                    <a:hlinkClick r:id="rId18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8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944170" y="23422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2" name="Picture 328" descr="0">
                    <a:hlinkClick r:id="rId18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8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302999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3" name="Picture 329" descr="0">
                    <a:hlinkClick r:id="rId18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8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663417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4" name="Picture 330" descr="0">
                    <a:hlinkClick r:id="rId190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9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023833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5" name="Picture 331" descr="0">
                    <a:hlinkClick r:id="rId19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9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384251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6" name="Picture 332" descr="0">
                    <a:hlinkClick r:id="rId19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9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744667" y="23422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7" name="Picture 333" descr="0">
                    <a:hlinkClick r:id="rId19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9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103497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8" name="Picture 334" descr="0">
                    <a:hlinkClick r:id="rId19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9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463914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9" name="Picture 335" descr="0">
                    <a:hlinkClick r:id="rId200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0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824331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0" name="Picture 336" descr="0">
                    <a:hlinkClick r:id="rId20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0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184749" y="23422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1" name="Picture 337" descr="0">
                    <a:hlinkClick r:id="rId20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0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543578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2" name="Picture 338" descr="0">
                    <a:hlinkClick r:id="rId20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0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904312" y="2142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3" name="Picture 339" descr="0">
                    <a:hlinkClick r:id="rId20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0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265052" y="2142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4" name="Picture 340" descr="0">
                    <a:hlinkClick r:id="rId210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1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625469" y="21421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5" name="Picture 341" descr="0">
                    <a:hlinkClick r:id="rId21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1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985887" y="21421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6" name="Picture 342" descr="0">
                    <a:hlinkClick r:id="rId21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1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345905" y="2142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7" name="Picture 343" descr="0">
                    <a:hlinkClick r:id="rId21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1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706323" y="21421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8" name="Picture 344" descr="0">
                    <a:hlinkClick r:id="rId21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1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065152" y="2142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9" name="Picture 345" descr="0">
                    <a:hlinkClick r:id="rId220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2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473435" y="2142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0" name="Picture 346" descr="0">
                    <a:hlinkClick r:id="rId22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2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143672" y="284070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1" name="Picture 347" descr="0">
                    <a:hlinkClick r:id="rId22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2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553091" y="284070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2" name="Picture 348" descr="0">
                    <a:hlinkClick r:id="rId22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2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272338" y="284070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3" name="Picture 349" descr="0">
                    <a:hlinkClick r:id="rId22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2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632754" y="284070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4" name="Picture 350" descr="0">
                    <a:hlinkClick r:id="rId230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3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993172" y="284070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5" name="Picture 351" descr="0">
                    <a:hlinkClick r:id="rId23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3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353589" y="284070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6" name="Picture 352" descr="0">
                    <a:hlinkClick r:id="rId23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3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712418" y="284070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7" name="Picture 353" descr="0">
                    <a:hlinkClick r:id="rId23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3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072905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8" name="Picture 354" descr="0">
                    <a:hlinkClick r:id="rId23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3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433322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9" name="Picture 355" descr="0">
                    <a:hlinkClick r:id="rId240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4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793094" y="286031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0" name="Picture 356" descr="0">
                    <a:hlinkClick r:id="rId24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4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151924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1" name="Picture 357" descr="0">
                    <a:hlinkClick r:id="rId24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4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512018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2" name="Picture 358" descr="0">
                    <a:hlinkClick r:id="rId24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4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873056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3" name="Picture 359" descr="0">
                    <a:hlinkClick r:id="rId24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4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233472" y="286031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4" name="Picture 361" descr="0">
                    <a:hlinkClick r:id="rId250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5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473058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5" name="Picture 362" descr="0">
                    <a:hlinkClick r:id="rId25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5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112640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6" name="Picture 363" descr="0">
                    <a:hlinkClick r:id="rId25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5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753811" y="286031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7" name="Picture 364" descr="0">
                    <a:hlinkClick r:id="rId25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5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393394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8" name="Picture 365" descr="0">
                    <a:hlinkClick r:id="rId25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5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032977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9" name="Picture 366" descr="0">
                    <a:hlinkClick r:id="rId260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6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672560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0" name="Picture 367" descr="0">
                    <a:hlinkClick r:id="rId26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6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313731" y="286031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1" name="Picture 368" descr="0">
                    <a:hlinkClick r:id="rId26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6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953313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2" name="Picture 369" descr="0">
                    <a:hlinkClick r:id="rId26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6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593890" y="286031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</p:grpSp>
          </p:grpSp>
        </p:grpSp>
      </p:grpSp>
      <p:cxnSp>
        <p:nvCxnSpPr>
          <p:cNvPr id="160" name="직선 연결선 159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1" name="직선 연결선 160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2" name="그림 1"/>
          <p:cNvPicPr>
            <a:picLocks noChangeAspect="1"/>
          </p:cNvPicPr>
          <p:nvPr/>
        </p:nvPicPr>
        <p:blipFill>
          <a:blip r:embed="rId26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21507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21508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21509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21510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21511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21512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21513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21514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21515" name="AutoShape 11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25</a:t>
            </a:r>
          </a:p>
        </p:txBody>
      </p:sp>
      <p:sp>
        <p:nvSpPr>
          <p:cNvPr id="21516" name="AutoShape 11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21517" name="AutoShape 11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26</a:t>
            </a:r>
          </a:p>
        </p:txBody>
      </p:sp>
      <p:sp>
        <p:nvSpPr>
          <p:cNvPr id="21518" name="AutoShape 11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21519" name="AutoShape 118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27</a:t>
            </a:r>
          </a:p>
        </p:txBody>
      </p:sp>
      <p:sp>
        <p:nvSpPr>
          <p:cNvPr id="21520" name="AutoShape 120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28</a:t>
            </a:r>
          </a:p>
        </p:txBody>
      </p:sp>
      <p:sp>
        <p:nvSpPr>
          <p:cNvPr id="21521" name="AutoShape 12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21522" name="AutoShape 122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29</a:t>
            </a:r>
          </a:p>
        </p:txBody>
      </p:sp>
      <p:sp>
        <p:nvSpPr>
          <p:cNvPr id="21523" name="AutoShape 123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21524" name="AutoShape 124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30</a:t>
            </a:r>
          </a:p>
        </p:txBody>
      </p:sp>
      <p:sp>
        <p:nvSpPr>
          <p:cNvPr id="21525" name="AutoShape 125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21526" name="AutoShape 126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31</a:t>
            </a:r>
          </a:p>
        </p:txBody>
      </p:sp>
      <p:sp>
        <p:nvSpPr>
          <p:cNvPr id="21527" name="AutoShape 127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21528" name="AutoShape 128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32</a:t>
            </a:r>
          </a:p>
        </p:txBody>
      </p:sp>
      <p:sp>
        <p:nvSpPr>
          <p:cNvPr id="21529" name="AutoShape 129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21530" name="AutoShape 130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33</a:t>
            </a:r>
          </a:p>
        </p:txBody>
      </p:sp>
      <p:sp>
        <p:nvSpPr>
          <p:cNvPr id="21531" name="AutoShape 131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21532" name="AutoShape 132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34</a:t>
            </a:r>
          </a:p>
        </p:txBody>
      </p:sp>
      <p:sp>
        <p:nvSpPr>
          <p:cNvPr id="21533" name="AutoShape 133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21534" name="AutoShape 134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78962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35</a:t>
            </a:r>
          </a:p>
        </p:txBody>
      </p:sp>
      <p:sp>
        <p:nvSpPr>
          <p:cNvPr id="21535" name="AutoShape 135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21536" name="AutoShape 137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21537" name="AutoShape 139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21538" name="AutoShape 141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21539" name="AutoShape 143">
            <a:hlinkClick r:id="rId35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20</a:t>
            </a:r>
          </a:p>
        </p:txBody>
      </p:sp>
      <p:sp>
        <p:nvSpPr>
          <p:cNvPr id="21540" name="AutoShape 194">
            <a:hlinkClick r:id="rId36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grpSp>
        <p:nvGrpSpPr>
          <p:cNvPr id="38" name="그룹 37"/>
          <p:cNvGrpSpPr/>
          <p:nvPr/>
        </p:nvGrpSpPr>
        <p:grpSpPr>
          <a:xfrm>
            <a:off x="479376" y="-26988"/>
            <a:ext cx="11305256" cy="5977011"/>
            <a:chOff x="479376" y="-26988"/>
            <a:chExt cx="11305256" cy="5977011"/>
          </a:xfrm>
        </p:grpSpPr>
        <p:pic>
          <p:nvPicPr>
            <p:cNvPr id="39" name="그림 38"/>
            <p:cNvPicPr>
              <a:picLocks noChangeAspect="1"/>
            </p:cNvPicPr>
            <p:nvPr/>
          </p:nvPicPr>
          <p:blipFill>
            <a:blip r:embed="rId3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9376" y="333377"/>
              <a:ext cx="1228725" cy="285750"/>
            </a:xfrm>
            <a:prstGeom prst="rect">
              <a:avLst/>
            </a:prstGeom>
          </p:spPr>
        </p:pic>
        <p:grpSp>
          <p:nvGrpSpPr>
            <p:cNvPr id="40" name="그룹 39"/>
            <p:cNvGrpSpPr/>
            <p:nvPr/>
          </p:nvGrpSpPr>
          <p:grpSpPr>
            <a:xfrm>
              <a:off x="839416" y="-26988"/>
              <a:ext cx="10945216" cy="5977011"/>
              <a:chOff x="839416" y="-26988"/>
              <a:chExt cx="10945216" cy="5977011"/>
            </a:xfrm>
          </p:grpSpPr>
          <p:pic>
            <p:nvPicPr>
              <p:cNvPr id="41" name="그림 65">
                <a:hlinkClick r:id="rId3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603376" y="-26988"/>
                <a:ext cx="676275" cy="28733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grpSp>
            <p:nvGrpSpPr>
              <p:cNvPr id="42" name="그룹 41"/>
              <p:cNvGrpSpPr/>
              <p:nvPr/>
            </p:nvGrpSpPr>
            <p:grpSpPr>
              <a:xfrm>
                <a:off x="839416" y="21421"/>
                <a:ext cx="10945216" cy="5928602"/>
                <a:chOff x="839416" y="21421"/>
                <a:chExt cx="10945216" cy="5928602"/>
              </a:xfrm>
            </p:grpSpPr>
            <p:grpSp>
              <p:nvGrpSpPr>
                <p:cNvPr id="43" name="그룹 42"/>
                <p:cNvGrpSpPr/>
                <p:nvPr/>
              </p:nvGrpSpPr>
              <p:grpSpPr>
                <a:xfrm>
                  <a:off x="839416" y="5517232"/>
                  <a:ext cx="10523983" cy="432791"/>
                  <a:chOff x="1332657" y="115889"/>
                  <a:chExt cx="10523983" cy="432791"/>
                </a:xfrm>
              </p:grpSpPr>
              <p:pic>
                <p:nvPicPr>
                  <p:cNvPr id="93" name="그림 92">
                    <a:hlinkClick r:id="rId4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4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58506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4" name="그림 93">
                    <a:hlinkClick r:id="rId4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4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33265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5" name="그림 94">
                    <a:hlinkClick r:id="rId4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4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83748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6" name="그림 95">
                    <a:hlinkClick r:id="rId4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4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208830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7" name="그림 96">
                    <a:hlinkClick r:id="rId4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4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234071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8" name="그림 97">
                    <a:hlinkClick r:id="rId5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5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259313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9" name="그림 98">
                    <a:hlinkClick r:id="rId5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5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284554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0" name="그림 99">
                    <a:hlinkClick r:id="rId5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5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09636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1" name="그림 100">
                    <a:hlinkClick r:id="rId5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5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34878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2" name="그림 101">
                    <a:hlinkClick r:id="rId5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5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60119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3" name="그림 102">
                    <a:hlinkClick r:id="rId6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6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10443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4" name="그림 103">
                    <a:hlinkClick r:id="rId6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6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85360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5" name="그림 104">
                    <a:hlinkClick r:id="rId6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6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35684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6" name="그림 105">
                    <a:hlinkClick r:id="rId6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6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60925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7" name="그림 106">
                    <a:hlinkClick r:id="rId6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6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86008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8" name="그림 107">
                    <a:hlinkClick r:id="rId7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7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11249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9" name="그림 108">
                    <a:hlinkClick r:id="rId7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7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36490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0" name="그림 109">
                    <a:hlinkClick r:id="rId7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7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61731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1" name="그림 110">
                    <a:hlinkClick r:id="rId7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7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86814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2" name="그림 111">
                    <a:hlinkClick r:id="rId7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7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12055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3" name="그림 112">
                    <a:hlinkClick r:id="rId8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8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37296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4" name="그림 113">
                    <a:hlinkClick r:id="rId8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8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62538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5" name="그림 114">
                    <a:hlinkClick r:id="rId8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8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87620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6" name="그림 115">
                    <a:hlinkClick r:id="rId8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8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12861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7" name="그림 116">
                    <a:hlinkClick r:id="rId8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8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38103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8" name="그림 117">
                    <a:hlinkClick r:id="rId9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9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63344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9" name="그림 118">
                    <a:hlinkClick r:id="rId9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9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88426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0" name="그림 119">
                    <a:hlinkClick r:id="rId9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9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13668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1" name="그림 120">
                    <a:hlinkClick r:id="rId9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9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38909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2" name="그림 121">
                    <a:hlinkClick r:id="rId9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9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67643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3" name="그림 122">
                    <a:hlinkClick r:id="rId10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0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92884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4" name="그림 123">
                    <a:hlinkClick r:id="rId10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0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18125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5" name="그림 124">
                    <a:hlinkClick r:id="rId10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0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43208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6" name="그림 125">
                    <a:hlinkClick r:id="rId10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0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685585" y="116632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7" name="그림 126">
                    <a:hlinkClick r:id="rId10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0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937997" y="116632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8" name="그림 127">
                    <a:hlinkClick r:id="rId11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1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190410" y="116632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9" name="그림 128">
                    <a:hlinkClick r:id="rId11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1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441235" y="116632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0" name="그림 129">
                    <a:hlinkClick r:id="rId11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1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693647" y="116632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1" name="그림 130">
                    <a:hlinkClick r:id="rId11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1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946060" y="116632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2" name="그림 131">
                    <a:hlinkClick r:id="rId11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1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07960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3" name="그림 132">
                    <a:hlinkClick r:id="rId12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2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330427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4" name="그림 133">
                    <a:hlinkClick r:id="rId12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2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58284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5" name="그림 134">
                    <a:hlinkClick r:id="rId12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2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870177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6" name="그림 135">
                    <a:hlinkClick r:id="rId12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2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12259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7" name="그림 136">
                    <a:hlinkClick r:id="rId12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2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37500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8" name="그림 137">
                    <a:hlinkClick r:id="rId13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3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627415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9" name="그림 138">
                    <a:hlinkClick r:id="rId13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3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87824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40" name="그림 139">
                    <a:hlinkClick r:id="rId13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3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09414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41" name="그림 140">
                    <a:hlinkClick r:id="rId13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3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34655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42" name="그림 141">
                    <a:hlinkClick r:id="rId13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3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598965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43" name="그림 142">
                    <a:hlinkClick r:id="rId14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4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851377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44" name="그림 143">
                    <a:hlinkClick r:id="rId14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4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10220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45" name="그림 144">
                    <a:hlinkClick r:id="rId14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4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354615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46" name="그림 145">
                    <a:hlinkClick r:id="rId14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4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607027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47" name="그림 146">
                    <a:hlinkClick r:id="rId14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4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85944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48" name="그림 147">
                    <a:hlinkClick r:id="rId15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5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110265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49" name="그림 148">
                    <a:hlinkClick r:id="rId15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5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362677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50" name="그림 149">
                    <a:hlinkClick r:id="rId15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5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61509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51" name="그림 150">
                    <a:hlinkClick r:id="rId15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5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86750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52" name="그림 151">
                    <a:hlinkClick r:id="rId15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5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118327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53" name="그림 152">
                    <a:hlinkClick r:id="rId16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6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37074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54" name="그림 153">
                    <a:hlinkClick r:id="rId16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6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62315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55" name="그림 154">
                    <a:hlinkClick r:id="rId16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6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91049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56" name="그림 155">
                    <a:hlinkClick r:id="rId16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6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16290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57" name="그림 156">
                    <a:hlinkClick r:id="rId16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6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415315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58" name="그림 157">
                    <a:hlinkClick r:id="rId17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7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66614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</p:grpSp>
            <p:grpSp>
              <p:nvGrpSpPr>
                <p:cNvPr id="44" name="그룹 43"/>
                <p:cNvGrpSpPr/>
                <p:nvPr/>
              </p:nvGrpSpPr>
              <p:grpSpPr>
                <a:xfrm>
                  <a:off x="3143672" y="21421"/>
                  <a:ext cx="8640960" cy="455251"/>
                  <a:chOff x="3143672" y="21421"/>
                  <a:chExt cx="8640960" cy="455251"/>
                </a:xfrm>
              </p:grpSpPr>
              <p:pic>
                <p:nvPicPr>
                  <p:cNvPr id="45" name="Picture 321" descr="0">
                    <a:hlinkClick r:id="rId17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7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911920" y="284070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6" name="Picture 322" descr="0">
                    <a:hlinkClick r:id="rId17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7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143672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7" name="Picture 323" descr="0">
                    <a:hlinkClick r:id="rId17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7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504090" y="23422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8" name="Picture 324" descr="0">
                    <a:hlinkClick r:id="rId17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7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862919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9" name="Picture 325" descr="0">
                    <a:hlinkClick r:id="rId180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8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223336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0" name="Picture 326" descr="0">
                    <a:hlinkClick r:id="rId18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8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583753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1" name="Picture 327" descr="0">
                    <a:hlinkClick r:id="rId18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8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944170" y="23422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2" name="Picture 328" descr="0">
                    <a:hlinkClick r:id="rId18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8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302999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3" name="Picture 329" descr="0">
                    <a:hlinkClick r:id="rId18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8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663417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4" name="Picture 330" descr="0">
                    <a:hlinkClick r:id="rId190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9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023833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5" name="Picture 331" descr="0">
                    <a:hlinkClick r:id="rId19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9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384251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6" name="Picture 332" descr="0">
                    <a:hlinkClick r:id="rId19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9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744667" y="23422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7" name="Picture 333" descr="0">
                    <a:hlinkClick r:id="rId19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9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103497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8" name="Picture 334" descr="0">
                    <a:hlinkClick r:id="rId19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9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463914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9" name="Picture 335" descr="0">
                    <a:hlinkClick r:id="rId200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0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824331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0" name="Picture 336" descr="0">
                    <a:hlinkClick r:id="rId20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0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184749" y="23422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1" name="Picture 337" descr="0">
                    <a:hlinkClick r:id="rId20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0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543578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2" name="Picture 338" descr="0">
                    <a:hlinkClick r:id="rId20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0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904312" y="2142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3" name="Picture 339" descr="0">
                    <a:hlinkClick r:id="rId20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0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265052" y="2142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4" name="Picture 340" descr="0">
                    <a:hlinkClick r:id="rId210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1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625469" y="21421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5" name="Picture 341" descr="0">
                    <a:hlinkClick r:id="rId21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1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985887" y="21421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6" name="Picture 342" descr="0">
                    <a:hlinkClick r:id="rId21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1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345905" y="2142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7" name="Picture 343" descr="0">
                    <a:hlinkClick r:id="rId21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1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706323" y="21421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8" name="Picture 344" descr="0">
                    <a:hlinkClick r:id="rId21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1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065152" y="2142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9" name="Picture 345" descr="0">
                    <a:hlinkClick r:id="rId220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2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473435" y="2142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0" name="Picture 346" descr="0">
                    <a:hlinkClick r:id="rId22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2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143672" y="284070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1" name="Picture 347" descr="0">
                    <a:hlinkClick r:id="rId22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2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553091" y="284070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2" name="Picture 348" descr="0">
                    <a:hlinkClick r:id="rId22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2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272338" y="284070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3" name="Picture 349" descr="0">
                    <a:hlinkClick r:id="rId22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2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632754" y="284070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4" name="Picture 350" descr="0">
                    <a:hlinkClick r:id="rId230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3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993172" y="284070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5" name="Picture 351" descr="0">
                    <a:hlinkClick r:id="rId23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3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353589" y="284070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6" name="Picture 352" descr="0">
                    <a:hlinkClick r:id="rId23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3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712418" y="284070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7" name="Picture 353" descr="0">
                    <a:hlinkClick r:id="rId23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3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072905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8" name="Picture 354" descr="0">
                    <a:hlinkClick r:id="rId23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3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433322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9" name="Picture 355" descr="0">
                    <a:hlinkClick r:id="rId240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4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793094" y="286031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0" name="Picture 356" descr="0">
                    <a:hlinkClick r:id="rId24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4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151924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1" name="Picture 357" descr="0">
                    <a:hlinkClick r:id="rId24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4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512018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2" name="Picture 358" descr="0">
                    <a:hlinkClick r:id="rId24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4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873056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3" name="Picture 359" descr="0">
                    <a:hlinkClick r:id="rId24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4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233472" y="286031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4" name="Picture 361" descr="0">
                    <a:hlinkClick r:id="rId250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5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473058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5" name="Picture 362" descr="0">
                    <a:hlinkClick r:id="rId25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5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112640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6" name="Picture 363" descr="0">
                    <a:hlinkClick r:id="rId25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5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753811" y="286031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7" name="Picture 364" descr="0">
                    <a:hlinkClick r:id="rId25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5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393394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8" name="Picture 365" descr="0">
                    <a:hlinkClick r:id="rId25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5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032977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9" name="Picture 366" descr="0">
                    <a:hlinkClick r:id="rId260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6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672560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0" name="Picture 367" descr="0">
                    <a:hlinkClick r:id="rId26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6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313731" y="286031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1" name="Picture 368" descr="0">
                    <a:hlinkClick r:id="rId26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6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953313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2" name="Picture 369" descr="0">
                    <a:hlinkClick r:id="rId26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6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593890" y="286031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</p:grpSp>
          </p:grpSp>
        </p:grpSp>
      </p:grpSp>
      <p:cxnSp>
        <p:nvCxnSpPr>
          <p:cNvPr id="160" name="직선 연결선 159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1" name="직선 연결선 160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2" name="그림 1"/>
          <p:cNvPicPr>
            <a:picLocks noChangeAspect="1"/>
          </p:cNvPicPr>
          <p:nvPr/>
        </p:nvPicPr>
        <p:blipFill>
          <a:blip r:embed="rId26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22531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21</a:t>
            </a:r>
          </a:p>
        </p:txBody>
      </p:sp>
      <p:sp>
        <p:nvSpPr>
          <p:cNvPr id="22532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22533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22534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22535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22536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22537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22538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22539" name="AutoShape 11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25</a:t>
            </a:r>
          </a:p>
        </p:txBody>
      </p:sp>
      <p:sp>
        <p:nvSpPr>
          <p:cNvPr id="22540" name="AutoShape 11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22541" name="AutoShape 11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26</a:t>
            </a:r>
          </a:p>
        </p:txBody>
      </p:sp>
      <p:sp>
        <p:nvSpPr>
          <p:cNvPr id="22542" name="AutoShape 11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22543" name="AutoShape 118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27</a:t>
            </a:r>
          </a:p>
        </p:txBody>
      </p:sp>
      <p:sp>
        <p:nvSpPr>
          <p:cNvPr id="22544" name="AutoShape 120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28</a:t>
            </a:r>
          </a:p>
        </p:txBody>
      </p:sp>
      <p:sp>
        <p:nvSpPr>
          <p:cNvPr id="22545" name="AutoShape 12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22546" name="AutoShape 122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29</a:t>
            </a:r>
          </a:p>
        </p:txBody>
      </p:sp>
      <p:sp>
        <p:nvSpPr>
          <p:cNvPr id="22547" name="AutoShape 123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22548" name="AutoShape 124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30</a:t>
            </a:r>
          </a:p>
        </p:txBody>
      </p:sp>
      <p:sp>
        <p:nvSpPr>
          <p:cNvPr id="22549" name="AutoShape 125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22550" name="AutoShape 126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31</a:t>
            </a:r>
          </a:p>
        </p:txBody>
      </p:sp>
      <p:sp>
        <p:nvSpPr>
          <p:cNvPr id="22551" name="AutoShape 127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22552" name="AutoShape 128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32</a:t>
            </a:r>
          </a:p>
        </p:txBody>
      </p:sp>
      <p:sp>
        <p:nvSpPr>
          <p:cNvPr id="22553" name="AutoShape 129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22554" name="AutoShape 130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33</a:t>
            </a:r>
          </a:p>
        </p:txBody>
      </p:sp>
      <p:sp>
        <p:nvSpPr>
          <p:cNvPr id="22555" name="AutoShape 131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22556" name="AutoShape 132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34</a:t>
            </a:r>
          </a:p>
        </p:txBody>
      </p:sp>
      <p:sp>
        <p:nvSpPr>
          <p:cNvPr id="22557" name="AutoShape 133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22558" name="AutoShape 134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78962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35</a:t>
            </a:r>
          </a:p>
        </p:txBody>
      </p:sp>
      <p:sp>
        <p:nvSpPr>
          <p:cNvPr id="22559" name="AutoShape 135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22560" name="AutoShape 137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22561" name="AutoShape 139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22562" name="AutoShape 141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22563" name="AutoShape 143">
            <a:hlinkClick r:id="rId35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22564" name="AutoShape 194">
            <a:hlinkClick r:id="rId36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grpSp>
        <p:nvGrpSpPr>
          <p:cNvPr id="38" name="그룹 37"/>
          <p:cNvGrpSpPr/>
          <p:nvPr/>
        </p:nvGrpSpPr>
        <p:grpSpPr>
          <a:xfrm>
            <a:off x="479376" y="-26988"/>
            <a:ext cx="11305256" cy="5977011"/>
            <a:chOff x="479376" y="-26988"/>
            <a:chExt cx="11305256" cy="5977011"/>
          </a:xfrm>
        </p:grpSpPr>
        <p:pic>
          <p:nvPicPr>
            <p:cNvPr id="39" name="그림 38"/>
            <p:cNvPicPr>
              <a:picLocks noChangeAspect="1"/>
            </p:cNvPicPr>
            <p:nvPr/>
          </p:nvPicPr>
          <p:blipFill>
            <a:blip r:embed="rId3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9376" y="333377"/>
              <a:ext cx="1228725" cy="285750"/>
            </a:xfrm>
            <a:prstGeom prst="rect">
              <a:avLst/>
            </a:prstGeom>
          </p:spPr>
        </p:pic>
        <p:grpSp>
          <p:nvGrpSpPr>
            <p:cNvPr id="40" name="그룹 39"/>
            <p:cNvGrpSpPr/>
            <p:nvPr/>
          </p:nvGrpSpPr>
          <p:grpSpPr>
            <a:xfrm>
              <a:off x="839416" y="-26988"/>
              <a:ext cx="10945216" cy="5977011"/>
              <a:chOff x="839416" y="-26988"/>
              <a:chExt cx="10945216" cy="5977011"/>
            </a:xfrm>
          </p:grpSpPr>
          <p:pic>
            <p:nvPicPr>
              <p:cNvPr id="41" name="그림 65">
                <a:hlinkClick r:id="rId3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603376" y="-26988"/>
                <a:ext cx="676275" cy="28733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grpSp>
            <p:nvGrpSpPr>
              <p:cNvPr id="42" name="그룹 41"/>
              <p:cNvGrpSpPr/>
              <p:nvPr/>
            </p:nvGrpSpPr>
            <p:grpSpPr>
              <a:xfrm>
                <a:off x="839416" y="21421"/>
                <a:ext cx="10945216" cy="5928602"/>
                <a:chOff x="839416" y="21421"/>
                <a:chExt cx="10945216" cy="5928602"/>
              </a:xfrm>
            </p:grpSpPr>
            <p:grpSp>
              <p:nvGrpSpPr>
                <p:cNvPr id="43" name="그룹 42"/>
                <p:cNvGrpSpPr/>
                <p:nvPr/>
              </p:nvGrpSpPr>
              <p:grpSpPr>
                <a:xfrm>
                  <a:off x="839416" y="5517232"/>
                  <a:ext cx="10523983" cy="432791"/>
                  <a:chOff x="1332657" y="115889"/>
                  <a:chExt cx="10523983" cy="432791"/>
                </a:xfrm>
              </p:grpSpPr>
              <p:pic>
                <p:nvPicPr>
                  <p:cNvPr id="93" name="그림 92">
                    <a:hlinkClick r:id="rId4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4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58506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4" name="그림 93">
                    <a:hlinkClick r:id="rId4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4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33265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5" name="그림 94">
                    <a:hlinkClick r:id="rId4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4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83748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6" name="그림 95">
                    <a:hlinkClick r:id="rId4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4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208830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7" name="그림 96">
                    <a:hlinkClick r:id="rId4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4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234071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8" name="그림 97">
                    <a:hlinkClick r:id="rId5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5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259313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9" name="그림 98">
                    <a:hlinkClick r:id="rId5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5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284554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0" name="그림 99">
                    <a:hlinkClick r:id="rId5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5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09636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1" name="그림 100">
                    <a:hlinkClick r:id="rId5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5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34878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2" name="그림 101">
                    <a:hlinkClick r:id="rId5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5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60119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3" name="그림 102">
                    <a:hlinkClick r:id="rId6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6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10443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4" name="그림 103">
                    <a:hlinkClick r:id="rId6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6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85360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5" name="그림 104">
                    <a:hlinkClick r:id="rId6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6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35684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6" name="그림 105">
                    <a:hlinkClick r:id="rId6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6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60925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7" name="그림 106">
                    <a:hlinkClick r:id="rId6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6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86008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8" name="그림 107">
                    <a:hlinkClick r:id="rId7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7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11249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9" name="그림 108">
                    <a:hlinkClick r:id="rId7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7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36490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0" name="그림 109">
                    <a:hlinkClick r:id="rId7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7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61731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1" name="그림 110">
                    <a:hlinkClick r:id="rId7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7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86814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2" name="그림 111">
                    <a:hlinkClick r:id="rId7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7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12055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3" name="그림 112">
                    <a:hlinkClick r:id="rId8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8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37296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4" name="그림 113">
                    <a:hlinkClick r:id="rId8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8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62538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5" name="그림 114">
                    <a:hlinkClick r:id="rId8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8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87620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6" name="그림 115">
                    <a:hlinkClick r:id="rId8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8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12861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7" name="그림 116">
                    <a:hlinkClick r:id="rId8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8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38103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8" name="그림 117">
                    <a:hlinkClick r:id="rId9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9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63344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9" name="그림 118">
                    <a:hlinkClick r:id="rId9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9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88426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0" name="그림 119">
                    <a:hlinkClick r:id="rId9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9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13668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1" name="그림 120">
                    <a:hlinkClick r:id="rId9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9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38909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2" name="그림 121">
                    <a:hlinkClick r:id="rId9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9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67643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3" name="그림 122">
                    <a:hlinkClick r:id="rId10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0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92884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4" name="그림 123">
                    <a:hlinkClick r:id="rId10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0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18125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5" name="그림 124">
                    <a:hlinkClick r:id="rId10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0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43208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6" name="그림 125">
                    <a:hlinkClick r:id="rId10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0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685585" y="116632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7" name="그림 126">
                    <a:hlinkClick r:id="rId10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0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937997" y="116632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8" name="그림 127">
                    <a:hlinkClick r:id="rId11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1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190410" y="116632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9" name="그림 128">
                    <a:hlinkClick r:id="rId11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1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441235" y="116632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0" name="그림 129">
                    <a:hlinkClick r:id="rId11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1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693647" y="116632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1" name="그림 130">
                    <a:hlinkClick r:id="rId11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1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946060" y="116632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2" name="그림 131">
                    <a:hlinkClick r:id="rId11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1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07960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3" name="그림 132">
                    <a:hlinkClick r:id="rId12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2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330427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4" name="그림 133">
                    <a:hlinkClick r:id="rId12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2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58284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5" name="그림 134">
                    <a:hlinkClick r:id="rId12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2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870177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6" name="그림 135">
                    <a:hlinkClick r:id="rId12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2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12259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7" name="그림 136">
                    <a:hlinkClick r:id="rId12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2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37500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8" name="그림 137">
                    <a:hlinkClick r:id="rId13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3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627415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9" name="그림 138">
                    <a:hlinkClick r:id="rId13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3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87824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40" name="그림 139">
                    <a:hlinkClick r:id="rId13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3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09414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41" name="그림 140">
                    <a:hlinkClick r:id="rId13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3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34655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42" name="그림 141">
                    <a:hlinkClick r:id="rId13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3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598965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43" name="그림 142">
                    <a:hlinkClick r:id="rId14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4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851377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44" name="그림 143">
                    <a:hlinkClick r:id="rId14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4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10220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45" name="그림 144">
                    <a:hlinkClick r:id="rId14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4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354615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46" name="그림 145">
                    <a:hlinkClick r:id="rId14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4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607027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47" name="그림 146">
                    <a:hlinkClick r:id="rId14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4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85944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48" name="그림 147">
                    <a:hlinkClick r:id="rId15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5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110265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49" name="그림 148">
                    <a:hlinkClick r:id="rId15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5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362677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50" name="그림 149">
                    <a:hlinkClick r:id="rId15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5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61509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51" name="그림 150">
                    <a:hlinkClick r:id="rId15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5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86750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52" name="그림 151">
                    <a:hlinkClick r:id="rId15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5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118327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53" name="그림 152">
                    <a:hlinkClick r:id="rId16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6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37074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54" name="그림 153">
                    <a:hlinkClick r:id="rId16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6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62315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55" name="그림 154">
                    <a:hlinkClick r:id="rId16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6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91049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56" name="그림 155">
                    <a:hlinkClick r:id="rId16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6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16290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57" name="그림 156">
                    <a:hlinkClick r:id="rId16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6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415315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58" name="그림 157">
                    <a:hlinkClick r:id="rId17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7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66614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</p:grpSp>
            <p:grpSp>
              <p:nvGrpSpPr>
                <p:cNvPr id="44" name="그룹 43"/>
                <p:cNvGrpSpPr/>
                <p:nvPr/>
              </p:nvGrpSpPr>
              <p:grpSpPr>
                <a:xfrm>
                  <a:off x="3143672" y="21421"/>
                  <a:ext cx="8640960" cy="455251"/>
                  <a:chOff x="3143672" y="21421"/>
                  <a:chExt cx="8640960" cy="455251"/>
                </a:xfrm>
              </p:grpSpPr>
              <p:pic>
                <p:nvPicPr>
                  <p:cNvPr id="45" name="Picture 321" descr="0">
                    <a:hlinkClick r:id="rId17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7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911920" y="284070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6" name="Picture 322" descr="0">
                    <a:hlinkClick r:id="rId17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7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143672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7" name="Picture 323" descr="0">
                    <a:hlinkClick r:id="rId17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7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504090" y="23422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8" name="Picture 324" descr="0">
                    <a:hlinkClick r:id="rId17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7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862919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9" name="Picture 325" descr="0">
                    <a:hlinkClick r:id="rId180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8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223336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0" name="Picture 326" descr="0">
                    <a:hlinkClick r:id="rId18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8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583753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1" name="Picture 327" descr="0">
                    <a:hlinkClick r:id="rId18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8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944170" y="23422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2" name="Picture 328" descr="0">
                    <a:hlinkClick r:id="rId18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8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302999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3" name="Picture 329" descr="0">
                    <a:hlinkClick r:id="rId18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8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663417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4" name="Picture 330" descr="0">
                    <a:hlinkClick r:id="rId190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9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023833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5" name="Picture 331" descr="0">
                    <a:hlinkClick r:id="rId19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9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384251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6" name="Picture 332" descr="0">
                    <a:hlinkClick r:id="rId19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9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744667" y="23422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7" name="Picture 333" descr="0">
                    <a:hlinkClick r:id="rId19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9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103497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8" name="Picture 334" descr="0">
                    <a:hlinkClick r:id="rId19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9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463914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9" name="Picture 335" descr="0">
                    <a:hlinkClick r:id="rId200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0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824331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0" name="Picture 336" descr="0">
                    <a:hlinkClick r:id="rId20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0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184749" y="23422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1" name="Picture 337" descr="0">
                    <a:hlinkClick r:id="rId20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0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543578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2" name="Picture 338" descr="0">
                    <a:hlinkClick r:id="rId20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0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904312" y="2142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3" name="Picture 339" descr="0">
                    <a:hlinkClick r:id="rId20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0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265052" y="2142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4" name="Picture 340" descr="0">
                    <a:hlinkClick r:id="rId210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1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625469" y="21421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5" name="Picture 341" descr="0">
                    <a:hlinkClick r:id="rId21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1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985887" y="21421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6" name="Picture 342" descr="0">
                    <a:hlinkClick r:id="rId21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1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345905" y="2142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7" name="Picture 343" descr="0">
                    <a:hlinkClick r:id="rId21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1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706323" y="21421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8" name="Picture 344" descr="0">
                    <a:hlinkClick r:id="rId21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1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065152" y="2142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9" name="Picture 345" descr="0">
                    <a:hlinkClick r:id="rId220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2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473435" y="2142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0" name="Picture 346" descr="0">
                    <a:hlinkClick r:id="rId22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2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143672" y="284070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1" name="Picture 347" descr="0">
                    <a:hlinkClick r:id="rId22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2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553091" y="284070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2" name="Picture 348" descr="0">
                    <a:hlinkClick r:id="rId22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2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272338" y="284070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3" name="Picture 349" descr="0">
                    <a:hlinkClick r:id="rId22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2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632754" y="284070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4" name="Picture 350" descr="0">
                    <a:hlinkClick r:id="rId230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3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993172" y="284070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5" name="Picture 351" descr="0">
                    <a:hlinkClick r:id="rId23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3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353589" y="284070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6" name="Picture 352" descr="0">
                    <a:hlinkClick r:id="rId23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3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712418" y="284070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7" name="Picture 353" descr="0">
                    <a:hlinkClick r:id="rId23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3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072905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8" name="Picture 354" descr="0">
                    <a:hlinkClick r:id="rId23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3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433322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9" name="Picture 355" descr="0">
                    <a:hlinkClick r:id="rId240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4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793094" y="286031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0" name="Picture 356" descr="0">
                    <a:hlinkClick r:id="rId24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4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151924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1" name="Picture 357" descr="0">
                    <a:hlinkClick r:id="rId24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4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512018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2" name="Picture 358" descr="0">
                    <a:hlinkClick r:id="rId24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4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873056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3" name="Picture 359" descr="0">
                    <a:hlinkClick r:id="rId24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4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233472" y="286031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4" name="Picture 361" descr="0">
                    <a:hlinkClick r:id="rId250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5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473058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5" name="Picture 362" descr="0">
                    <a:hlinkClick r:id="rId25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5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112640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6" name="Picture 363" descr="0">
                    <a:hlinkClick r:id="rId25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5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753811" y="286031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7" name="Picture 364" descr="0">
                    <a:hlinkClick r:id="rId25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5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393394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8" name="Picture 365" descr="0">
                    <a:hlinkClick r:id="rId25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5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032977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9" name="Picture 366" descr="0">
                    <a:hlinkClick r:id="rId260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6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672560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0" name="Picture 367" descr="0">
                    <a:hlinkClick r:id="rId26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6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313731" y="286031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1" name="Picture 368" descr="0">
                    <a:hlinkClick r:id="rId26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6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953313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2" name="Picture 369" descr="0">
                    <a:hlinkClick r:id="rId26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6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593890" y="286031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</p:grpSp>
          </p:grpSp>
        </p:grpSp>
      </p:grpSp>
      <p:cxnSp>
        <p:nvCxnSpPr>
          <p:cNvPr id="160" name="직선 연결선 159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1" name="직선 연결선 160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2" name="그림 1"/>
          <p:cNvPicPr>
            <a:picLocks noChangeAspect="1"/>
          </p:cNvPicPr>
          <p:nvPr/>
        </p:nvPicPr>
        <p:blipFill>
          <a:blip r:embed="rId26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23555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23556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23557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22</a:t>
            </a:r>
          </a:p>
        </p:txBody>
      </p:sp>
      <p:sp>
        <p:nvSpPr>
          <p:cNvPr id="23558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23559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23560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23561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23562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23563" name="AutoShape 11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25</a:t>
            </a:r>
          </a:p>
        </p:txBody>
      </p:sp>
      <p:sp>
        <p:nvSpPr>
          <p:cNvPr id="23564" name="AutoShape 11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23565" name="AutoShape 11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26</a:t>
            </a:r>
          </a:p>
        </p:txBody>
      </p:sp>
      <p:sp>
        <p:nvSpPr>
          <p:cNvPr id="23566" name="AutoShape 11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23567" name="AutoShape 118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27</a:t>
            </a:r>
          </a:p>
        </p:txBody>
      </p:sp>
      <p:sp>
        <p:nvSpPr>
          <p:cNvPr id="23568" name="AutoShape 120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28</a:t>
            </a:r>
          </a:p>
        </p:txBody>
      </p:sp>
      <p:sp>
        <p:nvSpPr>
          <p:cNvPr id="23569" name="AutoShape 12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23570" name="AutoShape 122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29</a:t>
            </a:r>
          </a:p>
        </p:txBody>
      </p:sp>
      <p:sp>
        <p:nvSpPr>
          <p:cNvPr id="23571" name="AutoShape 123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23572" name="AutoShape 124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30</a:t>
            </a:r>
          </a:p>
        </p:txBody>
      </p:sp>
      <p:sp>
        <p:nvSpPr>
          <p:cNvPr id="23573" name="AutoShape 125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23574" name="AutoShape 126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31</a:t>
            </a:r>
          </a:p>
        </p:txBody>
      </p:sp>
      <p:sp>
        <p:nvSpPr>
          <p:cNvPr id="23575" name="AutoShape 127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23576" name="AutoShape 128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32</a:t>
            </a:r>
          </a:p>
        </p:txBody>
      </p:sp>
      <p:sp>
        <p:nvSpPr>
          <p:cNvPr id="23577" name="AutoShape 129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23578" name="AutoShape 130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33</a:t>
            </a:r>
          </a:p>
        </p:txBody>
      </p:sp>
      <p:sp>
        <p:nvSpPr>
          <p:cNvPr id="23579" name="AutoShape 131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23580" name="AutoShape 132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34</a:t>
            </a:r>
          </a:p>
        </p:txBody>
      </p:sp>
      <p:sp>
        <p:nvSpPr>
          <p:cNvPr id="23581" name="AutoShape 133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23582" name="AutoShape 134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78962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35</a:t>
            </a:r>
          </a:p>
        </p:txBody>
      </p:sp>
      <p:sp>
        <p:nvSpPr>
          <p:cNvPr id="23583" name="AutoShape 135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23584" name="AutoShape 137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23585" name="AutoShape 139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23586" name="AutoShape 141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23587" name="AutoShape 143">
            <a:hlinkClick r:id="rId35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23588" name="AutoShape 194">
            <a:hlinkClick r:id="rId36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grpSp>
        <p:nvGrpSpPr>
          <p:cNvPr id="38" name="그룹 37"/>
          <p:cNvGrpSpPr/>
          <p:nvPr/>
        </p:nvGrpSpPr>
        <p:grpSpPr>
          <a:xfrm>
            <a:off x="479376" y="-26988"/>
            <a:ext cx="11305256" cy="5977011"/>
            <a:chOff x="479376" y="-26988"/>
            <a:chExt cx="11305256" cy="5977011"/>
          </a:xfrm>
        </p:grpSpPr>
        <p:pic>
          <p:nvPicPr>
            <p:cNvPr id="39" name="그림 38"/>
            <p:cNvPicPr>
              <a:picLocks noChangeAspect="1"/>
            </p:cNvPicPr>
            <p:nvPr/>
          </p:nvPicPr>
          <p:blipFill>
            <a:blip r:embed="rId3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9376" y="333377"/>
              <a:ext cx="1228725" cy="285750"/>
            </a:xfrm>
            <a:prstGeom prst="rect">
              <a:avLst/>
            </a:prstGeom>
          </p:spPr>
        </p:pic>
        <p:grpSp>
          <p:nvGrpSpPr>
            <p:cNvPr id="40" name="그룹 39"/>
            <p:cNvGrpSpPr/>
            <p:nvPr/>
          </p:nvGrpSpPr>
          <p:grpSpPr>
            <a:xfrm>
              <a:off x="839416" y="-26988"/>
              <a:ext cx="10945216" cy="5977011"/>
              <a:chOff x="839416" y="-26988"/>
              <a:chExt cx="10945216" cy="5977011"/>
            </a:xfrm>
          </p:grpSpPr>
          <p:pic>
            <p:nvPicPr>
              <p:cNvPr id="41" name="그림 65">
                <a:hlinkClick r:id="rId3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603376" y="-26988"/>
                <a:ext cx="676275" cy="28733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grpSp>
            <p:nvGrpSpPr>
              <p:cNvPr id="42" name="그룹 41"/>
              <p:cNvGrpSpPr/>
              <p:nvPr/>
            </p:nvGrpSpPr>
            <p:grpSpPr>
              <a:xfrm>
                <a:off x="839416" y="21421"/>
                <a:ext cx="10945216" cy="5928602"/>
                <a:chOff x="839416" y="21421"/>
                <a:chExt cx="10945216" cy="5928602"/>
              </a:xfrm>
            </p:grpSpPr>
            <p:grpSp>
              <p:nvGrpSpPr>
                <p:cNvPr id="43" name="그룹 42"/>
                <p:cNvGrpSpPr/>
                <p:nvPr/>
              </p:nvGrpSpPr>
              <p:grpSpPr>
                <a:xfrm>
                  <a:off x="839416" y="5517232"/>
                  <a:ext cx="10523983" cy="432791"/>
                  <a:chOff x="1332657" y="115889"/>
                  <a:chExt cx="10523983" cy="432791"/>
                </a:xfrm>
              </p:grpSpPr>
              <p:pic>
                <p:nvPicPr>
                  <p:cNvPr id="93" name="그림 92">
                    <a:hlinkClick r:id="rId4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4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58506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4" name="그림 93">
                    <a:hlinkClick r:id="rId4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4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33265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5" name="그림 94">
                    <a:hlinkClick r:id="rId4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4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83748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6" name="그림 95">
                    <a:hlinkClick r:id="rId4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4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208830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7" name="그림 96">
                    <a:hlinkClick r:id="rId4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4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234071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8" name="그림 97">
                    <a:hlinkClick r:id="rId5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5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259313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9" name="그림 98">
                    <a:hlinkClick r:id="rId5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5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284554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0" name="그림 99">
                    <a:hlinkClick r:id="rId5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5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09636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1" name="그림 100">
                    <a:hlinkClick r:id="rId5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5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34878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2" name="그림 101">
                    <a:hlinkClick r:id="rId5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5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60119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3" name="그림 102">
                    <a:hlinkClick r:id="rId6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6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10443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4" name="그림 103">
                    <a:hlinkClick r:id="rId6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6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85360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5" name="그림 104">
                    <a:hlinkClick r:id="rId6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6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35684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6" name="그림 105">
                    <a:hlinkClick r:id="rId6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6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60925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7" name="그림 106">
                    <a:hlinkClick r:id="rId6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6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86008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8" name="그림 107">
                    <a:hlinkClick r:id="rId7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7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11249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9" name="그림 108">
                    <a:hlinkClick r:id="rId7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7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36490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0" name="그림 109">
                    <a:hlinkClick r:id="rId7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7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61731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1" name="그림 110">
                    <a:hlinkClick r:id="rId7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7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86814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2" name="그림 111">
                    <a:hlinkClick r:id="rId7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7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12055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3" name="그림 112">
                    <a:hlinkClick r:id="rId8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8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37296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4" name="그림 113">
                    <a:hlinkClick r:id="rId8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8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62538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5" name="그림 114">
                    <a:hlinkClick r:id="rId8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8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87620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6" name="그림 115">
                    <a:hlinkClick r:id="rId8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8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12861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7" name="그림 116">
                    <a:hlinkClick r:id="rId8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8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38103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8" name="그림 117">
                    <a:hlinkClick r:id="rId9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9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63344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9" name="그림 118">
                    <a:hlinkClick r:id="rId9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9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88426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0" name="그림 119">
                    <a:hlinkClick r:id="rId9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9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13668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1" name="그림 120">
                    <a:hlinkClick r:id="rId9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9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38909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2" name="그림 121">
                    <a:hlinkClick r:id="rId9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9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67643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3" name="그림 122">
                    <a:hlinkClick r:id="rId10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0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92884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4" name="그림 123">
                    <a:hlinkClick r:id="rId10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0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18125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5" name="그림 124">
                    <a:hlinkClick r:id="rId10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0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43208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6" name="그림 125">
                    <a:hlinkClick r:id="rId10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0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685585" y="116632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7" name="그림 126">
                    <a:hlinkClick r:id="rId10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0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937997" y="116632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8" name="그림 127">
                    <a:hlinkClick r:id="rId11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1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190410" y="116632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9" name="그림 128">
                    <a:hlinkClick r:id="rId11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1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441235" y="116632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0" name="그림 129">
                    <a:hlinkClick r:id="rId11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1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693647" y="116632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1" name="그림 130">
                    <a:hlinkClick r:id="rId11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1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946060" y="116632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2" name="그림 131">
                    <a:hlinkClick r:id="rId11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1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07960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3" name="그림 132">
                    <a:hlinkClick r:id="rId12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2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330427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4" name="그림 133">
                    <a:hlinkClick r:id="rId12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2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58284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5" name="그림 134">
                    <a:hlinkClick r:id="rId12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2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870177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6" name="그림 135">
                    <a:hlinkClick r:id="rId12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2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12259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7" name="그림 136">
                    <a:hlinkClick r:id="rId12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2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37500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8" name="그림 137">
                    <a:hlinkClick r:id="rId13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3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627415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9" name="그림 138">
                    <a:hlinkClick r:id="rId13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3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87824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40" name="그림 139">
                    <a:hlinkClick r:id="rId13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3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09414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41" name="그림 140">
                    <a:hlinkClick r:id="rId13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3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34655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42" name="그림 141">
                    <a:hlinkClick r:id="rId13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3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598965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43" name="그림 142">
                    <a:hlinkClick r:id="rId14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4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851377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44" name="그림 143">
                    <a:hlinkClick r:id="rId14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4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10220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45" name="그림 144">
                    <a:hlinkClick r:id="rId14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4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354615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46" name="그림 145">
                    <a:hlinkClick r:id="rId14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4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607027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47" name="그림 146">
                    <a:hlinkClick r:id="rId14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4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85944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48" name="그림 147">
                    <a:hlinkClick r:id="rId15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5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110265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49" name="그림 148">
                    <a:hlinkClick r:id="rId15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5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362677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50" name="그림 149">
                    <a:hlinkClick r:id="rId15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5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61509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51" name="그림 150">
                    <a:hlinkClick r:id="rId15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5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86750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52" name="그림 151">
                    <a:hlinkClick r:id="rId15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5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118327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53" name="그림 152">
                    <a:hlinkClick r:id="rId16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6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37074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54" name="그림 153">
                    <a:hlinkClick r:id="rId16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6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62315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55" name="그림 154">
                    <a:hlinkClick r:id="rId16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6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91049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56" name="그림 155">
                    <a:hlinkClick r:id="rId16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6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16290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57" name="그림 156">
                    <a:hlinkClick r:id="rId16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6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415315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58" name="그림 157">
                    <a:hlinkClick r:id="rId17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7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66614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</p:grpSp>
            <p:grpSp>
              <p:nvGrpSpPr>
                <p:cNvPr id="44" name="그룹 43"/>
                <p:cNvGrpSpPr/>
                <p:nvPr/>
              </p:nvGrpSpPr>
              <p:grpSpPr>
                <a:xfrm>
                  <a:off x="3143672" y="21421"/>
                  <a:ext cx="8640960" cy="455251"/>
                  <a:chOff x="3143672" y="21421"/>
                  <a:chExt cx="8640960" cy="455251"/>
                </a:xfrm>
              </p:grpSpPr>
              <p:pic>
                <p:nvPicPr>
                  <p:cNvPr id="45" name="Picture 321" descr="0">
                    <a:hlinkClick r:id="rId17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7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911920" y="284070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6" name="Picture 322" descr="0">
                    <a:hlinkClick r:id="rId17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7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143672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7" name="Picture 323" descr="0">
                    <a:hlinkClick r:id="rId17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7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504090" y="23422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8" name="Picture 324" descr="0">
                    <a:hlinkClick r:id="rId17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7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862919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9" name="Picture 325" descr="0">
                    <a:hlinkClick r:id="rId180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8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223336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0" name="Picture 326" descr="0">
                    <a:hlinkClick r:id="rId18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8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583753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1" name="Picture 327" descr="0">
                    <a:hlinkClick r:id="rId18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8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944170" y="23422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2" name="Picture 328" descr="0">
                    <a:hlinkClick r:id="rId18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8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302999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3" name="Picture 329" descr="0">
                    <a:hlinkClick r:id="rId18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8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663417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4" name="Picture 330" descr="0">
                    <a:hlinkClick r:id="rId190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9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023833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5" name="Picture 331" descr="0">
                    <a:hlinkClick r:id="rId19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9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384251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6" name="Picture 332" descr="0">
                    <a:hlinkClick r:id="rId19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9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744667" y="23422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7" name="Picture 333" descr="0">
                    <a:hlinkClick r:id="rId19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9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103497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8" name="Picture 334" descr="0">
                    <a:hlinkClick r:id="rId19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9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463914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9" name="Picture 335" descr="0">
                    <a:hlinkClick r:id="rId200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0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824331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0" name="Picture 336" descr="0">
                    <a:hlinkClick r:id="rId20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0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184749" y="23422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1" name="Picture 337" descr="0">
                    <a:hlinkClick r:id="rId20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0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543578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2" name="Picture 338" descr="0">
                    <a:hlinkClick r:id="rId20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0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904312" y="2142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3" name="Picture 339" descr="0">
                    <a:hlinkClick r:id="rId20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0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265052" y="2142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4" name="Picture 340" descr="0">
                    <a:hlinkClick r:id="rId210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1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625469" y="21421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5" name="Picture 341" descr="0">
                    <a:hlinkClick r:id="rId21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1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985887" y="21421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6" name="Picture 342" descr="0">
                    <a:hlinkClick r:id="rId21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1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345905" y="2142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7" name="Picture 343" descr="0">
                    <a:hlinkClick r:id="rId21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1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706323" y="21421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8" name="Picture 344" descr="0">
                    <a:hlinkClick r:id="rId21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1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065152" y="2142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9" name="Picture 345" descr="0">
                    <a:hlinkClick r:id="rId220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2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473435" y="2142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0" name="Picture 346" descr="0">
                    <a:hlinkClick r:id="rId22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2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143672" y="284070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1" name="Picture 347" descr="0">
                    <a:hlinkClick r:id="rId22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2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553091" y="284070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2" name="Picture 348" descr="0">
                    <a:hlinkClick r:id="rId22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2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272338" y="284070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3" name="Picture 349" descr="0">
                    <a:hlinkClick r:id="rId22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2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632754" y="284070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4" name="Picture 350" descr="0">
                    <a:hlinkClick r:id="rId230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3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993172" y="284070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5" name="Picture 351" descr="0">
                    <a:hlinkClick r:id="rId23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3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353589" y="284070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6" name="Picture 352" descr="0">
                    <a:hlinkClick r:id="rId23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3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712418" y="284070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7" name="Picture 353" descr="0">
                    <a:hlinkClick r:id="rId23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3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072905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8" name="Picture 354" descr="0">
                    <a:hlinkClick r:id="rId23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3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433322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9" name="Picture 355" descr="0">
                    <a:hlinkClick r:id="rId240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4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793094" y="286031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0" name="Picture 356" descr="0">
                    <a:hlinkClick r:id="rId24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4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151924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1" name="Picture 357" descr="0">
                    <a:hlinkClick r:id="rId24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4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512018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2" name="Picture 358" descr="0">
                    <a:hlinkClick r:id="rId24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4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873056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3" name="Picture 359" descr="0">
                    <a:hlinkClick r:id="rId24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4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233472" y="286031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4" name="Picture 361" descr="0">
                    <a:hlinkClick r:id="rId250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5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473058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5" name="Picture 362" descr="0">
                    <a:hlinkClick r:id="rId25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5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112640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6" name="Picture 363" descr="0">
                    <a:hlinkClick r:id="rId25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5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753811" y="286031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7" name="Picture 364" descr="0">
                    <a:hlinkClick r:id="rId25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5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393394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8" name="Picture 365" descr="0">
                    <a:hlinkClick r:id="rId25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5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032977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9" name="Picture 366" descr="0">
                    <a:hlinkClick r:id="rId260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6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672560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0" name="Picture 367" descr="0">
                    <a:hlinkClick r:id="rId26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6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313731" y="286031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1" name="Picture 368" descr="0">
                    <a:hlinkClick r:id="rId26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6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953313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2" name="Picture 369" descr="0">
                    <a:hlinkClick r:id="rId26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6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593890" y="286031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</p:grpSp>
          </p:grpSp>
        </p:grpSp>
      </p:grpSp>
      <p:cxnSp>
        <p:nvCxnSpPr>
          <p:cNvPr id="160" name="직선 연결선 159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1" name="직선 연결선 160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2" name="그림 1"/>
          <p:cNvPicPr>
            <a:picLocks noChangeAspect="1"/>
          </p:cNvPicPr>
          <p:nvPr/>
        </p:nvPicPr>
        <p:blipFill>
          <a:blip r:embed="rId26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24579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24580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24581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24582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24583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23</a:t>
            </a:r>
          </a:p>
        </p:txBody>
      </p:sp>
      <p:sp>
        <p:nvSpPr>
          <p:cNvPr id="24584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24585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24586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24587" name="AutoShape 11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25</a:t>
            </a:r>
          </a:p>
        </p:txBody>
      </p:sp>
      <p:sp>
        <p:nvSpPr>
          <p:cNvPr id="24588" name="AutoShape 11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24589" name="AutoShape 11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26</a:t>
            </a:r>
          </a:p>
        </p:txBody>
      </p:sp>
      <p:sp>
        <p:nvSpPr>
          <p:cNvPr id="24590" name="AutoShape 11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24591" name="AutoShape 118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27</a:t>
            </a:r>
          </a:p>
        </p:txBody>
      </p:sp>
      <p:sp>
        <p:nvSpPr>
          <p:cNvPr id="24592" name="AutoShape 120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28</a:t>
            </a:r>
          </a:p>
        </p:txBody>
      </p:sp>
      <p:sp>
        <p:nvSpPr>
          <p:cNvPr id="24593" name="AutoShape 12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24594" name="AutoShape 122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29</a:t>
            </a:r>
          </a:p>
        </p:txBody>
      </p:sp>
      <p:sp>
        <p:nvSpPr>
          <p:cNvPr id="24595" name="AutoShape 123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24596" name="AutoShape 124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30</a:t>
            </a:r>
          </a:p>
        </p:txBody>
      </p:sp>
      <p:sp>
        <p:nvSpPr>
          <p:cNvPr id="24597" name="AutoShape 125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24598" name="AutoShape 126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31</a:t>
            </a:r>
          </a:p>
        </p:txBody>
      </p:sp>
      <p:sp>
        <p:nvSpPr>
          <p:cNvPr id="24599" name="AutoShape 127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24600" name="AutoShape 128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32</a:t>
            </a:r>
          </a:p>
        </p:txBody>
      </p:sp>
      <p:sp>
        <p:nvSpPr>
          <p:cNvPr id="24601" name="AutoShape 129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24602" name="AutoShape 130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33</a:t>
            </a:r>
          </a:p>
        </p:txBody>
      </p:sp>
      <p:sp>
        <p:nvSpPr>
          <p:cNvPr id="24603" name="AutoShape 131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24604" name="AutoShape 132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34</a:t>
            </a:r>
          </a:p>
        </p:txBody>
      </p:sp>
      <p:sp>
        <p:nvSpPr>
          <p:cNvPr id="24605" name="AutoShape 133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24606" name="AutoShape 134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78962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35</a:t>
            </a:r>
          </a:p>
        </p:txBody>
      </p:sp>
      <p:sp>
        <p:nvSpPr>
          <p:cNvPr id="24607" name="AutoShape 135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24608" name="AutoShape 137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24609" name="AutoShape 139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24610" name="AutoShape 141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24611" name="AutoShape 143">
            <a:hlinkClick r:id="rId35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24612" name="AutoShape 194">
            <a:hlinkClick r:id="rId36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grpSp>
        <p:nvGrpSpPr>
          <p:cNvPr id="38" name="그룹 37"/>
          <p:cNvGrpSpPr/>
          <p:nvPr/>
        </p:nvGrpSpPr>
        <p:grpSpPr>
          <a:xfrm>
            <a:off x="479376" y="-26988"/>
            <a:ext cx="11305256" cy="5977011"/>
            <a:chOff x="479376" y="-26988"/>
            <a:chExt cx="11305256" cy="5977011"/>
          </a:xfrm>
        </p:grpSpPr>
        <p:pic>
          <p:nvPicPr>
            <p:cNvPr id="39" name="그림 38"/>
            <p:cNvPicPr>
              <a:picLocks noChangeAspect="1"/>
            </p:cNvPicPr>
            <p:nvPr/>
          </p:nvPicPr>
          <p:blipFill>
            <a:blip r:embed="rId3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9376" y="333377"/>
              <a:ext cx="1228725" cy="285750"/>
            </a:xfrm>
            <a:prstGeom prst="rect">
              <a:avLst/>
            </a:prstGeom>
          </p:spPr>
        </p:pic>
        <p:grpSp>
          <p:nvGrpSpPr>
            <p:cNvPr id="40" name="그룹 39"/>
            <p:cNvGrpSpPr/>
            <p:nvPr/>
          </p:nvGrpSpPr>
          <p:grpSpPr>
            <a:xfrm>
              <a:off x="839416" y="-26988"/>
              <a:ext cx="10945216" cy="5977011"/>
              <a:chOff x="839416" y="-26988"/>
              <a:chExt cx="10945216" cy="5977011"/>
            </a:xfrm>
          </p:grpSpPr>
          <p:pic>
            <p:nvPicPr>
              <p:cNvPr id="41" name="그림 65">
                <a:hlinkClick r:id="rId3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603376" y="-26988"/>
                <a:ext cx="676275" cy="28733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grpSp>
            <p:nvGrpSpPr>
              <p:cNvPr id="42" name="그룹 41"/>
              <p:cNvGrpSpPr/>
              <p:nvPr/>
            </p:nvGrpSpPr>
            <p:grpSpPr>
              <a:xfrm>
                <a:off x="839416" y="21421"/>
                <a:ext cx="10945216" cy="5928602"/>
                <a:chOff x="839416" y="21421"/>
                <a:chExt cx="10945216" cy="5928602"/>
              </a:xfrm>
            </p:grpSpPr>
            <p:grpSp>
              <p:nvGrpSpPr>
                <p:cNvPr id="43" name="그룹 42"/>
                <p:cNvGrpSpPr/>
                <p:nvPr/>
              </p:nvGrpSpPr>
              <p:grpSpPr>
                <a:xfrm>
                  <a:off x="839416" y="5517232"/>
                  <a:ext cx="10523983" cy="432791"/>
                  <a:chOff x="1332657" y="115889"/>
                  <a:chExt cx="10523983" cy="432791"/>
                </a:xfrm>
              </p:grpSpPr>
              <p:pic>
                <p:nvPicPr>
                  <p:cNvPr id="93" name="그림 92">
                    <a:hlinkClick r:id="rId4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4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58506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4" name="그림 93">
                    <a:hlinkClick r:id="rId4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4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33265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5" name="그림 94">
                    <a:hlinkClick r:id="rId4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4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83748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6" name="그림 95">
                    <a:hlinkClick r:id="rId4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4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208830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7" name="그림 96">
                    <a:hlinkClick r:id="rId4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4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234071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8" name="그림 97">
                    <a:hlinkClick r:id="rId5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5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259313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9" name="그림 98">
                    <a:hlinkClick r:id="rId5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5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284554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0" name="그림 99">
                    <a:hlinkClick r:id="rId5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5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09636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1" name="그림 100">
                    <a:hlinkClick r:id="rId5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5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34878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2" name="그림 101">
                    <a:hlinkClick r:id="rId5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5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60119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3" name="그림 102">
                    <a:hlinkClick r:id="rId6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6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10443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4" name="그림 103">
                    <a:hlinkClick r:id="rId6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6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85360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5" name="그림 104">
                    <a:hlinkClick r:id="rId6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6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35684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6" name="그림 105">
                    <a:hlinkClick r:id="rId6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6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60925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7" name="그림 106">
                    <a:hlinkClick r:id="rId6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6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86008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8" name="그림 107">
                    <a:hlinkClick r:id="rId7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7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11249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9" name="그림 108">
                    <a:hlinkClick r:id="rId7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7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36490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0" name="그림 109">
                    <a:hlinkClick r:id="rId7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7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61731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1" name="그림 110">
                    <a:hlinkClick r:id="rId7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7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86814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2" name="그림 111">
                    <a:hlinkClick r:id="rId7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7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12055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3" name="그림 112">
                    <a:hlinkClick r:id="rId8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8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37296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4" name="그림 113">
                    <a:hlinkClick r:id="rId8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8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62538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5" name="그림 114">
                    <a:hlinkClick r:id="rId8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8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87620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6" name="그림 115">
                    <a:hlinkClick r:id="rId8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8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12861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7" name="그림 116">
                    <a:hlinkClick r:id="rId8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8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38103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8" name="그림 117">
                    <a:hlinkClick r:id="rId9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9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63344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9" name="그림 118">
                    <a:hlinkClick r:id="rId9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9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88426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0" name="그림 119">
                    <a:hlinkClick r:id="rId9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9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13668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1" name="그림 120">
                    <a:hlinkClick r:id="rId9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9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38909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2" name="그림 121">
                    <a:hlinkClick r:id="rId9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9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67643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3" name="그림 122">
                    <a:hlinkClick r:id="rId10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0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92884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4" name="그림 123">
                    <a:hlinkClick r:id="rId10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0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18125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5" name="그림 124">
                    <a:hlinkClick r:id="rId10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0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43208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6" name="그림 125">
                    <a:hlinkClick r:id="rId10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0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685585" y="116632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7" name="그림 126">
                    <a:hlinkClick r:id="rId10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0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937997" y="116632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8" name="그림 127">
                    <a:hlinkClick r:id="rId11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1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190410" y="116632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9" name="그림 128">
                    <a:hlinkClick r:id="rId11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1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441235" y="116632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0" name="그림 129">
                    <a:hlinkClick r:id="rId11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1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693647" y="116632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1" name="그림 130">
                    <a:hlinkClick r:id="rId11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1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946060" y="116632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2" name="그림 131">
                    <a:hlinkClick r:id="rId11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1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07960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3" name="그림 132">
                    <a:hlinkClick r:id="rId12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2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330427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4" name="그림 133">
                    <a:hlinkClick r:id="rId12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2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58284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5" name="그림 134">
                    <a:hlinkClick r:id="rId12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2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870177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6" name="그림 135">
                    <a:hlinkClick r:id="rId12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2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12259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7" name="그림 136">
                    <a:hlinkClick r:id="rId12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2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37500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8" name="그림 137">
                    <a:hlinkClick r:id="rId13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3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627415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9" name="그림 138">
                    <a:hlinkClick r:id="rId13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3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87824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40" name="그림 139">
                    <a:hlinkClick r:id="rId13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3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09414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41" name="그림 140">
                    <a:hlinkClick r:id="rId13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3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34655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42" name="그림 141">
                    <a:hlinkClick r:id="rId13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3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598965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43" name="그림 142">
                    <a:hlinkClick r:id="rId14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4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851377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44" name="그림 143">
                    <a:hlinkClick r:id="rId14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4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10220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45" name="그림 144">
                    <a:hlinkClick r:id="rId14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4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354615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46" name="그림 145">
                    <a:hlinkClick r:id="rId14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4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607027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47" name="그림 146">
                    <a:hlinkClick r:id="rId14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4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85944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48" name="그림 147">
                    <a:hlinkClick r:id="rId15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5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110265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49" name="그림 148">
                    <a:hlinkClick r:id="rId15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5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362677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50" name="그림 149">
                    <a:hlinkClick r:id="rId15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5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61509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51" name="그림 150">
                    <a:hlinkClick r:id="rId15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5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86750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52" name="그림 151">
                    <a:hlinkClick r:id="rId15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5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118327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53" name="그림 152">
                    <a:hlinkClick r:id="rId16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6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37074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54" name="그림 153">
                    <a:hlinkClick r:id="rId16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6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62315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55" name="그림 154">
                    <a:hlinkClick r:id="rId16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6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91049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56" name="그림 155">
                    <a:hlinkClick r:id="rId16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6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16290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57" name="그림 156">
                    <a:hlinkClick r:id="rId16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6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415315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58" name="그림 157">
                    <a:hlinkClick r:id="rId17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7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66614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</p:grpSp>
            <p:grpSp>
              <p:nvGrpSpPr>
                <p:cNvPr id="44" name="그룹 43"/>
                <p:cNvGrpSpPr/>
                <p:nvPr/>
              </p:nvGrpSpPr>
              <p:grpSpPr>
                <a:xfrm>
                  <a:off x="3143672" y="21421"/>
                  <a:ext cx="8640960" cy="455251"/>
                  <a:chOff x="3143672" y="21421"/>
                  <a:chExt cx="8640960" cy="455251"/>
                </a:xfrm>
              </p:grpSpPr>
              <p:pic>
                <p:nvPicPr>
                  <p:cNvPr id="45" name="Picture 321" descr="0">
                    <a:hlinkClick r:id="rId17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7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911920" y="284070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6" name="Picture 322" descr="0">
                    <a:hlinkClick r:id="rId17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7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143672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7" name="Picture 323" descr="0">
                    <a:hlinkClick r:id="rId17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7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504090" y="23422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8" name="Picture 324" descr="0">
                    <a:hlinkClick r:id="rId17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7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862919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9" name="Picture 325" descr="0">
                    <a:hlinkClick r:id="rId180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8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223336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0" name="Picture 326" descr="0">
                    <a:hlinkClick r:id="rId18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8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583753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1" name="Picture 327" descr="0">
                    <a:hlinkClick r:id="rId18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8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944170" y="23422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2" name="Picture 328" descr="0">
                    <a:hlinkClick r:id="rId18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8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302999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3" name="Picture 329" descr="0">
                    <a:hlinkClick r:id="rId18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8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663417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4" name="Picture 330" descr="0">
                    <a:hlinkClick r:id="rId190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9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023833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5" name="Picture 331" descr="0">
                    <a:hlinkClick r:id="rId19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9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384251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6" name="Picture 332" descr="0">
                    <a:hlinkClick r:id="rId19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9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744667" y="23422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7" name="Picture 333" descr="0">
                    <a:hlinkClick r:id="rId19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9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103497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8" name="Picture 334" descr="0">
                    <a:hlinkClick r:id="rId19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9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463914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9" name="Picture 335" descr="0">
                    <a:hlinkClick r:id="rId200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0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824331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0" name="Picture 336" descr="0">
                    <a:hlinkClick r:id="rId20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0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184749" y="23422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1" name="Picture 337" descr="0">
                    <a:hlinkClick r:id="rId20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0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543578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2" name="Picture 338" descr="0">
                    <a:hlinkClick r:id="rId20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0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904312" y="2142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3" name="Picture 339" descr="0">
                    <a:hlinkClick r:id="rId20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0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265052" y="2142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4" name="Picture 340" descr="0">
                    <a:hlinkClick r:id="rId210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1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625469" y="21421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5" name="Picture 341" descr="0">
                    <a:hlinkClick r:id="rId21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1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985887" y="21421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6" name="Picture 342" descr="0">
                    <a:hlinkClick r:id="rId21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1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345905" y="2142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7" name="Picture 343" descr="0">
                    <a:hlinkClick r:id="rId21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1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706323" y="21421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8" name="Picture 344" descr="0">
                    <a:hlinkClick r:id="rId21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1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065152" y="2142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9" name="Picture 345" descr="0">
                    <a:hlinkClick r:id="rId220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2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473435" y="2142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0" name="Picture 346" descr="0">
                    <a:hlinkClick r:id="rId22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2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143672" y="284070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1" name="Picture 347" descr="0">
                    <a:hlinkClick r:id="rId22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2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553091" y="284070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2" name="Picture 348" descr="0">
                    <a:hlinkClick r:id="rId22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2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272338" y="284070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3" name="Picture 349" descr="0">
                    <a:hlinkClick r:id="rId22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2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632754" y="284070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4" name="Picture 350" descr="0">
                    <a:hlinkClick r:id="rId230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3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993172" y="284070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5" name="Picture 351" descr="0">
                    <a:hlinkClick r:id="rId23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3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353589" y="284070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6" name="Picture 352" descr="0">
                    <a:hlinkClick r:id="rId23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3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712418" y="284070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7" name="Picture 353" descr="0">
                    <a:hlinkClick r:id="rId23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3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072905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8" name="Picture 354" descr="0">
                    <a:hlinkClick r:id="rId23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3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433322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9" name="Picture 355" descr="0">
                    <a:hlinkClick r:id="rId240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4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793094" y="286031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0" name="Picture 356" descr="0">
                    <a:hlinkClick r:id="rId24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4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151924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1" name="Picture 357" descr="0">
                    <a:hlinkClick r:id="rId24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4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512018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2" name="Picture 358" descr="0">
                    <a:hlinkClick r:id="rId24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4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873056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3" name="Picture 359" descr="0">
                    <a:hlinkClick r:id="rId24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4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233472" y="286031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4" name="Picture 361" descr="0">
                    <a:hlinkClick r:id="rId250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5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473058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5" name="Picture 362" descr="0">
                    <a:hlinkClick r:id="rId25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5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112640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6" name="Picture 363" descr="0">
                    <a:hlinkClick r:id="rId25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5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753811" y="286031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7" name="Picture 364" descr="0">
                    <a:hlinkClick r:id="rId25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5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393394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8" name="Picture 365" descr="0">
                    <a:hlinkClick r:id="rId25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5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032977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9" name="Picture 366" descr="0">
                    <a:hlinkClick r:id="rId260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6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672560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0" name="Picture 367" descr="0">
                    <a:hlinkClick r:id="rId26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6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313731" y="286031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1" name="Picture 368" descr="0">
                    <a:hlinkClick r:id="rId26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6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953313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2" name="Picture 369" descr="0">
                    <a:hlinkClick r:id="rId26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6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593890" y="286031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</p:grpSp>
          </p:grpSp>
        </p:grpSp>
      </p:grpSp>
      <p:cxnSp>
        <p:nvCxnSpPr>
          <p:cNvPr id="160" name="직선 연결선 159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1" name="직선 연결선 160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2" name="그림 1"/>
          <p:cNvPicPr>
            <a:picLocks noChangeAspect="1"/>
          </p:cNvPicPr>
          <p:nvPr/>
        </p:nvPicPr>
        <p:blipFill>
          <a:blip r:embed="rId26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25603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25604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25605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25606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25607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25608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25609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24</a:t>
            </a:r>
          </a:p>
        </p:txBody>
      </p:sp>
      <p:sp>
        <p:nvSpPr>
          <p:cNvPr id="25610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25611" name="AutoShape 11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25</a:t>
            </a:r>
          </a:p>
        </p:txBody>
      </p:sp>
      <p:sp>
        <p:nvSpPr>
          <p:cNvPr id="25612" name="AutoShape 11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25613" name="AutoShape 11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26</a:t>
            </a:r>
          </a:p>
        </p:txBody>
      </p:sp>
      <p:sp>
        <p:nvSpPr>
          <p:cNvPr id="25614" name="AutoShape 11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25615" name="AutoShape 118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27</a:t>
            </a:r>
          </a:p>
        </p:txBody>
      </p:sp>
      <p:sp>
        <p:nvSpPr>
          <p:cNvPr id="25616" name="AutoShape 120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28</a:t>
            </a:r>
          </a:p>
        </p:txBody>
      </p:sp>
      <p:sp>
        <p:nvSpPr>
          <p:cNvPr id="25617" name="AutoShape 12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25618" name="AutoShape 122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29</a:t>
            </a:r>
          </a:p>
        </p:txBody>
      </p:sp>
      <p:sp>
        <p:nvSpPr>
          <p:cNvPr id="25619" name="AutoShape 123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25620" name="AutoShape 124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30</a:t>
            </a:r>
          </a:p>
        </p:txBody>
      </p:sp>
      <p:sp>
        <p:nvSpPr>
          <p:cNvPr id="25621" name="AutoShape 125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25622" name="AutoShape 126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31</a:t>
            </a:r>
          </a:p>
        </p:txBody>
      </p:sp>
      <p:sp>
        <p:nvSpPr>
          <p:cNvPr id="25623" name="AutoShape 127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25624" name="AutoShape 128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32</a:t>
            </a:r>
          </a:p>
        </p:txBody>
      </p:sp>
      <p:sp>
        <p:nvSpPr>
          <p:cNvPr id="25625" name="AutoShape 129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25626" name="AutoShape 130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33</a:t>
            </a:r>
          </a:p>
        </p:txBody>
      </p:sp>
      <p:sp>
        <p:nvSpPr>
          <p:cNvPr id="25627" name="AutoShape 131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25628" name="AutoShape 132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34</a:t>
            </a:r>
          </a:p>
        </p:txBody>
      </p:sp>
      <p:sp>
        <p:nvSpPr>
          <p:cNvPr id="25629" name="AutoShape 133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25630" name="AutoShape 134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78962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35</a:t>
            </a:r>
          </a:p>
        </p:txBody>
      </p:sp>
      <p:sp>
        <p:nvSpPr>
          <p:cNvPr id="25631" name="AutoShape 135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25632" name="AutoShape 137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25633" name="AutoShape 139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25634" name="AutoShape 141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25635" name="AutoShape 143">
            <a:hlinkClick r:id="rId35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25636" name="AutoShape 194">
            <a:hlinkClick r:id="rId36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grpSp>
        <p:nvGrpSpPr>
          <p:cNvPr id="38" name="그룹 37"/>
          <p:cNvGrpSpPr/>
          <p:nvPr/>
        </p:nvGrpSpPr>
        <p:grpSpPr>
          <a:xfrm>
            <a:off x="479376" y="-26988"/>
            <a:ext cx="11305256" cy="5977011"/>
            <a:chOff x="479376" y="-26988"/>
            <a:chExt cx="11305256" cy="5977011"/>
          </a:xfrm>
        </p:grpSpPr>
        <p:pic>
          <p:nvPicPr>
            <p:cNvPr id="39" name="그림 38"/>
            <p:cNvPicPr>
              <a:picLocks noChangeAspect="1"/>
            </p:cNvPicPr>
            <p:nvPr/>
          </p:nvPicPr>
          <p:blipFill>
            <a:blip r:embed="rId3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9376" y="333377"/>
              <a:ext cx="1228725" cy="285750"/>
            </a:xfrm>
            <a:prstGeom prst="rect">
              <a:avLst/>
            </a:prstGeom>
          </p:spPr>
        </p:pic>
        <p:grpSp>
          <p:nvGrpSpPr>
            <p:cNvPr id="40" name="그룹 39"/>
            <p:cNvGrpSpPr/>
            <p:nvPr/>
          </p:nvGrpSpPr>
          <p:grpSpPr>
            <a:xfrm>
              <a:off x="839416" y="-26988"/>
              <a:ext cx="10945216" cy="5977011"/>
              <a:chOff x="839416" y="-26988"/>
              <a:chExt cx="10945216" cy="5977011"/>
            </a:xfrm>
          </p:grpSpPr>
          <p:pic>
            <p:nvPicPr>
              <p:cNvPr id="41" name="그림 65">
                <a:hlinkClick r:id="rId3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603376" y="-26988"/>
                <a:ext cx="676275" cy="28733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grpSp>
            <p:nvGrpSpPr>
              <p:cNvPr id="42" name="그룹 41"/>
              <p:cNvGrpSpPr/>
              <p:nvPr/>
            </p:nvGrpSpPr>
            <p:grpSpPr>
              <a:xfrm>
                <a:off x="839416" y="21421"/>
                <a:ext cx="10945216" cy="5928602"/>
                <a:chOff x="839416" y="21421"/>
                <a:chExt cx="10945216" cy="5928602"/>
              </a:xfrm>
            </p:grpSpPr>
            <p:grpSp>
              <p:nvGrpSpPr>
                <p:cNvPr id="43" name="그룹 42"/>
                <p:cNvGrpSpPr/>
                <p:nvPr/>
              </p:nvGrpSpPr>
              <p:grpSpPr>
                <a:xfrm>
                  <a:off x="839416" y="5517232"/>
                  <a:ext cx="10523983" cy="432791"/>
                  <a:chOff x="1332657" y="115889"/>
                  <a:chExt cx="10523983" cy="432791"/>
                </a:xfrm>
              </p:grpSpPr>
              <p:pic>
                <p:nvPicPr>
                  <p:cNvPr id="93" name="그림 92">
                    <a:hlinkClick r:id="rId4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4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58506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4" name="그림 93">
                    <a:hlinkClick r:id="rId4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4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33265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5" name="그림 94">
                    <a:hlinkClick r:id="rId4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4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83748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6" name="그림 95">
                    <a:hlinkClick r:id="rId4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4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208830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7" name="그림 96">
                    <a:hlinkClick r:id="rId4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4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234071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8" name="그림 97">
                    <a:hlinkClick r:id="rId5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5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259313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9" name="그림 98">
                    <a:hlinkClick r:id="rId5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5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284554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0" name="그림 99">
                    <a:hlinkClick r:id="rId5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5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09636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1" name="그림 100">
                    <a:hlinkClick r:id="rId5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5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34878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2" name="그림 101">
                    <a:hlinkClick r:id="rId5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5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60119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3" name="그림 102">
                    <a:hlinkClick r:id="rId6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6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10443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4" name="그림 103">
                    <a:hlinkClick r:id="rId6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6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85360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5" name="그림 104">
                    <a:hlinkClick r:id="rId6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6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35684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6" name="그림 105">
                    <a:hlinkClick r:id="rId6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6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60925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7" name="그림 106">
                    <a:hlinkClick r:id="rId6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6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86008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8" name="그림 107">
                    <a:hlinkClick r:id="rId7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7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11249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9" name="그림 108">
                    <a:hlinkClick r:id="rId7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7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36490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0" name="그림 109">
                    <a:hlinkClick r:id="rId7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7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61731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1" name="그림 110">
                    <a:hlinkClick r:id="rId7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7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86814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2" name="그림 111">
                    <a:hlinkClick r:id="rId7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7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12055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3" name="그림 112">
                    <a:hlinkClick r:id="rId8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8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37296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4" name="그림 113">
                    <a:hlinkClick r:id="rId8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8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62538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5" name="그림 114">
                    <a:hlinkClick r:id="rId8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8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87620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6" name="그림 115">
                    <a:hlinkClick r:id="rId8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8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12861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7" name="그림 116">
                    <a:hlinkClick r:id="rId8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8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38103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8" name="그림 117">
                    <a:hlinkClick r:id="rId9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9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63344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9" name="그림 118">
                    <a:hlinkClick r:id="rId9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9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88426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0" name="그림 119">
                    <a:hlinkClick r:id="rId9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9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13668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1" name="그림 120">
                    <a:hlinkClick r:id="rId9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9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38909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2" name="그림 121">
                    <a:hlinkClick r:id="rId9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9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67643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3" name="그림 122">
                    <a:hlinkClick r:id="rId10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0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92884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4" name="그림 123">
                    <a:hlinkClick r:id="rId10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0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18125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5" name="그림 124">
                    <a:hlinkClick r:id="rId10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0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43208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6" name="그림 125">
                    <a:hlinkClick r:id="rId10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0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685585" y="116632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7" name="그림 126">
                    <a:hlinkClick r:id="rId10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0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937997" y="116632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8" name="그림 127">
                    <a:hlinkClick r:id="rId11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1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190410" y="116632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9" name="그림 128">
                    <a:hlinkClick r:id="rId11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1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441235" y="116632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0" name="그림 129">
                    <a:hlinkClick r:id="rId11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1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693647" y="116632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1" name="그림 130">
                    <a:hlinkClick r:id="rId11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1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946060" y="116632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2" name="그림 131">
                    <a:hlinkClick r:id="rId11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1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07960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3" name="그림 132">
                    <a:hlinkClick r:id="rId12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2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330427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4" name="그림 133">
                    <a:hlinkClick r:id="rId12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2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58284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5" name="그림 134">
                    <a:hlinkClick r:id="rId12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2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870177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6" name="그림 135">
                    <a:hlinkClick r:id="rId12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2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12259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7" name="그림 136">
                    <a:hlinkClick r:id="rId12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2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37500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8" name="그림 137">
                    <a:hlinkClick r:id="rId13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3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627415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9" name="그림 138">
                    <a:hlinkClick r:id="rId13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3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87824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40" name="그림 139">
                    <a:hlinkClick r:id="rId13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3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09414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41" name="그림 140">
                    <a:hlinkClick r:id="rId13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3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34655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42" name="그림 141">
                    <a:hlinkClick r:id="rId13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3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598965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43" name="그림 142">
                    <a:hlinkClick r:id="rId14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4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851377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44" name="그림 143">
                    <a:hlinkClick r:id="rId14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4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10220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45" name="그림 144">
                    <a:hlinkClick r:id="rId14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4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354615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46" name="그림 145">
                    <a:hlinkClick r:id="rId14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4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607027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47" name="그림 146">
                    <a:hlinkClick r:id="rId14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4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85944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48" name="그림 147">
                    <a:hlinkClick r:id="rId15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5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110265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49" name="그림 148">
                    <a:hlinkClick r:id="rId15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5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362677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50" name="그림 149">
                    <a:hlinkClick r:id="rId15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5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61509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51" name="그림 150">
                    <a:hlinkClick r:id="rId15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5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86750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52" name="그림 151">
                    <a:hlinkClick r:id="rId15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5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118327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53" name="그림 152">
                    <a:hlinkClick r:id="rId16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6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37074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54" name="그림 153">
                    <a:hlinkClick r:id="rId16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6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62315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55" name="그림 154">
                    <a:hlinkClick r:id="rId16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6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91049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56" name="그림 155">
                    <a:hlinkClick r:id="rId16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6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16290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57" name="그림 156">
                    <a:hlinkClick r:id="rId16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6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415315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58" name="그림 157">
                    <a:hlinkClick r:id="rId17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7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66614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</p:grpSp>
            <p:grpSp>
              <p:nvGrpSpPr>
                <p:cNvPr id="44" name="그룹 43"/>
                <p:cNvGrpSpPr/>
                <p:nvPr/>
              </p:nvGrpSpPr>
              <p:grpSpPr>
                <a:xfrm>
                  <a:off x="3143672" y="21421"/>
                  <a:ext cx="8640960" cy="455251"/>
                  <a:chOff x="3143672" y="21421"/>
                  <a:chExt cx="8640960" cy="455251"/>
                </a:xfrm>
              </p:grpSpPr>
              <p:pic>
                <p:nvPicPr>
                  <p:cNvPr id="45" name="Picture 321" descr="0">
                    <a:hlinkClick r:id="rId17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7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911920" y="284070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6" name="Picture 322" descr="0">
                    <a:hlinkClick r:id="rId17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7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143672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7" name="Picture 323" descr="0">
                    <a:hlinkClick r:id="rId17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7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504090" y="23422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8" name="Picture 324" descr="0">
                    <a:hlinkClick r:id="rId17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7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862919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9" name="Picture 325" descr="0">
                    <a:hlinkClick r:id="rId180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8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223336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0" name="Picture 326" descr="0">
                    <a:hlinkClick r:id="rId18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8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583753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1" name="Picture 327" descr="0">
                    <a:hlinkClick r:id="rId18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8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944170" y="23422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2" name="Picture 328" descr="0">
                    <a:hlinkClick r:id="rId18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8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302999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3" name="Picture 329" descr="0">
                    <a:hlinkClick r:id="rId18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8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663417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4" name="Picture 330" descr="0">
                    <a:hlinkClick r:id="rId190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9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023833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5" name="Picture 331" descr="0">
                    <a:hlinkClick r:id="rId19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9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384251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6" name="Picture 332" descr="0">
                    <a:hlinkClick r:id="rId19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9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744667" y="23422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7" name="Picture 333" descr="0">
                    <a:hlinkClick r:id="rId19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9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103497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8" name="Picture 334" descr="0">
                    <a:hlinkClick r:id="rId19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9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463914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9" name="Picture 335" descr="0">
                    <a:hlinkClick r:id="rId200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0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824331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0" name="Picture 336" descr="0">
                    <a:hlinkClick r:id="rId20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0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184749" y="23422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1" name="Picture 337" descr="0">
                    <a:hlinkClick r:id="rId20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0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543578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2" name="Picture 338" descr="0">
                    <a:hlinkClick r:id="rId20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0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904312" y="2142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3" name="Picture 339" descr="0">
                    <a:hlinkClick r:id="rId20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0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265052" y="2142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4" name="Picture 340" descr="0">
                    <a:hlinkClick r:id="rId210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1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625469" y="21421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5" name="Picture 341" descr="0">
                    <a:hlinkClick r:id="rId21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1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985887" y="21421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6" name="Picture 342" descr="0">
                    <a:hlinkClick r:id="rId21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1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345905" y="2142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7" name="Picture 343" descr="0">
                    <a:hlinkClick r:id="rId21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1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706323" y="21421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8" name="Picture 344" descr="0">
                    <a:hlinkClick r:id="rId21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1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065152" y="2142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9" name="Picture 345" descr="0">
                    <a:hlinkClick r:id="rId220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2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473435" y="2142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0" name="Picture 346" descr="0">
                    <a:hlinkClick r:id="rId22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2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143672" y="284070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1" name="Picture 347" descr="0">
                    <a:hlinkClick r:id="rId22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2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553091" y="284070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2" name="Picture 348" descr="0">
                    <a:hlinkClick r:id="rId22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2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272338" y="284070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3" name="Picture 349" descr="0">
                    <a:hlinkClick r:id="rId22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2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632754" y="284070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4" name="Picture 350" descr="0">
                    <a:hlinkClick r:id="rId230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3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993172" y="284070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5" name="Picture 351" descr="0">
                    <a:hlinkClick r:id="rId23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3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353589" y="284070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6" name="Picture 352" descr="0">
                    <a:hlinkClick r:id="rId23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3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712418" y="284070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7" name="Picture 353" descr="0">
                    <a:hlinkClick r:id="rId23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3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072905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8" name="Picture 354" descr="0">
                    <a:hlinkClick r:id="rId23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3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433322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9" name="Picture 355" descr="0">
                    <a:hlinkClick r:id="rId240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4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793094" y="286031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0" name="Picture 356" descr="0">
                    <a:hlinkClick r:id="rId24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4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151924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1" name="Picture 357" descr="0">
                    <a:hlinkClick r:id="rId24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4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512018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2" name="Picture 358" descr="0">
                    <a:hlinkClick r:id="rId24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4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873056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3" name="Picture 359" descr="0">
                    <a:hlinkClick r:id="rId24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4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233472" y="286031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4" name="Picture 361" descr="0">
                    <a:hlinkClick r:id="rId250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5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473058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5" name="Picture 362" descr="0">
                    <a:hlinkClick r:id="rId25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5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112640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6" name="Picture 363" descr="0">
                    <a:hlinkClick r:id="rId25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5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753811" y="286031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7" name="Picture 364" descr="0">
                    <a:hlinkClick r:id="rId25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5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393394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8" name="Picture 365" descr="0">
                    <a:hlinkClick r:id="rId25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5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032977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9" name="Picture 366" descr="0">
                    <a:hlinkClick r:id="rId260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6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672560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0" name="Picture 367" descr="0">
                    <a:hlinkClick r:id="rId26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6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313731" y="286031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1" name="Picture 368" descr="0">
                    <a:hlinkClick r:id="rId26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6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953313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2" name="Picture 369" descr="0">
                    <a:hlinkClick r:id="rId26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6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593890" y="286031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</p:grpSp>
          </p:grpSp>
        </p:grpSp>
      </p:grpSp>
      <p:cxnSp>
        <p:nvCxnSpPr>
          <p:cNvPr id="160" name="직선 연결선 159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1" name="직선 연결선 160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2" name="그림 1"/>
          <p:cNvPicPr>
            <a:picLocks noChangeAspect="1"/>
          </p:cNvPicPr>
          <p:nvPr/>
        </p:nvPicPr>
        <p:blipFill>
          <a:blip r:embed="rId26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26627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26628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26629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26630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26631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26632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26633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26634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26635" name="AutoShape 11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25</a:t>
            </a:r>
          </a:p>
        </p:txBody>
      </p:sp>
      <p:sp>
        <p:nvSpPr>
          <p:cNvPr id="26636" name="AutoShape 11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26637" name="AutoShape 11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26</a:t>
            </a:r>
          </a:p>
        </p:txBody>
      </p:sp>
      <p:sp>
        <p:nvSpPr>
          <p:cNvPr id="26638" name="AutoShape 11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26639" name="AutoShape 118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27</a:t>
            </a:r>
          </a:p>
        </p:txBody>
      </p:sp>
      <p:sp>
        <p:nvSpPr>
          <p:cNvPr id="26640" name="AutoShape 120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28</a:t>
            </a:r>
          </a:p>
        </p:txBody>
      </p:sp>
      <p:sp>
        <p:nvSpPr>
          <p:cNvPr id="26641" name="AutoShape 12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26642" name="AutoShape 122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29</a:t>
            </a:r>
          </a:p>
        </p:txBody>
      </p:sp>
      <p:sp>
        <p:nvSpPr>
          <p:cNvPr id="26643" name="AutoShape 123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26644" name="AutoShape 124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30</a:t>
            </a:r>
          </a:p>
        </p:txBody>
      </p:sp>
      <p:sp>
        <p:nvSpPr>
          <p:cNvPr id="26645" name="AutoShape 125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26646" name="AutoShape 126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31</a:t>
            </a:r>
          </a:p>
        </p:txBody>
      </p:sp>
      <p:sp>
        <p:nvSpPr>
          <p:cNvPr id="26647" name="AutoShape 127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26648" name="AutoShape 128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32</a:t>
            </a:r>
          </a:p>
        </p:txBody>
      </p:sp>
      <p:sp>
        <p:nvSpPr>
          <p:cNvPr id="26649" name="AutoShape 129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26650" name="AutoShape 130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33</a:t>
            </a:r>
          </a:p>
        </p:txBody>
      </p:sp>
      <p:sp>
        <p:nvSpPr>
          <p:cNvPr id="26651" name="AutoShape 131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26652" name="AutoShape 132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34</a:t>
            </a:r>
          </a:p>
        </p:txBody>
      </p:sp>
      <p:sp>
        <p:nvSpPr>
          <p:cNvPr id="26653" name="AutoShape 133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26654" name="AutoShape 134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78962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35</a:t>
            </a:r>
          </a:p>
        </p:txBody>
      </p:sp>
      <p:sp>
        <p:nvSpPr>
          <p:cNvPr id="26655" name="AutoShape 135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26656" name="AutoShape 137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26657" name="AutoShape 139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26658" name="AutoShape 141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26659" name="AutoShape 143">
            <a:hlinkClick r:id="rId35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26660" name="AutoShape 194">
            <a:hlinkClick r:id="rId36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grpSp>
        <p:nvGrpSpPr>
          <p:cNvPr id="38" name="그룹 37"/>
          <p:cNvGrpSpPr/>
          <p:nvPr/>
        </p:nvGrpSpPr>
        <p:grpSpPr>
          <a:xfrm>
            <a:off x="479376" y="-26988"/>
            <a:ext cx="11305256" cy="5977011"/>
            <a:chOff x="479376" y="-26988"/>
            <a:chExt cx="11305256" cy="5977011"/>
          </a:xfrm>
        </p:grpSpPr>
        <p:pic>
          <p:nvPicPr>
            <p:cNvPr id="39" name="그림 38"/>
            <p:cNvPicPr>
              <a:picLocks noChangeAspect="1"/>
            </p:cNvPicPr>
            <p:nvPr/>
          </p:nvPicPr>
          <p:blipFill>
            <a:blip r:embed="rId3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9376" y="333377"/>
              <a:ext cx="1228725" cy="285750"/>
            </a:xfrm>
            <a:prstGeom prst="rect">
              <a:avLst/>
            </a:prstGeom>
          </p:spPr>
        </p:pic>
        <p:grpSp>
          <p:nvGrpSpPr>
            <p:cNvPr id="40" name="그룹 39"/>
            <p:cNvGrpSpPr/>
            <p:nvPr/>
          </p:nvGrpSpPr>
          <p:grpSpPr>
            <a:xfrm>
              <a:off x="839416" y="-26988"/>
              <a:ext cx="10945216" cy="5977011"/>
              <a:chOff x="839416" y="-26988"/>
              <a:chExt cx="10945216" cy="5977011"/>
            </a:xfrm>
          </p:grpSpPr>
          <p:pic>
            <p:nvPicPr>
              <p:cNvPr id="41" name="그림 65">
                <a:hlinkClick r:id="rId3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603376" y="-26988"/>
                <a:ext cx="676275" cy="28733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grpSp>
            <p:nvGrpSpPr>
              <p:cNvPr id="42" name="그룹 41"/>
              <p:cNvGrpSpPr/>
              <p:nvPr/>
            </p:nvGrpSpPr>
            <p:grpSpPr>
              <a:xfrm>
                <a:off x="839416" y="21421"/>
                <a:ext cx="10945216" cy="5928602"/>
                <a:chOff x="839416" y="21421"/>
                <a:chExt cx="10945216" cy="5928602"/>
              </a:xfrm>
            </p:grpSpPr>
            <p:grpSp>
              <p:nvGrpSpPr>
                <p:cNvPr id="43" name="그룹 42"/>
                <p:cNvGrpSpPr/>
                <p:nvPr/>
              </p:nvGrpSpPr>
              <p:grpSpPr>
                <a:xfrm>
                  <a:off x="839416" y="5517232"/>
                  <a:ext cx="10523983" cy="432791"/>
                  <a:chOff x="1332657" y="115889"/>
                  <a:chExt cx="10523983" cy="432791"/>
                </a:xfrm>
              </p:grpSpPr>
              <p:pic>
                <p:nvPicPr>
                  <p:cNvPr id="93" name="그림 92">
                    <a:hlinkClick r:id="rId4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4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58506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4" name="그림 93">
                    <a:hlinkClick r:id="rId4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4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33265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5" name="그림 94">
                    <a:hlinkClick r:id="rId4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4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83748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6" name="그림 95">
                    <a:hlinkClick r:id="rId4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4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208830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7" name="그림 96">
                    <a:hlinkClick r:id="rId4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4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234071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8" name="그림 97">
                    <a:hlinkClick r:id="rId5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5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259313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9" name="그림 98">
                    <a:hlinkClick r:id="rId5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5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284554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0" name="그림 99">
                    <a:hlinkClick r:id="rId5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5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09636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1" name="그림 100">
                    <a:hlinkClick r:id="rId5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5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34878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2" name="그림 101">
                    <a:hlinkClick r:id="rId5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5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60119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3" name="그림 102">
                    <a:hlinkClick r:id="rId6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6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10443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4" name="그림 103">
                    <a:hlinkClick r:id="rId6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6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85360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5" name="그림 104">
                    <a:hlinkClick r:id="rId6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6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35684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6" name="그림 105">
                    <a:hlinkClick r:id="rId6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6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60925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7" name="그림 106">
                    <a:hlinkClick r:id="rId6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6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86008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8" name="그림 107">
                    <a:hlinkClick r:id="rId7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7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11249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9" name="그림 108">
                    <a:hlinkClick r:id="rId7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7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36490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0" name="그림 109">
                    <a:hlinkClick r:id="rId7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7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61731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1" name="그림 110">
                    <a:hlinkClick r:id="rId7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7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86814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2" name="그림 111">
                    <a:hlinkClick r:id="rId7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7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12055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3" name="그림 112">
                    <a:hlinkClick r:id="rId8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8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37296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4" name="그림 113">
                    <a:hlinkClick r:id="rId8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8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62538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5" name="그림 114">
                    <a:hlinkClick r:id="rId8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8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87620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6" name="그림 115">
                    <a:hlinkClick r:id="rId8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8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12861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7" name="그림 116">
                    <a:hlinkClick r:id="rId8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8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38103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8" name="그림 117">
                    <a:hlinkClick r:id="rId9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9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63344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9" name="그림 118">
                    <a:hlinkClick r:id="rId9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9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88426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0" name="그림 119">
                    <a:hlinkClick r:id="rId9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9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13668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1" name="그림 120">
                    <a:hlinkClick r:id="rId9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9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38909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2" name="그림 121">
                    <a:hlinkClick r:id="rId9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9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67643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3" name="그림 122">
                    <a:hlinkClick r:id="rId10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0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92884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4" name="그림 123">
                    <a:hlinkClick r:id="rId10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0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18125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5" name="그림 124">
                    <a:hlinkClick r:id="rId10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0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43208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6" name="그림 125">
                    <a:hlinkClick r:id="rId10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0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685585" y="116632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7" name="그림 126">
                    <a:hlinkClick r:id="rId10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0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937997" y="116632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8" name="그림 127">
                    <a:hlinkClick r:id="rId11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1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190410" y="116632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9" name="그림 128">
                    <a:hlinkClick r:id="rId11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1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441235" y="116632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0" name="그림 129">
                    <a:hlinkClick r:id="rId11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1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693647" y="116632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1" name="그림 130">
                    <a:hlinkClick r:id="rId11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1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946060" y="116632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2" name="그림 131">
                    <a:hlinkClick r:id="rId11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1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07960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3" name="그림 132">
                    <a:hlinkClick r:id="rId12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2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330427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4" name="그림 133">
                    <a:hlinkClick r:id="rId12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2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58284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5" name="그림 134">
                    <a:hlinkClick r:id="rId12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2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870177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6" name="그림 135">
                    <a:hlinkClick r:id="rId12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2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12259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7" name="그림 136">
                    <a:hlinkClick r:id="rId12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2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37500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8" name="그림 137">
                    <a:hlinkClick r:id="rId13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3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627415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9" name="그림 138">
                    <a:hlinkClick r:id="rId13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3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87824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40" name="그림 139">
                    <a:hlinkClick r:id="rId13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3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09414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41" name="그림 140">
                    <a:hlinkClick r:id="rId13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3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34655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42" name="그림 141">
                    <a:hlinkClick r:id="rId13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3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598965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43" name="그림 142">
                    <a:hlinkClick r:id="rId14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4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851377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44" name="그림 143">
                    <a:hlinkClick r:id="rId14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4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10220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45" name="그림 144">
                    <a:hlinkClick r:id="rId14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4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354615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46" name="그림 145">
                    <a:hlinkClick r:id="rId14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4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607027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47" name="그림 146">
                    <a:hlinkClick r:id="rId14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4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85944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48" name="그림 147">
                    <a:hlinkClick r:id="rId15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5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110265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49" name="그림 148">
                    <a:hlinkClick r:id="rId15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5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362677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50" name="그림 149">
                    <a:hlinkClick r:id="rId15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5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61509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51" name="그림 150">
                    <a:hlinkClick r:id="rId15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5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86750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52" name="그림 151">
                    <a:hlinkClick r:id="rId15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5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118327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53" name="그림 152">
                    <a:hlinkClick r:id="rId16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6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37074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54" name="그림 153">
                    <a:hlinkClick r:id="rId16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6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62315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55" name="그림 154">
                    <a:hlinkClick r:id="rId16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6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91049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56" name="그림 155">
                    <a:hlinkClick r:id="rId16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6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16290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57" name="그림 156">
                    <a:hlinkClick r:id="rId16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6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415315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58" name="그림 157">
                    <a:hlinkClick r:id="rId17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7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66614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</p:grpSp>
            <p:grpSp>
              <p:nvGrpSpPr>
                <p:cNvPr id="44" name="그룹 43"/>
                <p:cNvGrpSpPr/>
                <p:nvPr/>
              </p:nvGrpSpPr>
              <p:grpSpPr>
                <a:xfrm>
                  <a:off x="3143672" y="21421"/>
                  <a:ext cx="8640960" cy="455251"/>
                  <a:chOff x="3143672" y="21421"/>
                  <a:chExt cx="8640960" cy="455251"/>
                </a:xfrm>
              </p:grpSpPr>
              <p:pic>
                <p:nvPicPr>
                  <p:cNvPr id="45" name="Picture 321" descr="0">
                    <a:hlinkClick r:id="rId17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7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911920" y="284070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6" name="Picture 322" descr="0">
                    <a:hlinkClick r:id="rId17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7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143672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7" name="Picture 323" descr="0">
                    <a:hlinkClick r:id="rId17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7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504090" y="23422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8" name="Picture 324" descr="0">
                    <a:hlinkClick r:id="rId17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7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862919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9" name="Picture 325" descr="0">
                    <a:hlinkClick r:id="rId180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8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223336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0" name="Picture 326" descr="0">
                    <a:hlinkClick r:id="rId18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8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583753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1" name="Picture 327" descr="0">
                    <a:hlinkClick r:id="rId18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8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944170" y="23422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2" name="Picture 328" descr="0">
                    <a:hlinkClick r:id="rId18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8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302999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3" name="Picture 329" descr="0">
                    <a:hlinkClick r:id="rId18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8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663417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4" name="Picture 330" descr="0">
                    <a:hlinkClick r:id="rId190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9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023833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5" name="Picture 331" descr="0">
                    <a:hlinkClick r:id="rId19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9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384251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6" name="Picture 332" descr="0">
                    <a:hlinkClick r:id="rId19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9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744667" y="23422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7" name="Picture 333" descr="0">
                    <a:hlinkClick r:id="rId19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9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103497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8" name="Picture 334" descr="0">
                    <a:hlinkClick r:id="rId19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9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463914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9" name="Picture 335" descr="0">
                    <a:hlinkClick r:id="rId200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0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824331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0" name="Picture 336" descr="0">
                    <a:hlinkClick r:id="rId20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0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184749" y="23422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1" name="Picture 337" descr="0">
                    <a:hlinkClick r:id="rId20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0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543578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2" name="Picture 338" descr="0">
                    <a:hlinkClick r:id="rId20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0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904312" y="2142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3" name="Picture 339" descr="0">
                    <a:hlinkClick r:id="rId20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0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265052" y="2142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4" name="Picture 340" descr="0">
                    <a:hlinkClick r:id="rId210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1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625469" y="21421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5" name="Picture 341" descr="0">
                    <a:hlinkClick r:id="rId21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1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985887" y="21421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6" name="Picture 342" descr="0">
                    <a:hlinkClick r:id="rId21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1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345905" y="2142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7" name="Picture 343" descr="0">
                    <a:hlinkClick r:id="rId21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1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706323" y="21421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8" name="Picture 344" descr="0">
                    <a:hlinkClick r:id="rId21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1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065152" y="2142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9" name="Picture 345" descr="0">
                    <a:hlinkClick r:id="rId220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2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473435" y="2142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0" name="Picture 346" descr="0">
                    <a:hlinkClick r:id="rId22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2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143672" y="284070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1" name="Picture 347" descr="0">
                    <a:hlinkClick r:id="rId22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2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553091" y="284070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2" name="Picture 348" descr="0">
                    <a:hlinkClick r:id="rId22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2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272338" y="284070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3" name="Picture 349" descr="0">
                    <a:hlinkClick r:id="rId22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2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632754" y="284070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4" name="Picture 350" descr="0">
                    <a:hlinkClick r:id="rId230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3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993172" y="284070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5" name="Picture 351" descr="0">
                    <a:hlinkClick r:id="rId23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3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353589" y="284070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6" name="Picture 352" descr="0">
                    <a:hlinkClick r:id="rId23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3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712418" y="284070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7" name="Picture 353" descr="0">
                    <a:hlinkClick r:id="rId23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3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072905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8" name="Picture 354" descr="0">
                    <a:hlinkClick r:id="rId23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3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433322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9" name="Picture 355" descr="0">
                    <a:hlinkClick r:id="rId240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4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793094" y="286031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0" name="Picture 356" descr="0">
                    <a:hlinkClick r:id="rId24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4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151924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1" name="Picture 357" descr="0">
                    <a:hlinkClick r:id="rId24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4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512018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2" name="Picture 358" descr="0">
                    <a:hlinkClick r:id="rId24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4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873056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3" name="Picture 359" descr="0">
                    <a:hlinkClick r:id="rId24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4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233472" y="286031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4" name="Picture 361" descr="0">
                    <a:hlinkClick r:id="rId250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5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473058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5" name="Picture 362" descr="0">
                    <a:hlinkClick r:id="rId25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5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112640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6" name="Picture 363" descr="0">
                    <a:hlinkClick r:id="rId25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5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753811" y="286031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7" name="Picture 364" descr="0">
                    <a:hlinkClick r:id="rId25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5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393394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8" name="Picture 365" descr="0">
                    <a:hlinkClick r:id="rId25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5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032977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9" name="Picture 366" descr="0">
                    <a:hlinkClick r:id="rId260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6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672560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0" name="Picture 367" descr="0">
                    <a:hlinkClick r:id="rId26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6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313731" y="286031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1" name="Picture 368" descr="0">
                    <a:hlinkClick r:id="rId26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6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953313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2" name="Picture 369" descr="0">
                    <a:hlinkClick r:id="rId26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6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593890" y="286031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</p:grpSp>
          </p:grpSp>
        </p:grpSp>
      </p:grpSp>
      <p:cxnSp>
        <p:nvCxnSpPr>
          <p:cNvPr id="160" name="직선 연결선 159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1" name="직선 연결선 160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2" name="그림 1"/>
          <p:cNvPicPr>
            <a:picLocks noChangeAspect="1"/>
          </p:cNvPicPr>
          <p:nvPr/>
        </p:nvPicPr>
        <p:blipFill>
          <a:blip r:embed="rId26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27651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27652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27653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27654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27655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27656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27657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27658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27659" name="AutoShape 11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25</a:t>
            </a:r>
          </a:p>
        </p:txBody>
      </p:sp>
      <p:sp>
        <p:nvSpPr>
          <p:cNvPr id="27660" name="AutoShape 11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27661" name="AutoShape 11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26</a:t>
            </a:r>
          </a:p>
        </p:txBody>
      </p:sp>
      <p:sp>
        <p:nvSpPr>
          <p:cNvPr id="27662" name="AutoShape 11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27663" name="AutoShape 118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27</a:t>
            </a:r>
          </a:p>
        </p:txBody>
      </p:sp>
      <p:sp>
        <p:nvSpPr>
          <p:cNvPr id="27664" name="AutoShape 120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28</a:t>
            </a:r>
          </a:p>
        </p:txBody>
      </p:sp>
      <p:sp>
        <p:nvSpPr>
          <p:cNvPr id="27665" name="AutoShape 12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27666" name="AutoShape 122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29</a:t>
            </a:r>
          </a:p>
        </p:txBody>
      </p:sp>
      <p:sp>
        <p:nvSpPr>
          <p:cNvPr id="27667" name="AutoShape 123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27668" name="AutoShape 124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30</a:t>
            </a:r>
          </a:p>
        </p:txBody>
      </p:sp>
      <p:sp>
        <p:nvSpPr>
          <p:cNvPr id="27669" name="AutoShape 125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27670" name="AutoShape 126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31</a:t>
            </a:r>
          </a:p>
        </p:txBody>
      </p:sp>
      <p:sp>
        <p:nvSpPr>
          <p:cNvPr id="27671" name="AutoShape 127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27672" name="AutoShape 128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32</a:t>
            </a:r>
          </a:p>
        </p:txBody>
      </p:sp>
      <p:sp>
        <p:nvSpPr>
          <p:cNvPr id="27673" name="AutoShape 129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27674" name="AutoShape 130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33</a:t>
            </a:r>
          </a:p>
        </p:txBody>
      </p:sp>
      <p:sp>
        <p:nvSpPr>
          <p:cNvPr id="27675" name="AutoShape 131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27676" name="AutoShape 132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34</a:t>
            </a:r>
          </a:p>
        </p:txBody>
      </p:sp>
      <p:sp>
        <p:nvSpPr>
          <p:cNvPr id="27677" name="AutoShape 133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27678" name="AutoShape 134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78962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35</a:t>
            </a:r>
          </a:p>
        </p:txBody>
      </p:sp>
      <p:sp>
        <p:nvSpPr>
          <p:cNvPr id="27679" name="AutoShape 135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27680" name="AutoShape 137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27681" name="AutoShape 139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27682" name="AutoShape 141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27683" name="AutoShape 143">
            <a:hlinkClick r:id="rId35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27684" name="AutoShape 194">
            <a:hlinkClick r:id="rId36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grpSp>
        <p:nvGrpSpPr>
          <p:cNvPr id="38" name="그룹 37"/>
          <p:cNvGrpSpPr/>
          <p:nvPr/>
        </p:nvGrpSpPr>
        <p:grpSpPr>
          <a:xfrm>
            <a:off x="479376" y="-26988"/>
            <a:ext cx="11305256" cy="5977011"/>
            <a:chOff x="479376" y="-26988"/>
            <a:chExt cx="11305256" cy="5977011"/>
          </a:xfrm>
        </p:grpSpPr>
        <p:pic>
          <p:nvPicPr>
            <p:cNvPr id="39" name="그림 38"/>
            <p:cNvPicPr>
              <a:picLocks noChangeAspect="1"/>
            </p:cNvPicPr>
            <p:nvPr/>
          </p:nvPicPr>
          <p:blipFill>
            <a:blip r:embed="rId3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9376" y="333377"/>
              <a:ext cx="1228725" cy="285750"/>
            </a:xfrm>
            <a:prstGeom prst="rect">
              <a:avLst/>
            </a:prstGeom>
          </p:spPr>
        </p:pic>
        <p:grpSp>
          <p:nvGrpSpPr>
            <p:cNvPr id="40" name="그룹 39"/>
            <p:cNvGrpSpPr/>
            <p:nvPr/>
          </p:nvGrpSpPr>
          <p:grpSpPr>
            <a:xfrm>
              <a:off x="839416" y="-26988"/>
              <a:ext cx="10945216" cy="5977011"/>
              <a:chOff x="839416" y="-26988"/>
              <a:chExt cx="10945216" cy="5977011"/>
            </a:xfrm>
          </p:grpSpPr>
          <p:pic>
            <p:nvPicPr>
              <p:cNvPr id="41" name="그림 65">
                <a:hlinkClick r:id="rId3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603376" y="-26988"/>
                <a:ext cx="676275" cy="28733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grpSp>
            <p:nvGrpSpPr>
              <p:cNvPr id="42" name="그룹 41"/>
              <p:cNvGrpSpPr/>
              <p:nvPr/>
            </p:nvGrpSpPr>
            <p:grpSpPr>
              <a:xfrm>
                <a:off x="839416" y="21421"/>
                <a:ext cx="10945216" cy="5928602"/>
                <a:chOff x="839416" y="21421"/>
                <a:chExt cx="10945216" cy="5928602"/>
              </a:xfrm>
            </p:grpSpPr>
            <p:grpSp>
              <p:nvGrpSpPr>
                <p:cNvPr id="43" name="그룹 42"/>
                <p:cNvGrpSpPr/>
                <p:nvPr/>
              </p:nvGrpSpPr>
              <p:grpSpPr>
                <a:xfrm>
                  <a:off x="839416" y="5517232"/>
                  <a:ext cx="10523983" cy="432791"/>
                  <a:chOff x="1332657" y="115889"/>
                  <a:chExt cx="10523983" cy="432791"/>
                </a:xfrm>
              </p:grpSpPr>
              <p:pic>
                <p:nvPicPr>
                  <p:cNvPr id="93" name="그림 92">
                    <a:hlinkClick r:id="rId4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4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58506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4" name="그림 93">
                    <a:hlinkClick r:id="rId4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4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33265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5" name="그림 94">
                    <a:hlinkClick r:id="rId4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4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83748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6" name="그림 95">
                    <a:hlinkClick r:id="rId4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4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208830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7" name="그림 96">
                    <a:hlinkClick r:id="rId4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4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234071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8" name="그림 97">
                    <a:hlinkClick r:id="rId5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5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259313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9" name="그림 98">
                    <a:hlinkClick r:id="rId5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5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284554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0" name="그림 99">
                    <a:hlinkClick r:id="rId5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5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09636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1" name="그림 100">
                    <a:hlinkClick r:id="rId5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5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34878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2" name="그림 101">
                    <a:hlinkClick r:id="rId5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5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60119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3" name="그림 102">
                    <a:hlinkClick r:id="rId6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6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10443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4" name="그림 103">
                    <a:hlinkClick r:id="rId6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6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85360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5" name="그림 104">
                    <a:hlinkClick r:id="rId6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6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35684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6" name="그림 105">
                    <a:hlinkClick r:id="rId6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6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60925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7" name="그림 106">
                    <a:hlinkClick r:id="rId6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6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86008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8" name="그림 107">
                    <a:hlinkClick r:id="rId7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7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11249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9" name="그림 108">
                    <a:hlinkClick r:id="rId7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7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36490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0" name="그림 109">
                    <a:hlinkClick r:id="rId7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7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61731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1" name="그림 110">
                    <a:hlinkClick r:id="rId7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7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86814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2" name="그림 111">
                    <a:hlinkClick r:id="rId7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7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12055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3" name="그림 112">
                    <a:hlinkClick r:id="rId8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8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37296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4" name="그림 113">
                    <a:hlinkClick r:id="rId8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8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62538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5" name="그림 114">
                    <a:hlinkClick r:id="rId8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8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87620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6" name="그림 115">
                    <a:hlinkClick r:id="rId8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8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12861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7" name="그림 116">
                    <a:hlinkClick r:id="rId8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8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38103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8" name="그림 117">
                    <a:hlinkClick r:id="rId9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9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63344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9" name="그림 118">
                    <a:hlinkClick r:id="rId9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9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88426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0" name="그림 119">
                    <a:hlinkClick r:id="rId9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9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13668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1" name="그림 120">
                    <a:hlinkClick r:id="rId9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9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38909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2" name="그림 121">
                    <a:hlinkClick r:id="rId9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9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67643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3" name="그림 122">
                    <a:hlinkClick r:id="rId10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0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92884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4" name="그림 123">
                    <a:hlinkClick r:id="rId10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0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18125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5" name="그림 124">
                    <a:hlinkClick r:id="rId10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0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43208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6" name="그림 125">
                    <a:hlinkClick r:id="rId10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0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685585" y="116632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7" name="그림 126">
                    <a:hlinkClick r:id="rId10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0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937997" y="116632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8" name="그림 127">
                    <a:hlinkClick r:id="rId11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1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190410" y="116632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9" name="그림 128">
                    <a:hlinkClick r:id="rId11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1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441235" y="116632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0" name="그림 129">
                    <a:hlinkClick r:id="rId11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1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693647" y="116632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1" name="그림 130">
                    <a:hlinkClick r:id="rId11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1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946060" y="116632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2" name="그림 131">
                    <a:hlinkClick r:id="rId11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1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07960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3" name="그림 132">
                    <a:hlinkClick r:id="rId12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2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330427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4" name="그림 133">
                    <a:hlinkClick r:id="rId12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2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58284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5" name="그림 134">
                    <a:hlinkClick r:id="rId12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2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870177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6" name="그림 135">
                    <a:hlinkClick r:id="rId12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2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12259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7" name="그림 136">
                    <a:hlinkClick r:id="rId12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2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37500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8" name="그림 137">
                    <a:hlinkClick r:id="rId13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3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627415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9" name="그림 138">
                    <a:hlinkClick r:id="rId13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3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87824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40" name="그림 139">
                    <a:hlinkClick r:id="rId13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3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09414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41" name="그림 140">
                    <a:hlinkClick r:id="rId13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3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34655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42" name="그림 141">
                    <a:hlinkClick r:id="rId13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3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598965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43" name="그림 142">
                    <a:hlinkClick r:id="rId14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4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851377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44" name="그림 143">
                    <a:hlinkClick r:id="rId14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4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10220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45" name="그림 144">
                    <a:hlinkClick r:id="rId14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4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354615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46" name="그림 145">
                    <a:hlinkClick r:id="rId14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4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607027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47" name="그림 146">
                    <a:hlinkClick r:id="rId14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4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85944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48" name="그림 147">
                    <a:hlinkClick r:id="rId15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5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110265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49" name="그림 148">
                    <a:hlinkClick r:id="rId15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5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362677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50" name="그림 149">
                    <a:hlinkClick r:id="rId15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5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61509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51" name="그림 150">
                    <a:hlinkClick r:id="rId15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5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86750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52" name="그림 151">
                    <a:hlinkClick r:id="rId15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5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118327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53" name="그림 152">
                    <a:hlinkClick r:id="rId16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6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37074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54" name="그림 153">
                    <a:hlinkClick r:id="rId16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6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62315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55" name="그림 154">
                    <a:hlinkClick r:id="rId16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6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91049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56" name="그림 155">
                    <a:hlinkClick r:id="rId16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6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16290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57" name="그림 156">
                    <a:hlinkClick r:id="rId16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6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415315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58" name="그림 157">
                    <a:hlinkClick r:id="rId17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7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66614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</p:grpSp>
            <p:grpSp>
              <p:nvGrpSpPr>
                <p:cNvPr id="44" name="그룹 43"/>
                <p:cNvGrpSpPr/>
                <p:nvPr/>
              </p:nvGrpSpPr>
              <p:grpSpPr>
                <a:xfrm>
                  <a:off x="3143672" y="21421"/>
                  <a:ext cx="8640960" cy="455251"/>
                  <a:chOff x="3143672" y="21421"/>
                  <a:chExt cx="8640960" cy="455251"/>
                </a:xfrm>
              </p:grpSpPr>
              <p:pic>
                <p:nvPicPr>
                  <p:cNvPr id="45" name="Picture 321" descr="0">
                    <a:hlinkClick r:id="rId17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7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911920" y="284070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6" name="Picture 322" descr="0">
                    <a:hlinkClick r:id="rId17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7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143672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7" name="Picture 323" descr="0">
                    <a:hlinkClick r:id="rId17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7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504090" y="23422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8" name="Picture 324" descr="0">
                    <a:hlinkClick r:id="rId17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7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862919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9" name="Picture 325" descr="0">
                    <a:hlinkClick r:id="rId180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8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223336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0" name="Picture 326" descr="0">
                    <a:hlinkClick r:id="rId18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8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583753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1" name="Picture 327" descr="0">
                    <a:hlinkClick r:id="rId18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8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944170" y="23422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2" name="Picture 328" descr="0">
                    <a:hlinkClick r:id="rId18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8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302999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3" name="Picture 329" descr="0">
                    <a:hlinkClick r:id="rId18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8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663417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4" name="Picture 330" descr="0">
                    <a:hlinkClick r:id="rId190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9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023833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5" name="Picture 331" descr="0">
                    <a:hlinkClick r:id="rId19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9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384251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6" name="Picture 332" descr="0">
                    <a:hlinkClick r:id="rId19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9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744667" y="23422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7" name="Picture 333" descr="0">
                    <a:hlinkClick r:id="rId19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9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103497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8" name="Picture 334" descr="0">
                    <a:hlinkClick r:id="rId19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9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463914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9" name="Picture 335" descr="0">
                    <a:hlinkClick r:id="rId200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0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824331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0" name="Picture 336" descr="0">
                    <a:hlinkClick r:id="rId20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0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184749" y="23422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1" name="Picture 337" descr="0">
                    <a:hlinkClick r:id="rId20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0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543578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2" name="Picture 338" descr="0">
                    <a:hlinkClick r:id="rId20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0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904312" y="2142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3" name="Picture 339" descr="0">
                    <a:hlinkClick r:id="rId20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0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265052" y="2142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4" name="Picture 340" descr="0">
                    <a:hlinkClick r:id="rId210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1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625469" y="21421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5" name="Picture 341" descr="0">
                    <a:hlinkClick r:id="rId21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1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985887" y="21421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6" name="Picture 342" descr="0">
                    <a:hlinkClick r:id="rId21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1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345905" y="2142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7" name="Picture 343" descr="0">
                    <a:hlinkClick r:id="rId21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1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706323" y="21421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8" name="Picture 344" descr="0">
                    <a:hlinkClick r:id="rId21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1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065152" y="2142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9" name="Picture 345" descr="0">
                    <a:hlinkClick r:id="rId220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2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473435" y="2142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0" name="Picture 346" descr="0">
                    <a:hlinkClick r:id="rId22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2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143672" y="284070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1" name="Picture 347" descr="0">
                    <a:hlinkClick r:id="rId22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2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553091" y="284070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2" name="Picture 348" descr="0">
                    <a:hlinkClick r:id="rId22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2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272338" y="284070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3" name="Picture 349" descr="0">
                    <a:hlinkClick r:id="rId22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2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632754" y="284070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4" name="Picture 350" descr="0">
                    <a:hlinkClick r:id="rId230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3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993172" y="284070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5" name="Picture 351" descr="0">
                    <a:hlinkClick r:id="rId23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3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353589" y="284070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6" name="Picture 352" descr="0">
                    <a:hlinkClick r:id="rId23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3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712418" y="284070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7" name="Picture 353" descr="0">
                    <a:hlinkClick r:id="rId23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3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072905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8" name="Picture 354" descr="0">
                    <a:hlinkClick r:id="rId23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3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433322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9" name="Picture 355" descr="0">
                    <a:hlinkClick r:id="rId240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4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793094" y="286031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0" name="Picture 356" descr="0">
                    <a:hlinkClick r:id="rId24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4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151924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1" name="Picture 357" descr="0">
                    <a:hlinkClick r:id="rId24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4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512018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2" name="Picture 358" descr="0">
                    <a:hlinkClick r:id="rId24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4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873056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3" name="Picture 359" descr="0">
                    <a:hlinkClick r:id="rId24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4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233472" y="286031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4" name="Picture 361" descr="0">
                    <a:hlinkClick r:id="rId250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5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473058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5" name="Picture 362" descr="0">
                    <a:hlinkClick r:id="rId25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5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112640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6" name="Picture 363" descr="0">
                    <a:hlinkClick r:id="rId25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5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753811" y="286031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7" name="Picture 364" descr="0">
                    <a:hlinkClick r:id="rId25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5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393394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8" name="Picture 365" descr="0">
                    <a:hlinkClick r:id="rId25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5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032977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9" name="Picture 366" descr="0">
                    <a:hlinkClick r:id="rId260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6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672560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0" name="Picture 367" descr="0">
                    <a:hlinkClick r:id="rId26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6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313731" y="286031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1" name="Picture 368" descr="0">
                    <a:hlinkClick r:id="rId26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6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953313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2" name="Picture 369" descr="0">
                    <a:hlinkClick r:id="rId26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6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593890" y="286031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</p:grpSp>
          </p:grpSp>
        </p:grpSp>
      </p:grpSp>
      <p:cxnSp>
        <p:nvCxnSpPr>
          <p:cNvPr id="160" name="직선 연결선 159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1" name="직선 연결선 160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2" name="그림 1"/>
          <p:cNvPicPr>
            <a:picLocks noChangeAspect="1"/>
          </p:cNvPicPr>
          <p:nvPr/>
        </p:nvPicPr>
        <p:blipFill>
          <a:blip r:embed="rId26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28675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28676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28677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28678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28679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28680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28681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28682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28683" name="AutoShape 11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25</a:t>
            </a:r>
          </a:p>
        </p:txBody>
      </p:sp>
      <p:sp>
        <p:nvSpPr>
          <p:cNvPr id="28684" name="AutoShape 11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28685" name="AutoShape 11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26</a:t>
            </a:r>
          </a:p>
        </p:txBody>
      </p:sp>
      <p:sp>
        <p:nvSpPr>
          <p:cNvPr id="28686" name="AutoShape 11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28687" name="AutoShape 118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27</a:t>
            </a:r>
          </a:p>
        </p:txBody>
      </p:sp>
      <p:sp>
        <p:nvSpPr>
          <p:cNvPr id="28688" name="AutoShape 120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28</a:t>
            </a:r>
          </a:p>
        </p:txBody>
      </p:sp>
      <p:sp>
        <p:nvSpPr>
          <p:cNvPr id="28689" name="AutoShape 12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28690" name="AutoShape 122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29</a:t>
            </a:r>
          </a:p>
        </p:txBody>
      </p:sp>
      <p:sp>
        <p:nvSpPr>
          <p:cNvPr id="28691" name="AutoShape 123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28692" name="AutoShape 124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30</a:t>
            </a:r>
          </a:p>
        </p:txBody>
      </p:sp>
      <p:sp>
        <p:nvSpPr>
          <p:cNvPr id="28693" name="AutoShape 125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28694" name="AutoShape 126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31</a:t>
            </a:r>
          </a:p>
        </p:txBody>
      </p:sp>
      <p:sp>
        <p:nvSpPr>
          <p:cNvPr id="28695" name="AutoShape 127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28696" name="AutoShape 128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32</a:t>
            </a:r>
          </a:p>
        </p:txBody>
      </p:sp>
      <p:sp>
        <p:nvSpPr>
          <p:cNvPr id="28697" name="AutoShape 129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28698" name="AutoShape 130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33</a:t>
            </a:r>
          </a:p>
        </p:txBody>
      </p:sp>
      <p:sp>
        <p:nvSpPr>
          <p:cNvPr id="28699" name="AutoShape 131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28700" name="AutoShape 132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34</a:t>
            </a:r>
          </a:p>
        </p:txBody>
      </p:sp>
      <p:sp>
        <p:nvSpPr>
          <p:cNvPr id="28701" name="AutoShape 133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28702" name="AutoShape 134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78962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35</a:t>
            </a:r>
          </a:p>
        </p:txBody>
      </p:sp>
      <p:sp>
        <p:nvSpPr>
          <p:cNvPr id="28703" name="AutoShape 135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28704" name="AutoShape 137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28705" name="AutoShape 139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28706" name="AutoShape 141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28707" name="AutoShape 143">
            <a:hlinkClick r:id="rId35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28708" name="AutoShape 194">
            <a:hlinkClick r:id="rId36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grpSp>
        <p:nvGrpSpPr>
          <p:cNvPr id="38" name="그룹 37"/>
          <p:cNvGrpSpPr/>
          <p:nvPr/>
        </p:nvGrpSpPr>
        <p:grpSpPr>
          <a:xfrm>
            <a:off x="479376" y="-26988"/>
            <a:ext cx="11305256" cy="5977011"/>
            <a:chOff x="479376" y="-26988"/>
            <a:chExt cx="11305256" cy="5977011"/>
          </a:xfrm>
        </p:grpSpPr>
        <p:pic>
          <p:nvPicPr>
            <p:cNvPr id="39" name="그림 38"/>
            <p:cNvPicPr>
              <a:picLocks noChangeAspect="1"/>
            </p:cNvPicPr>
            <p:nvPr/>
          </p:nvPicPr>
          <p:blipFill>
            <a:blip r:embed="rId3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9376" y="333377"/>
              <a:ext cx="1228725" cy="285750"/>
            </a:xfrm>
            <a:prstGeom prst="rect">
              <a:avLst/>
            </a:prstGeom>
          </p:spPr>
        </p:pic>
        <p:grpSp>
          <p:nvGrpSpPr>
            <p:cNvPr id="40" name="그룹 39"/>
            <p:cNvGrpSpPr/>
            <p:nvPr/>
          </p:nvGrpSpPr>
          <p:grpSpPr>
            <a:xfrm>
              <a:off x="839416" y="-26988"/>
              <a:ext cx="10945216" cy="5977011"/>
              <a:chOff x="839416" y="-26988"/>
              <a:chExt cx="10945216" cy="5977011"/>
            </a:xfrm>
          </p:grpSpPr>
          <p:pic>
            <p:nvPicPr>
              <p:cNvPr id="41" name="그림 65">
                <a:hlinkClick r:id="rId3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603376" y="-26988"/>
                <a:ext cx="676275" cy="28733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grpSp>
            <p:nvGrpSpPr>
              <p:cNvPr id="42" name="그룹 41"/>
              <p:cNvGrpSpPr/>
              <p:nvPr/>
            </p:nvGrpSpPr>
            <p:grpSpPr>
              <a:xfrm>
                <a:off x="839416" y="21421"/>
                <a:ext cx="10945216" cy="5928602"/>
                <a:chOff x="839416" y="21421"/>
                <a:chExt cx="10945216" cy="5928602"/>
              </a:xfrm>
            </p:grpSpPr>
            <p:grpSp>
              <p:nvGrpSpPr>
                <p:cNvPr id="43" name="그룹 42"/>
                <p:cNvGrpSpPr/>
                <p:nvPr/>
              </p:nvGrpSpPr>
              <p:grpSpPr>
                <a:xfrm>
                  <a:off x="839416" y="5517232"/>
                  <a:ext cx="10523983" cy="432791"/>
                  <a:chOff x="1332657" y="115889"/>
                  <a:chExt cx="10523983" cy="432791"/>
                </a:xfrm>
              </p:grpSpPr>
              <p:pic>
                <p:nvPicPr>
                  <p:cNvPr id="93" name="그림 92">
                    <a:hlinkClick r:id="rId4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4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58506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4" name="그림 93">
                    <a:hlinkClick r:id="rId4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4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33265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5" name="그림 94">
                    <a:hlinkClick r:id="rId4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4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83748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6" name="그림 95">
                    <a:hlinkClick r:id="rId4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4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208830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7" name="그림 96">
                    <a:hlinkClick r:id="rId4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4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234071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8" name="그림 97">
                    <a:hlinkClick r:id="rId5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5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259313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9" name="그림 98">
                    <a:hlinkClick r:id="rId5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5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284554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0" name="그림 99">
                    <a:hlinkClick r:id="rId5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5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09636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1" name="그림 100">
                    <a:hlinkClick r:id="rId5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5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34878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2" name="그림 101">
                    <a:hlinkClick r:id="rId5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5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60119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3" name="그림 102">
                    <a:hlinkClick r:id="rId6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6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10443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4" name="그림 103">
                    <a:hlinkClick r:id="rId6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6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85360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5" name="그림 104">
                    <a:hlinkClick r:id="rId6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6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35684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6" name="그림 105">
                    <a:hlinkClick r:id="rId6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6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60925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7" name="그림 106">
                    <a:hlinkClick r:id="rId6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6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86008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8" name="그림 107">
                    <a:hlinkClick r:id="rId7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7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11249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9" name="그림 108">
                    <a:hlinkClick r:id="rId7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7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36490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0" name="그림 109">
                    <a:hlinkClick r:id="rId7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7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61731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1" name="그림 110">
                    <a:hlinkClick r:id="rId7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7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86814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2" name="그림 111">
                    <a:hlinkClick r:id="rId7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7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12055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3" name="그림 112">
                    <a:hlinkClick r:id="rId8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8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37296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4" name="그림 113">
                    <a:hlinkClick r:id="rId8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8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62538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5" name="그림 114">
                    <a:hlinkClick r:id="rId8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8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87620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6" name="그림 115">
                    <a:hlinkClick r:id="rId8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8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12861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7" name="그림 116">
                    <a:hlinkClick r:id="rId8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8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38103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8" name="그림 117">
                    <a:hlinkClick r:id="rId9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9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63344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9" name="그림 118">
                    <a:hlinkClick r:id="rId9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9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88426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0" name="그림 119">
                    <a:hlinkClick r:id="rId9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9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13668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1" name="그림 120">
                    <a:hlinkClick r:id="rId9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9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38909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2" name="그림 121">
                    <a:hlinkClick r:id="rId9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9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67643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3" name="그림 122">
                    <a:hlinkClick r:id="rId10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0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92884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4" name="그림 123">
                    <a:hlinkClick r:id="rId10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0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18125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5" name="그림 124">
                    <a:hlinkClick r:id="rId10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0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43208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6" name="그림 125">
                    <a:hlinkClick r:id="rId10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0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685585" y="116632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7" name="그림 126">
                    <a:hlinkClick r:id="rId10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0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937997" y="116632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8" name="그림 127">
                    <a:hlinkClick r:id="rId11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1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190410" y="116632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9" name="그림 128">
                    <a:hlinkClick r:id="rId11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1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441235" y="116632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0" name="그림 129">
                    <a:hlinkClick r:id="rId11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1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693647" y="116632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1" name="그림 130">
                    <a:hlinkClick r:id="rId11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1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946060" y="116632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2" name="그림 131">
                    <a:hlinkClick r:id="rId11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1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07960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3" name="그림 132">
                    <a:hlinkClick r:id="rId12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2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330427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4" name="그림 133">
                    <a:hlinkClick r:id="rId12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2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58284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5" name="그림 134">
                    <a:hlinkClick r:id="rId12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2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870177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6" name="그림 135">
                    <a:hlinkClick r:id="rId12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2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12259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7" name="그림 136">
                    <a:hlinkClick r:id="rId12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2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37500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8" name="그림 137">
                    <a:hlinkClick r:id="rId13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3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627415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9" name="그림 138">
                    <a:hlinkClick r:id="rId13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3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87824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40" name="그림 139">
                    <a:hlinkClick r:id="rId13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3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09414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41" name="그림 140">
                    <a:hlinkClick r:id="rId13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3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34655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42" name="그림 141">
                    <a:hlinkClick r:id="rId13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3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598965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43" name="그림 142">
                    <a:hlinkClick r:id="rId14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4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851377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44" name="그림 143">
                    <a:hlinkClick r:id="rId14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4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10220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45" name="그림 144">
                    <a:hlinkClick r:id="rId14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4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354615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46" name="그림 145">
                    <a:hlinkClick r:id="rId14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4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607027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47" name="그림 146">
                    <a:hlinkClick r:id="rId14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4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85944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48" name="그림 147">
                    <a:hlinkClick r:id="rId15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5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110265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49" name="그림 148">
                    <a:hlinkClick r:id="rId15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5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362677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50" name="그림 149">
                    <a:hlinkClick r:id="rId15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5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61509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51" name="그림 150">
                    <a:hlinkClick r:id="rId15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5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86750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52" name="그림 151">
                    <a:hlinkClick r:id="rId15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5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118327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53" name="그림 152">
                    <a:hlinkClick r:id="rId16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6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37074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54" name="그림 153">
                    <a:hlinkClick r:id="rId16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6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62315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55" name="그림 154">
                    <a:hlinkClick r:id="rId16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6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91049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56" name="그림 155">
                    <a:hlinkClick r:id="rId16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6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16290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57" name="그림 156">
                    <a:hlinkClick r:id="rId16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6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415315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58" name="그림 157">
                    <a:hlinkClick r:id="rId17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7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66614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</p:grpSp>
            <p:grpSp>
              <p:nvGrpSpPr>
                <p:cNvPr id="44" name="그룹 43"/>
                <p:cNvGrpSpPr/>
                <p:nvPr/>
              </p:nvGrpSpPr>
              <p:grpSpPr>
                <a:xfrm>
                  <a:off x="3143672" y="21421"/>
                  <a:ext cx="8640960" cy="455251"/>
                  <a:chOff x="3143672" y="21421"/>
                  <a:chExt cx="8640960" cy="455251"/>
                </a:xfrm>
              </p:grpSpPr>
              <p:pic>
                <p:nvPicPr>
                  <p:cNvPr id="45" name="Picture 321" descr="0">
                    <a:hlinkClick r:id="rId17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7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911920" y="284070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6" name="Picture 322" descr="0">
                    <a:hlinkClick r:id="rId17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7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143672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7" name="Picture 323" descr="0">
                    <a:hlinkClick r:id="rId17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7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504090" y="23422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8" name="Picture 324" descr="0">
                    <a:hlinkClick r:id="rId17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7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862919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9" name="Picture 325" descr="0">
                    <a:hlinkClick r:id="rId180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8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223336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0" name="Picture 326" descr="0">
                    <a:hlinkClick r:id="rId18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8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583753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1" name="Picture 327" descr="0">
                    <a:hlinkClick r:id="rId18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8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944170" y="23422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2" name="Picture 328" descr="0">
                    <a:hlinkClick r:id="rId18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8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302999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3" name="Picture 329" descr="0">
                    <a:hlinkClick r:id="rId18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8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663417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4" name="Picture 330" descr="0">
                    <a:hlinkClick r:id="rId190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9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023833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5" name="Picture 331" descr="0">
                    <a:hlinkClick r:id="rId19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9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384251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6" name="Picture 332" descr="0">
                    <a:hlinkClick r:id="rId19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9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744667" y="23422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7" name="Picture 333" descr="0">
                    <a:hlinkClick r:id="rId19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9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103497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8" name="Picture 334" descr="0">
                    <a:hlinkClick r:id="rId19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9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463914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9" name="Picture 335" descr="0">
                    <a:hlinkClick r:id="rId200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0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824331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0" name="Picture 336" descr="0">
                    <a:hlinkClick r:id="rId20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0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184749" y="23422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1" name="Picture 337" descr="0">
                    <a:hlinkClick r:id="rId20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0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543578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2" name="Picture 338" descr="0">
                    <a:hlinkClick r:id="rId20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0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904312" y="2142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3" name="Picture 339" descr="0">
                    <a:hlinkClick r:id="rId20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0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265052" y="2142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4" name="Picture 340" descr="0">
                    <a:hlinkClick r:id="rId210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1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625469" y="21421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5" name="Picture 341" descr="0">
                    <a:hlinkClick r:id="rId21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1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985887" y="21421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6" name="Picture 342" descr="0">
                    <a:hlinkClick r:id="rId21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1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345905" y="2142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7" name="Picture 343" descr="0">
                    <a:hlinkClick r:id="rId21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1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706323" y="21421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8" name="Picture 344" descr="0">
                    <a:hlinkClick r:id="rId21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1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065152" y="2142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9" name="Picture 345" descr="0">
                    <a:hlinkClick r:id="rId220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2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473435" y="2142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0" name="Picture 346" descr="0">
                    <a:hlinkClick r:id="rId22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2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143672" y="284070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1" name="Picture 347" descr="0">
                    <a:hlinkClick r:id="rId22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2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553091" y="284070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2" name="Picture 348" descr="0">
                    <a:hlinkClick r:id="rId22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2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272338" y="284070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3" name="Picture 349" descr="0">
                    <a:hlinkClick r:id="rId22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2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632754" y="284070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4" name="Picture 350" descr="0">
                    <a:hlinkClick r:id="rId230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3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993172" y="284070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5" name="Picture 351" descr="0">
                    <a:hlinkClick r:id="rId23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3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353589" y="284070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6" name="Picture 352" descr="0">
                    <a:hlinkClick r:id="rId23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3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712418" y="284070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7" name="Picture 353" descr="0">
                    <a:hlinkClick r:id="rId23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3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072905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8" name="Picture 354" descr="0">
                    <a:hlinkClick r:id="rId23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3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433322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9" name="Picture 355" descr="0">
                    <a:hlinkClick r:id="rId240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4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793094" y="286031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0" name="Picture 356" descr="0">
                    <a:hlinkClick r:id="rId24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4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151924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1" name="Picture 357" descr="0">
                    <a:hlinkClick r:id="rId24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4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512018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2" name="Picture 358" descr="0">
                    <a:hlinkClick r:id="rId24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4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873056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3" name="Picture 359" descr="0">
                    <a:hlinkClick r:id="rId24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4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233472" y="286031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4" name="Picture 361" descr="0">
                    <a:hlinkClick r:id="rId250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5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473058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5" name="Picture 362" descr="0">
                    <a:hlinkClick r:id="rId25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5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112640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6" name="Picture 363" descr="0">
                    <a:hlinkClick r:id="rId25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5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753811" y="286031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7" name="Picture 364" descr="0">
                    <a:hlinkClick r:id="rId25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5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393394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8" name="Picture 365" descr="0">
                    <a:hlinkClick r:id="rId25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5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032977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9" name="Picture 366" descr="0">
                    <a:hlinkClick r:id="rId260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6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672560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0" name="Picture 367" descr="0">
                    <a:hlinkClick r:id="rId26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6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313731" y="286031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1" name="Picture 368" descr="0">
                    <a:hlinkClick r:id="rId26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6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953313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2" name="Picture 369" descr="0">
                    <a:hlinkClick r:id="rId26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6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593890" y="286031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</p:grpSp>
          </p:grpSp>
        </p:grpSp>
      </p:grpSp>
      <p:cxnSp>
        <p:nvCxnSpPr>
          <p:cNvPr id="160" name="직선 연결선 159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1" name="직선 연결선 160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2" name="그림 1"/>
          <p:cNvPicPr>
            <a:picLocks noChangeAspect="1"/>
          </p:cNvPicPr>
          <p:nvPr/>
        </p:nvPicPr>
        <p:blipFill>
          <a:blip r:embed="rId26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29699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29700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29701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29702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29703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29704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29705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29706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29707" name="AutoShape 11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25</a:t>
            </a:r>
          </a:p>
        </p:txBody>
      </p:sp>
      <p:sp>
        <p:nvSpPr>
          <p:cNvPr id="29708" name="AutoShape 11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29709" name="AutoShape 11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26</a:t>
            </a:r>
          </a:p>
        </p:txBody>
      </p:sp>
      <p:sp>
        <p:nvSpPr>
          <p:cNvPr id="29710" name="AutoShape 11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29711" name="AutoShape 118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27</a:t>
            </a:r>
          </a:p>
        </p:txBody>
      </p:sp>
      <p:sp>
        <p:nvSpPr>
          <p:cNvPr id="29712" name="AutoShape 120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28</a:t>
            </a:r>
          </a:p>
        </p:txBody>
      </p:sp>
      <p:sp>
        <p:nvSpPr>
          <p:cNvPr id="29713" name="AutoShape 12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29714" name="AutoShape 122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29</a:t>
            </a:r>
          </a:p>
        </p:txBody>
      </p:sp>
      <p:sp>
        <p:nvSpPr>
          <p:cNvPr id="29715" name="AutoShape 123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29716" name="AutoShape 124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30</a:t>
            </a:r>
          </a:p>
        </p:txBody>
      </p:sp>
      <p:sp>
        <p:nvSpPr>
          <p:cNvPr id="29717" name="AutoShape 125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29718" name="AutoShape 126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31</a:t>
            </a:r>
          </a:p>
        </p:txBody>
      </p:sp>
      <p:sp>
        <p:nvSpPr>
          <p:cNvPr id="29719" name="AutoShape 127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29720" name="AutoShape 128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32</a:t>
            </a:r>
          </a:p>
        </p:txBody>
      </p:sp>
      <p:sp>
        <p:nvSpPr>
          <p:cNvPr id="29721" name="AutoShape 129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29722" name="AutoShape 130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33</a:t>
            </a:r>
          </a:p>
        </p:txBody>
      </p:sp>
      <p:sp>
        <p:nvSpPr>
          <p:cNvPr id="29723" name="AutoShape 131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29724" name="AutoShape 132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34</a:t>
            </a:r>
          </a:p>
        </p:txBody>
      </p:sp>
      <p:sp>
        <p:nvSpPr>
          <p:cNvPr id="29725" name="AutoShape 133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29726" name="AutoShape 134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78962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35</a:t>
            </a:r>
          </a:p>
        </p:txBody>
      </p:sp>
      <p:sp>
        <p:nvSpPr>
          <p:cNvPr id="29727" name="AutoShape 135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29728" name="AutoShape 137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29729" name="AutoShape 139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29730" name="AutoShape 141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29731" name="AutoShape 143">
            <a:hlinkClick r:id="rId35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29732" name="AutoShape 194">
            <a:hlinkClick r:id="rId36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grpSp>
        <p:nvGrpSpPr>
          <p:cNvPr id="38" name="그룹 37"/>
          <p:cNvGrpSpPr/>
          <p:nvPr/>
        </p:nvGrpSpPr>
        <p:grpSpPr>
          <a:xfrm>
            <a:off x="479376" y="-26988"/>
            <a:ext cx="11305256" cy="5977011"/>
            <a:chOff x="479376" y="-26988"/>
            <a:chExt cx="11305256" cy="5977011"/>
          </a:xfrm>
        </p:grpSpPr>
        <p:pic>
          <p:nvPicPr>
            <p:cNvPr id="39" name="그림 38"/>
            <p:cNvPicPr>
              <a:picLocks noChangeAspect="1"/>
            </p:cNvPicPr>
            <p:nvPr/>
          </p:nvPicPr>
          <p:blipFill>
            <a:blip r:embed="rId3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9376" y="333377"/>
              <a:ext cx="1228725" cy="285750"/>
            </a:xfrm>
            <a:prstGeom prst="rect">
              <a:avLst/>
            </a:prstGeom>
          </p:spPr>
        </p:pic>
        <p:grpSp>
          <p:nvGrpSpPr>
            <p:cNvPr id="40" name="그룹 39"/>
            <p:cNvGrpSpPr/>
            <p:nvPr/>
          </p:nvGrpSpPr>
          <p:grpSpPr>
            <a:xfrm>
              <a:off x="839416" y="-26988"/>
              <a:ext cx="10945216" cy="5977011"/>
              <a:chOff x="839416" y="-26988"/>
              <a:chExt cx="10945216" cy="5977011"/>
            </a:xfrm>
          </p:grpSpPr>
          <p:pic>
            <p:nvPicPr>
              <p:cNvPr id="41" name="그림 65">
                <a:hlinkClick r:id="rId3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603376" y="-26988"/>
                <a:ext cx="676275" cy="28733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grpSp>
            <p:nvGrpSpPr>
              <p:cNvPr id="42" name="그룹 41"/>
              <p:cNvGrpSpPr/>
              <p:nvPr/>
            </p:nvGrpSpPr>
            <p:grpSpPr>
              <a:xfrm>
                <a:off x="839416" y="21421"/>
                <a:ext cx="10945216" cy="5928602"/>
                <a:chOff x="839416" y="21421"/>
                <a:chExt cx="10945216" cy="5928602"/>
              </a:xfrm>
            </p:grpSpPr>
            <p:grpSp>
              <p:nvGrpSpPr>
                <p:cNvPr id="43" name="그룹 42"/>
                <p:cNvGrpSpPr/>
                <p:nvPr/>
              </p:nvGrpSpPr>
              <p:grpSpPr>
                <a:xfrm>
                  <a:off x="839416" y="5517232"/>
                  <a:ext cx="10523983" cy="432791"/>
                  <a:chOff x="1332657" y="115889"/>
                  <a:chExt cx="10523983" cy="432791"/>
                </a:xfrm>
              </p:grpSpPr>
              <p:pic>
                <p:nvPicPr>
                  <p:cNvPr id="93" name="그림 92">
                    <a:hlinkClick r:id="rId4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4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58506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4" name="그림 93">
                    <a:hlinkClick r:id="rId4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4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33265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5" name="그림 94">
                    <a:hlinkClick r:id="rId4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4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83748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6" name="그림 95">
                    <a:hlinkClick r:id="rId4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4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208830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7" name="그림 96">
                    <a:hlinkClick r:id="rId4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4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234071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8" name="그림 97">
                    <a:hlinkClick r:id="rId5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5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259313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9" name="그림 98">
                    <a:hlinkClick r:id="rId5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5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284554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0" name="그림 99">
                    <a:hlinkClick r:id="rId5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5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09636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1" name="그림 100">
                    <a:hlinkClick r:id="rId5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5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34878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2" name="그림 101">
                    <a:hlinkClick r:id="rId5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5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60119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3" name="그림 102">
                    <a:hlinkClick r:id="rId6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6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10443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4" name="그림 103">
                    <a:hlinkClick r:id="rId6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6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85360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5" name="그림 104">
                    <a:hlinkClick r:id="rId6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6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35684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6" name="그림 105">
                    <a:hlinkClick r:id="rId6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6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60925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7" name="그림 106">
                    <a:hlinkClick r:id="rId6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6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86008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8" name="그림 107">
                    <a:hlinkClick r:id="rId7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7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11249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9" name="그림 108">
                    <a:hlinkClick r:id="rId7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7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36490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0" name="그림 109">
                    <a:hlinkClick r:id="rId7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7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61731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1" name="그림 110">
                    <a:hlinkClick r:id="rId7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7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86814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2" name="그림 111">
                    <a:hlinkClick r:id="rId7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7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12055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3" name="그림 112">
                    <a:hlinkClick r:id="rId8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8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37296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4" name="그림 113">
                    <a:hlinkClick r:id="rId8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8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62538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5" name="그림 114">
                    <a:hlinkClick r:id="rId8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8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87620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6" name="그림 115">
                    <a:hlinkClick r:id="rId8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8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12861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7" name="그림 116">
                    <a:hlinkClick r:id="rId8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8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38103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8" name="그림 117">
                    <a:hlinkClick r:id="rId9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9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63344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9" name="그림 118">
                    <a:hlinkClick r:id="rId9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9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88426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0" name="그림 119">
                    <a:hlinkClick r:id="rId9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9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13668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1" name="그림 120">
                    <a:hlinkClick r:id="rId9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9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38909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2" name="그림 121">
                    <a:hlinkClick r:id="rId9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9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67643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3" name="그림 122">
                    <a:hlinkClick r:id="rId10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0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92884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4" name="그림 123">
                    <a:hlinkClick r:id="rId10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0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18125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5" name="그림 124">
                    <a:hlinkClick r:id="rId10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0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43208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6" name="그림 125">
                    <a:hlinkClick r:id="rId10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0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685585" y="116632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7" name="그림 126">
                    <a:hlinkClick r:id="rId10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0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937997" y="116632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8" name="그림 127">
                    <a:hlinkClick r:id="rId11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1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190410" y="116632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9" name="그림 128">
                    <a:hlinkClick r:id="rId11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1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441235" y="116632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0" name="그림 129">
                    <a:hlinkClick r:id="rId11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1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693647" y="116632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1" name="그림 130">
                    <a:hlinkClick r:id="rId11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1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946060" y="116632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2" name="그림 131">
                    <a:hlinkClick r:id="rId11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1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07960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3" name="그림 132">
                    <a:hlinkClick r:id="rId12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2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330427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4" name="그림 133">
                    <a:hlinkClick r:id="rId12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2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58284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5" name="그림 134">
                    <a:hlinkClick r:id="rId12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2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870177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6" name="그림 135">
                    <a:hlinkClick r:id="rId12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2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12259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7" name="그림 136">
                    <a:hlinkClick r:id="rId12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2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37500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8" name="그림 137">
                    <a:hlinkClick r:id="rId13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3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627415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9" name="그림 138">
                    <a:hlinkClick r:id="rId13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3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87824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40" name="그림 139">
                    <a:hlinkClick r:id="rId13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3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09414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41" name="그림 140">
                    <a:hlinkClick r:id="rId13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3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34655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42" name="그림 141">
                    <a:hlinkClick r:id="rId13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3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598965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43" name="그림 142">
                    <a:hlinkClick r:id="rId14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4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851377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44" name="그림 143">
                    <a:hlinkClick r:id="rId14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4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10220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45" name="그림 144">
                    <a:hlinkClick r:id="rId14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4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354615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46" name="그림 145">
                    <a:hlinkClick r:id="rId14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4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607027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47" name="그림 146">
                    <a:hlinkClick r:id="rId14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4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85944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48" name="그림 147">
                    <a:hlinkClick r:id="rId15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5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110265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49" name="그림 148">
                    <a:hlinkClick r:id="rId15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5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362677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50" name="그림 149">
                    <a:hlinkClick r:id="rId15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5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61509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51" name="그림 150">
                    <a:hlinkClick r:id="rId15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5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86750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52" name="그림 151">
                    <a:hlinkClick r:id="rId15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5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118327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53" name="그림 152">
                    <a:hlinkClick r:id="rId16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6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37074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54" name="그림 153">
                    <a:hlinkClick r:id="rId16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6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62315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55" name="그림 154">
                    <a:hlinkClick r:id="rId16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6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91049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56" name="그림 155">
                    <a:hlinkClick r:id="rId16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6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16290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57" name="그림 156">
                    <a:hlinkClick r:id="rId16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6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415315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58" name="그림 157">
                    <a:hlinkClick r:id="rId17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7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66614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</p:grpSp>
            <p:grpSp>
              <p:nvGrpSpPr>
                <p:cNvPr id="44" name="그룹 43"/>
                <p:cNvGrpSpPr/>
                <p:nvPr/>
              </p:nvGrpSpPr>
              <p:grpSpPr>
                <a:xfrm>
                  <a:off x="3143672" y="21421"/>
                  <a:ext cx="8640960" cy="455251"/>
                  <a:chOff x="3143672" y="21421"/>
                  <a:chExt cx="8640960" cy="455251"/>
                </a:xfrm>
              </p:grpSpPr>
              <p:pic>
                <p:nvPicPr>
                  <p:cNvPr id="45" name="Picture 321" descr="0">
                    <a:hlinkClick r:id="rId17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7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911920" y="284070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6" name="Picture 322" descr="0">
                    <a:hlinkClick r:id="rId17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7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143672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7" name="Picture 323" descr="0">
                    <a:hlinkClick r:id="rId17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7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504090" y="23422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8" name="Picture 324" descr="0">
                    <a:hlinkClick r:id="rId17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7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862919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9" name="Picture 325" descr="0">
                    <a:hlinkClick r:id="rId180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8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223336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0" name="Picture 326" descr="0">
                    <a:hlinkClick r:id="rId18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8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583753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1" name="Picture 327" descr="0">
                    <a:hlinkClick r:id="rId18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8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944170" y="23422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2" name="Picture 328" descr="0">
                    <a:hlinkClick r:id="rId18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8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302999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3" name="Picture 329" descr="0">
                    <a:hlinkClick r:id="rId18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8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663417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4" name="Picture 330" descr="0">
                    <a:hlinkClick r:id="rId190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9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023833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5" name="Picture 331" descr="0">
                    <a:hlinkClick r:id="rId19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9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384251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6" name="Picture 332" descr="0">
                    <a:hlinkClick r:id="rId19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9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744667" y="23422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7" name="Picture 333" descr="0">
                    <a:hlinkClick r:id="rId19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9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103497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8" name="Picture 334" descr="0">
                    <a:hlinkClick r:id="rId19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9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463914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9" name="Picture 335" descr="0">
                    <a:hlinkClick r:id="rId200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0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824331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0" name="Picture 336" descr="0">
                    <a:hlinkClick r:id="rId20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0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184749" y="23422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1" name="Picture 337" descr="0">
                    <a:hlinkClick r:id="rId20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0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543578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2" name="Picture 338" descr="0">
                    <a:hlinkClick r:id="rId20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0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904312" y="2142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3" name="Picture 339" descr="0">
                    <a:hlinkClick r:id="rId20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0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265052" y="2142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4" name="Picture 340" descr="0">
                    <a:hlinkClick r:id="rId210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1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625469" y="21421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5" name="Picture 341" descr="0">
                    <a:hlinkClick r:id="rId21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1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985887" y="21421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6" name="Picture 342" descr="0">
                    <a:hlinkClick r:id="rId21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1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345905" y="2142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7" name="Picture 343" descr="0">
                    <a:hlinkClick r:id="rId21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1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706323" y="21421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8" name="Picture 344" descr="0">
                    <a:hlinkClick r:id="rId21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1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065152" y="2142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9" name="Picture 345" descr="0">
                    <a:hlinkClick r:id="rId220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2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473435" y="2142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0" name="Picture 346" descr="0">
                    <a:hlinkClick r:id="rId22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2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143672" y="284070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1" name="Picture 347" descr="0">
                    <a:hlinkClick r:id="rId22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2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553091" y="284070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2" name="Picture 348" descr="0">
                    <a:hlinkClick r:id="rId22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2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272338" y="284070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3" name="Picture 349" descr="0">
                    <a:hlinkClick r:id="rId22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2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632754" y="284070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4" name="Picture 350" descr="0">
                    <a:hlinkClick r:id="rId230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3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993172" y="284070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5" name="Picture 351" descr="0">
                    <a:hlinkClick r:id="rId23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3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353589" y="284070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6" name="Picture 352" descr="0">
                    <a:hlinkClick r:id="rId23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3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712418" y="284070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7" name="Picture 353" descr="0">
                    <a:hlinkClick r:id="rId23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3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072905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8" name="Picture 354" descr="0">
                    <a:hlinkClick r:id="rId23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3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433322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9" name="Picture 355" descr="0">
                    <a:hlinkClick r:id="rId240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4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793094" y="286031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0" name="Picture 356" descr="0">
                    <a:hlinkClick r:id="rId24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4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151924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1" name="Picture 357" descr="0">
                    <a:hlinkClick r:id="rId24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4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512018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2" name="Picture 358" descr="0">
                    <a:hlinkClick r:id="rId24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4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873056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3" name="Picture 359" descr="0">
                    <a:hlinkClick r:id="rId24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4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233472" y="286031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4" name="Picture 361" descr="0">
                    <a:hlinkClick r:id="rId250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5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473058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5" name="Picture 362" descr="0">
                    <a:hlinkClick r:id="rId25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5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112640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6" name="Picture 363" descr="0">
                    <a:hlinkClick r:id="rId25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5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753811" y="286031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7" name="Picture 364" descr="0">
                    <a:hlinkClick r:id="rId25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5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393394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8" name="Picture 365" descr="0">
                    <a:hlinkClick r:id="rId25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5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032977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9" name="Picture 366" descr="0">
                    <a:hlinkClick r:id="rId260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6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672560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0" name="Picture 367" descr="0">
                    <a:hlinkClick r:id="rId26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6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313731" y="286031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1" name="Picture 368" descr="0">
                    <a:hlinkClick r:id="rId26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6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953313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2" name="Picture 369" descr="0">
                    <a:hlinkClick r:id="rId26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6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593890" y="286031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</p:grpSp>
          </p:grpSp>
        </p:grpSp>
      </p:grpSp>
      <p:cxnSp>
        <p:nvCxnSpPr>
          <p:cNvPr id="160" name="직선 연결선 159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1" name="직선 연결선 160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2" name="그림 1"/>
          <p:cNvPicPr>
            <a:picLocks noChangeAspect="1"/>
          </p:cNvPicPr>
          <p:nvPr/>
        </p:nvPicPr>
        <p:blipFill>
          <a:blip r:embed="rId26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30723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30724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30725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30726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30727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30728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30729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30730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30731" name="AutoShape 11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25</a:t>
            </a:r>
          </a:p>
        </p:txBody>
      </p:sp>
      <p:sp>
        <p:nvSpPr>
          <p:cNvPr id="30732" name="AutoShape 11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30733" name="AutoShape 11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26</a:t>
            </a:r>
          </a:p>
        </p:txBody>
      </p:sp>
      <p:sp>
        <p:nvSpPr>
          <p:cNvPr id="30734" name="AutoShape 11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30735" name="AutoShape 118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27</a:t>
            </a:r>
          </a:p>
        </p:txBody>
      </p:sp>
      <p:sp>
        <p:nvSpPr>
          <p:cNvPr id="30736" name="AutoShape 120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28</a:t>
            </a:r>
          </a:p>
        </p:txBody>
      </p:sp>
      <p:sp>
        <p:nvSpPr>
          <p:cNvPr id="30737" name="AutoShape 12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30738" name="AutoShape 122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29</a:t>
            </a:r>
          </a:p>
        </p:txBody>
      </p:sp>
      <p:sp>
        <p:nvSpPr>
          <p:cNvPr id="30739" name="AutoShape 123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30740" name="AutoShape 124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30</a:t>
            </a:r>
          </a:p>
        </p:txBody>
      </p:sp>
      <p:sp>
        <p:nvSpPr>
          <p:cNvPr id="30741" name="AutoShape 125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30742" name="AutoShape 126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31</a:t>
            </a:r>
          </a:p>
        </p:txBody>
      </p:sp>
      <p:sp>
        <p:nvSpPr>
          <p:cNvPr id="30743" name="AutoShape 127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30744" name="AutoShape 128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32</a:t>
            </a:r>
          </a:p>
        </p:txBody>
      </p:sp>
      <p:sp>
        <p:nvSpPr>
          <p:cNvPr id="30745" name="AutoShape 129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30746" name="AutoShape 130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33</a:t>
            </a:r>
          </a:p>
        </p:txBody>
      </p:sp>
      <p:sp>
        <p:nvSpPr>
          <p:cNvPr id="30747" name="AutoShape 131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30748" name="AutoShape 132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34</a:t>
            </a:r>
          </a:p>
        </p:txBody>
      </p:sp>
      <p:sp>
        <p:nvSpPr>
          <p:cNvPr id="30749" name="AutoShape 133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30750" name="AutoShape 134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78962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35</a:t>
            </a:r>
          </a:p>
        </p:txBody>
      </p:sp>
      <p:sp>
        <p:nvSpPr>
          <p:cNvPr id="30751" name="AutoShape 135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30752" name="AutoShape 137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30753" name="AutoShape 139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30754" name="AutoShape 141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30755" name="AutoShape 143">
            <a:hlinkClick r:id="rId35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30756" name="AutoShape 194">
            <a:hlinkClick r:id="rId36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grpSp>
        <p:nvGrpSpPr>
          <p:cNvPr id="38" name="그룹 37"/>
          <p:cNvGrpSpPr/>
          <p:nvPr/>
        </p:nvGrpSpPr>
        <p:grpSpPr>
          <a:xfrm>
            <a:off x="479376" y="-26988"/>
            <a:ext cx="11305256" cy="5977011"/>
            <a:chOff x="479376" y="-26988"/>
            <a:chExt cx="11305256" cy="5977011"/>
          </a:xfrm>
        </p:grpSpPr>
        <p:pic>
          <p:nvPicPr>
            <p:cNvPr id="39" name="그림 38"/>
            <p:cNvPicPr>
              <a:picLocks noChangeAspect="1"/>
            </p:cNvPicPr>
            <p:nvPr/>
          </p:nvPicPr>
          <p:blipFill>
            <a:blip r:embed="rId3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9376" y="333377"/>
              <a:ext cx="1228725" cy="285750"/>
            </a:xfrm>
            <a:prstGeom prst="rect">
              <a:avLst/>
            </a:prstGeom>
          </p:spPr>
        </p:pic>
        <p:grpSp>
          <p:nvGrpSpPr>
            <p:cNvPr id="40" name="그룹 39"/>
            <p:cNvGrpSpPr/>
            <p:nvPr/>
          </p:nvGrpSpPr>
          <p:grpSpPr>
            <a:xfrm>
              <a:off x="839416" y="-26988"/>
              <a:ext cx="10945216" cy="5977011"/>
              <a:chOff x="839416" y="-26988"/>
              <a:chExt cx="10945216" cy="5977011"/>
            </a:xfrm>
          </p:grpSpPr>
          <p:pic>
            <p:nvPicPr>
              <p:cNvPr id="41" name="그림 65">
                <a:hlinkClick r:id="rId3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603376" y="-26988"/>
                <a:ext cx="676275" cy="28733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grpSp>
            <p:nvGrpSpPr>
              <p:cNvPr id="42" name="그룹 41"/>
              <p:cNvGrpSpPr/>
              <p:nvPr/>
            </p:nvGrpSpPr>
            <p:grpSpPr>
              <a:xfrm>
                <a:off x="839416" y="21421"/>
                <a:ext cx="10945216" cy="5928602"/>
                <a:chOff x="839416" y="21421"/>
                <a:chExt cx="10945216" cy="5928602"/>
              </a:xfrm>
            </p:grpSpPr>
            <p:grpSp>
              <p:nvGrpSpPr>
                <p:cNvPr id="43" name="그룹 42"/>
                <p:cNvGrpSpPr/>
                <p:nvPr/>
              </p:nvGrpSpPr>
              <p:grpSpPr>
                <a:xfrm>
                  <a:off x="839416" y="5517232"/>
                  <a:ext cx="10523983" cy="432791"/>
                  <a:chOff x="1332657" y="115889"/>
                  <a:chExt cx="10523983" cy="432791"/>
                </a:xfrm>
              </p:grpSpPr>
              <p:pic>
                <p:nvPicPr>
                  <p:cNvPr id="93" name="그림 92">
                    <a:hlinkClick r:id="rId4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4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58506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4" name="그림 93">
                    <a:hlinkClick r:id="rId4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4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33265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5" name="그림 94">
                    <a:hlinkClick r:id="rId4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4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83748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6" name="그림 95">
                    <a:hlinkClick r:id="rId4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4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208830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7" name="그림 96">
                    <a:hlinkClick r:id="rId4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4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234071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8" name="그림 97">
                    <a:hlinkClick r:id="rId5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5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259313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9" name="그림 98">
                    <a:hlinkClick r:id="rId5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5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284554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0" name="그림 99">
                    <a:hlinkClick r:id="rId5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5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09636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1" name="그림 100">
                    <a:hlinkClick r:id="rId5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5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34878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2" name="그림 101">
                    <a:hlinkClick r:id="rId5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5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60119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3" name="그림 102">
                    <a:hlinkClick r:id="rId6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6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10443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4" name="그림 103">
                    <a:hlinkClick r:id="rId6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6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85360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5" name="그림 104">
                    <a:hlinkClick r:id="rId6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6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35684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6" name="그림 105">
                    <a:hlinkClick r:id="rId6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6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60925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7" name="그림 106">
                    <a:hlinkClick r:id="rId6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6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86008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8" name="그림 107">
                    <a:hlinkClick r:id="rId7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7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11249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9" name="그림 108">
                    <a:hlinkClick r:id="rId7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7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36490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0" name="그림 109">
                    <a:hlinkClick r:id="rId7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7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61731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1" name="그림 110">
                    <a:hlinkClick r:id="rId7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7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86814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2" name="그림 111">
                    <a:hlinkClick r:id="rId7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7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12055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3" name="그림 112">
                    <a:hlinkClick r:id="rId8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8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37296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4" name="그림 113">
                    <a:hlinkClick r:id="rId8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8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62538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5" name="그림 114">
                    <a:hlinkClick r:id="rId8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8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87620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6" name="그림 115">
                    <a:hlinkClick r:id="rId8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8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12861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7" name="그림 116">
                    <a:hlinkClick r:id="rId8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8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38103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8" name="그림 117">
                    <a:hlinkClick r:id="rId9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9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63344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9" name="그림 118">
                    <a:hlinkClick r:id="rId9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9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88426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0" name="그림 119">
                    <a:hlinkClick r:id="rId9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9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13668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1" name="그림 120">
                    <a:hlinkClick r:id="rId9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9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38909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2" name="그림 121">
                    <a:hlinkClick r:id="rId9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9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67643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3" name="그림 122">
                    <a:hlinkClick r:id="rId10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0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92884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4" name="그림 123">
                    <a:hlinkClick r:id="rId10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0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18125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5" name="그림 124">
                    <a:hlinkClick r:id="rId10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0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43208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6" name="그림 125">
                    <a:hlinkClick r:id="rId10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0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685585" y="116632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7" name="그림 126">
                    <a:hlinkClick r:id="rId10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0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937997" y="116632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8" name="그림 127">
                    <a:hlinkClick r:id="rId11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1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190410" y="116632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9" name="그림 128">
                    <a:hlinkClick r:id="rId11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1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441235" y="116632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0" name="그림 129">
                    <a:hlinkClick r:id="rId11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1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693647" y="116632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1" name="그림 130">
                    <a:hlinkClick r:id="rId11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1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946060" y="116632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2" name="그림 131">
                    <a:hlinkClick r:id="rId11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1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07960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3" name="그림 132">
                    <a:hlinkClick r:id="rId12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2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330427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4" name="그림 133">
                    <a:hlinkClick r:id="rId12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2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58284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5" name="그림 134">
                    <a:hlinkClick r:id="rId12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2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870177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6" name="그림 135">
                    <a:hlinkClick r:id="rId12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2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12259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7" name="그림 136">
                    <a:hlinkClick r:id="rId12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2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37500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8" name="그림 137">
                    <a:hlinkClick r:id="rId13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3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627415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9" name="그림 138">
                    <a:hlinkClick r:id="rId13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3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87824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40" name="그림 139">
                    <a:hlinkClick r:id="rId13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3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09414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41" name="그림 140">
                    <a:hlinkClick r:id="rId13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3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34655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42" name="그림 141">
                    <a:hlinkClick r:id="rId13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3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598965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43" name="그림 142">
                    <a:hlinkClick r:id="rId14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4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851377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44" name="그림 143">
                    <a:hlinkClick r:id="rId14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4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10220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45" name="그림 144">
                    <a:hlinkClick r:id="rId14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4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354615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46" name="그림 145">
                    <a:hlinkClick r:id="rId14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4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607027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47" name="그림 146">
                    <a:hlinkClick r:id="rId14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4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85944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48" name="그림 147">
                    <a:hlinkClick r:id="rId15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5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110265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49" name="그림 148">
                    <a:hlinkClick r:id="rId15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5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362677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50" name="그림 149">
                    <a:hlinkClick r:id="rId15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5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61509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51" name="그림 150">
                    <a:hlinkClick r:id="rId15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5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86750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52" name="그림 151">
                    <a:hlinkClick r:id="rId15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5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118327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53" name="그림 152">
                    <a:hlinkClick r:id="rId16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6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37074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54" name="그림 153">
                    <a:hlinkClick r:id="rId16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6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62315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55" name="그림 154">
                    <a:hlinkClick r:id="rId16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6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91049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56" name="그림 155">
                    <a:hlinkClick r:id="rId16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6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16290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57" name="그림 156">
                    <a:hlinkClick r:id="rId16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6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415315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58" name="그림 157">
                    <a:hlinkClick r:id="rId17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7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66614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</p:grpSp>
            <p:grpSp>
              <p:nvGrpSpPr>
                <p:cNvPr id="44" name="그룹 43"/>
                <p:cNvGrpSpPr/>
                <p:nvPr/>
              </p:nvGrpSpPr>
              <p:grpSpPr>
                <a:xfrm>
                  <a:off x="3143672" y="21421"/>
                  <a:ext cx="8640960" cy="455251"/>
                  <a:chOff x="3143672" y="21421"/>
                  <a:chExt cx="8640960" cy="455251"/>
                </a:xfrm>
              </p:grpSpPr>
              <p:pic>
                <p:nvPicPr>
                  <p:cNvPr id="45" name="Picture 321" descr="0">
                    <a:hlinkClick r:id="rId17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7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911920" y="284070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6" name="Picture 322" descr="0">
                    <a:hlinkClick r:id="rId17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7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143672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7" name="Picture 323" descr="0">
                    <a:hlinkClick r:id="rId17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7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504090" y="23422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8" name="Picture 324" descr="0">
                    <a:hlinkClick r:id="rId17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7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862919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9" name="Picture 325" descr="0">
                    <a:hlinkClick r:id="rId180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8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223336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0" name="Picture 326" descr="0">
                    <a:hlinkClick r:id="rId18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8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583753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1" name="Picture 327" descr="0">
                    <a:hlinkClick r:id="rId18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8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944170" y="23422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2" name="Picture 328" descr="0">
                    <a:hlinkClick r:id="rId18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8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302999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3" name="Picture 329" descr="0">
                    <a:hlinkClick r:id="rId18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8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663417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4" name="Picture 330" descr="0">
                    <a:hlinkClick r:id="rId190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9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023833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5" name="Picture 331" descr="0">
                    <a:hlinkClick r:id="rId19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9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384251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6" name="Picture 332" descr="0">
                    <a:hlinkClick r:id="rId19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9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744667" y="23422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7" name="Picture 333" descr="0">
                    <a:hlinkClick r:id="rId19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9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103497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8" name="Picture 334" descr="0">
                    <a:hlinkClick r:id="rId19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9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463914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9" name="Picture 335" descr="0">
                    <a:hlinkClick r:id="rId200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0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824331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0" name="Picture 336" descr="0">
                    <a:hlinkClick r:id="rId20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0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184749" y="23422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1" name="Picture 337" descr="0">
                    <a:hlinkClick r:id="rId20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0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543578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2" name="Picture 338" descr="0">
                    <a:hlinkClick r:id="rId20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0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904312" y="2142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3" name="Picture 339" descr="0">
                    <a:hlinkClick r:id="rId20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0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265052" y="2142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4" name="Picture 340" descr="0">
                    <a:hlinkClick r:id="rId210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1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625469" y="21421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5" name="Picture 341" descr="0">
                    <a:hlinkClick r:id="rId21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1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985887" y="21421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6" name="Picture 342" descr="0">
                    <a:hlinkClick r:id="rId21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1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345905" y="2142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7" name="Picture 343" descr="0">
                    <a:hlinkClick r:id="rId21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1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706323" y="21421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8" name="Picture 344" descr="0">
                    <a:hlinkClick r:id="rId21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1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065152" y="2142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9" name="Picture 345" descr="0">
                    <a:hlinkClick r:id="rId220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2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473435" y="2142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0" name="Picture 346" descr="0">
                    <a:hlinkClick r:id="rId22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2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143672" y="284070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1" name="Picture 347" descr="0">
                    <a:hlinkClick r:id="rId22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2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553091" y="284070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2" name="Picture 348" descr="0">
                    <a:hlinkClick r:id="rId22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2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272338" y="284070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3" name="Picture 349" descr="0">
                    <a:hlinkClick r:id="rId22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2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632754" y="284070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4" name="Picture 350" descr="0">
                    <a:hlinkClick r:id="rId230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3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993172" y="284070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5" name="Picture 351" descr="0">
                    <a:hlinkClick r:id="rId23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3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353589" y="284070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6" name="Picture 352" descr="0">
                    <a:hlinkClick r:id="rId23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3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712418" y="284070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7" name="Picture 353" descr="0">
                    <a:hlinkClick r:id="rId23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3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072905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8" name="Picture 354" descr="0">
                    <a:hlinkClick r:id="rId23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3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433322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9" name="Picture 355" descr="0">
                    <a:hlinkClick r:id="rId240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4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793094" y="286031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0" name="Picture 356" descr="0">
                    <a:hlinkClick r:id="rId24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4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151924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1" name="Picture 357" descr="0">
                    <a:hlinkClick r:id="rId24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4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512018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2" name="Picture 358" descr="0">
                    <a:hlinkClick r:id="rId24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4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873056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3" name="Picture 359" descr="0">
                    <a:hlinkClick r:id="rId24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4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233472" y="286031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4" name="Picture 361" descr="0">
                    <a:hlinkClick r:id="rId250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5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473058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5" name="Picture 362" descr="0">
                    <a:hlinkClick r:id="rId25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5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112640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6" name="Picture 363" descr="0">
                    <a:hlinkClick r:id="rId25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5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753811" y="286031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7" name="Picture 364" descr="0">
                    <a:hlinkClick r:id="rId25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5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393394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8" name="Picture 365" descr="0">
                    <a:hlinkClick r:id="rId25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5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032977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9" name="Picture 366" descr="0">
                    <a:hlinkClick r:id="rId260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6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672560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0" name="Picture 367" descr="0">
                    <a:hlinkClick r:id="rId26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6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313731" y="286031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1" name="Picture 368" descr="0">
                    <a:hlinkClick r:id="rId26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6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953313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2" name="Picture 369" descr="0">
                    <a:hlinkClick r:id="rId26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6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593890" y="286031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</p:grpSp>
          </p:grpSp>
        </p:grpSp>
      </p:grpSp>
      <p:cxnSp>
        <p:nvCxnSpPr>
          <p:cNvPr id="160" name="직선 연결선 159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1" name="직선 연결선 160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2" name="그림 1"/>
          <p:cNvPicPr>
            <a:picLocks noChangeAspect="1"/>
          </p:cNvPicPr>
          <p:nvPr/>
        </p:nvPicPr>
        <p:blipFill>
          <a:blip r:embed="rId26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31747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31748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31749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31750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31751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31752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31753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31754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31755" name="AutoShape 11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25</a:t>
            </a:r>
          </a:p>
        </p:txBody>
      </p:sp>
      <p:sp>
        <p:nvSpPr>
          <p:cNvPr id="31756" name="AutoShape 11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31757" name="AutoShape 11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26</a:t>
            </a:r>
          </a:p>
        </p:txBody>
      </p:sp>
      <p:sp>
        <p:nvSpPr>
          <p:cNvPr id="31758" name="AutoShape 11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31759" name="AutoShape 118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27</a:t>
            </a:r>
          </a:p>
        </p:txBody>
      </p:sp>
      <p:sp>
        <p:nvSpPr>
          <p:cNvPr id="31760" name="AutoShape 120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28</a:t>
            </a:r>
          </a:p>
        </p:txBody>
      </p:sp>
      <p:sp>
        <p:nvSpPr>
          <p:cNvPr id="31761" name="AutoShape 12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31762" name="AutoShape 122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29</a:t>
            </a:r>
          </a:p>
        </p:txBody>
      </p:sp>
      <p:sp>
        <p:nvSpPr>
          <p:cNvPr id="31763" name="AutoShape 123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31764" name="AutoShape 124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30</a:t>
            </a:r>
          </a:p>
        </p:txBody>
      </p:sp>
      <p:sp>
        <p:nvSpPr>
          <p:cNvPr id="31765" name="AutoShape 125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31766" name="AutoShape 126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31</a:t>
            </a:r>
          </a:p>
        </p:txBody>
      </p:sp>
      <p:sp>
        <p:nvSpPr>
          <p:cNvPr id="31767" name="AutoShape 127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31768" name="AutoShape 128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32</a:t>
            </a:r>
          </a:p>
        </p:txBody>
      </p:sp>
      <p:sp>
        <p:nvSpPr>
          <p:cNvPr id="31769" name="AutoShape 129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31770" name="AutoShape 130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33</a:t>
            </a:r>
          </a:p>
        </p:txBody>
      </p:sp>
      <p:sp>
        <p:nvSpPr>
          <p:cNvPr id="31771" name="AutoShape 131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31772" name="AutoShape 132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34</a:t>
            </a:r>
          </a:p>
        </p:txBody>
      </p:sp>
      <p:sp>
        <p:nvSpPr>
          <p:cNvPr id="31773" name="AutoShape 133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31774" name="AutoShape 134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78962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35</a:t>
            </a:r>
          </a:p>
        </p:txBody>
      </p:sp>
      <p:sp>
        <p:nvSpPr>
          <p:cNvPr id="31775" name="AutoShape 135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31776" name="AutoShape 137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31777" name="AutoShape 139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31778" name="AutoShape 141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31779" name="AutoShape 143">
            <a:hlinkClick r:id="rId35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31780" name="AutoShape 194">
            <a:hlinkClick r:id="rId36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grpSp>
        <p:nvGrpSpPr>
          <p:cNvPr id="38" name="그룹 37"/>
          <p:cNvGrpSpPr/>
          <p:nvPr/>
        </p:nvGrpSpPr>
        <p:grpSpPr>
          <a:xfrm>
            <a:off x="479376" y="-26988"/>
            <a:ext cx="11305256" cy="5977011"/>
            <a:chOff x="479376" y="-26988"/>
            <a:chExt cx="11305256" cy="5977011"/>
          </a:xfrm>
        </p:grpSpPr>
        <p:pic>
          <p:nvPicPr>
            <p:cNvPr id="39" name="그림 38"/>
            <p:cNvPicPr>
              <a:picLocks noChangeAspect="1"/>
            </p:cNvPicPr>
            <p:nvPr/>
          </p:nvPicPr>
          <p:blipFill>
            <a:blip r:embed="rId3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9376" y="333377"/>
              <a:ext cx="1228725" cy="285750"/>
            </a:xfrm>
            <a:prstGeom prst="rect">
              <a:avLst/>
            </a:prstGeom>
          </p:spPr>
        </p:pic>
        <p:grpSp>
          <p:nvGrpSpPr>
            <p:cNvPr id="40" name="그룹 39"/>
            <p:cNvGrpSpPr/>
            <p:nvPr/>
          </p:nvGrpSpPr>
          <p:grpSpPr>
            <a:xfrm>
              <a:off x="839416" y="-26988"/>
              <a:ext cx="10945216" cy="5977011"/>
              <a:chOff x="839416" y="-26988"/>
              <a:chExt cx="10945216" cy="5977011"/>
            </a:xfrm>
          </p:grpSpPr>
          <p:pic>
            <p:nvPicPr>
              <p:cNvPr id="41" name="그림 65">
                <a:hlinkClick r:id="rId3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603376" y="-26988"/>
                <a:ext cx="676275" cy="28733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grpSp>
            <p:nvGrpSpPr>
              <p:cNvPr id="42" name="그룹 41"/>
              <p:cNvGrpSpPr/>
              <p:nvPr/>
            </p:nvGrpSpPr>
            <p:grpSpPr>
              <a:xfrm>
                <a:off x="839416" y="21421"/>
                <a:ext cx="10945216" cy="5928602"/>
                <a:chOff x="839416" y="21421"/>
                <a:chExt cx="10945216" cy="5928602"/>
              </a:xfrm>
            </p:grpSpPr>
            <p:grpSp>
              <p:nvGrpSpPr>
                <p:cNvPr id="43" name="그룹 42"/>
                <p:cNvGrpSpPr/>
                <p:nvPr/>
              </p:nvGrpSpPr>
              <p:grpSpPr>
                <a:xfrm>
                  <a:off x="839416" y="5517232"/>
                  <a:ext cx="10523983" cy="432791"/>
                  <a:chOff x="1332657" y="115889"/>
                  <a:chExt cx="10523983" cy="432791"/>
                </a:xfrm>
              </p:grpSpPr>
              <p:pic>
                <p:nvPicPr>
                  <p:cNvPr id="93" name="그림 92">
                    <a:hlinkClick r:id="rId4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4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58506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4" name="그림 93">
                    <a:hlinkClick r:id="rId4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4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33265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5" name="그림 94">
                    <a:hlinkClick r:id="rId4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4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83748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6" name="그림 95">
                    <a:hlinkClick r:id="rId4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4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208830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7" name="그림 96">
                    <a:hlinkClick r:id="rId4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4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234071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8" name="그림 97">
                    <a:hlinkClick r:id="rId5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5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259313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9" name="그림 98">
                    <a:hlinkClick r:id="rId5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5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284554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0" name="그림 99">
                    <a:hlinkClick r:id="rId5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5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09636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1" name="그림 100">
                    <a:hlinkClick r:id="rId5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5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34878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2" name="그림 101">
                    <a:hlinkClick r:id="rId5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5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60119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3" name="그림 102">
                    <a:hlinkClick r:id="rId6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6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10443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4" name="그림 103">
                    <a:hlinkClick r:id="rId6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6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85360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5" name="그림 104">
                    <a:hlinkClick r:id="rId6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6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35684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6" name="그림 105">
                    <a:hlinkClick r:id="rId6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6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60925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7" name="그림 106">
                    <a:hlinkClick r:id="rId6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6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86008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8" name="그림 107">
                    <a:hlinkClick r:id="rId7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7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11249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9" name="그림 108">
                    <a:hlinkClick r:id="rId7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7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36490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0" name="그림 109">
                    <a:hlinkClick r:id="rId7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7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61731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1" name="그림 110">
                    <a:hlinkClick r:id="rId7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7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86814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2" name="그림 111">
                    <a:hlinkClick r:id="rId7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7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12055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3" name="그림 112">
                    <a:hlinkClick r:id="rId8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8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37296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4" name="그림 113">
                    <a:hlinkClick r:id="rId8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8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62538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5" name="그림 114">
                    <a:hlinkClick r:id="rId8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8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87620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6" name="그림 115">
                    <a:hlinkClick r:id="rId8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8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12861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7" name="그림 116">
                    <a:hlinkClick r:id="rId8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8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38103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8" name="그림 117">
                    <a:hlinkClick r:id="rId9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9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63344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9" name="그림 118">
                    <a:hlinkClick r:id="rId9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9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88426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0" name="그림 119">
                    <a:hlinkClick r:id="rId9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9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13668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1" name="그림 120">
                    <a:hlinkClick r:id="rId9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9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38909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2" name="그림 121">
                    <a:hlinkClick r:id="rId9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9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67643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3" name="그림 122">
                    <a:hlinkClick r:id="rId10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0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92884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4" name="그림 123">
                    <a:hlinkClick r:id="rId10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0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18125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5" name="그림 124">
                    <a:hlinkClick r:id="rId10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0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43208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6" name="그림 125">
                    <a:hlinkClick r:id="rId10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0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685585" y="116632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7" name="그림 126">
                    <a:hlinkClick r:id="rId10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0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937997" y="116632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8" name="그림 127">
                    <a:hlinkClick r:id="rId11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1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190410" y="116632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9" name="그림 128">
                    <a:hlinkClick r:id="rId11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1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441235" y="116632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0" name="그림 129">
                    <a:hlinkClick r:id="rId11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1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693647" y="116632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1" name="그림 130">
                    <a:hlinkClick r:id="rId11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1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946060" y="116632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2" name="그림 131">
                    <a:hlinkClick r:id="rId11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1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07960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3" name="그림 132">
                    <a:hlinkClick r:id="rId12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2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330427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4" name="그림 133">
                    <a:hlinkClick r:id="rId12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2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58284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5" name="그림 134">
                    <a:hlinkClick r:id="rId12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2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870177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6" name="그림 135">
                    <a:hlinkClick r:id="rId12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2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12259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7" name="그림 136">
                    <a:hlinkClick r:id="rId12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2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37500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8" name="그림 137">
                    <a:hlinkClick r:id="rId13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3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627415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9" name="그림 138">
                    <a:hlinkClick r:id="rId13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3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87824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40" name="그림 139">
                    <a:hlinkClick r:id="rId13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3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09414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41" name="그림 140">
                    <a:hlinkClick r:id="rId13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3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34655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42" name="그림 141">
                    <a:hlinkClick r:id="rId13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3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598965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43" name="그림 142">
                    <a:hlinkClick r:id="rId14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4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851377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44" name="그림 143">
                    <a:hlinkClick r:id="rId14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4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10220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45" name="그림 144">
                    <a:hlinkClick r:id="rId14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4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354615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46" name="그림 145">
                    <a:hlinkClick r:id="rId14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4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607027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47" name="그림 146">
                    <a:hlinkClick r:id="rId14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4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85944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48" name="그림 147">
                    <a:hlinkClick r:id="rId15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5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110265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49" name="그림 148">
                    <a:hlinkClick r:id="rId15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5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362677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50" name="그림 149">
                    <a:hlinkClick r:id="rId15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5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61509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51" name="그림 150">
                    <a:hlinkClick r:id="rId15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5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86750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52" name="그림 151">
                    <a:hlinkClick r:id="rId15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5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118327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53" name="그림 152">
                    <a:hlinkClick r:id="rId16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6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37074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54" name="그림 153">
                    <a:hlinkClick r:id="rId16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6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62315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55" name="그림 154">
                    <a:hlinkClick r:id="rId16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6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91049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56" name="그림 155">
                    <a:hlinkClick r:id="rId16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6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16290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57" name="그림 156">
                    <a:hlinkClick r:id="rId16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6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415315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58" name="그림 157">
                    <a:hlinkClick r:id="rId17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7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66614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</p:grpSp>
            <p:grpSp>
              <p:nvGrpSpPr>
                <p:cNvPr id="44" name="그룹 43"/>
                <p:cNvGrpSpPr/>
                <p:nvPr/>
              </p:nvGrpSpPr>
              <p:grpSpPr>
                <a:xfrm>
                  <a:off x="3143672" y="21421"/>
                  <a:ext cx="8640960" cy="455251"/>
                  <a:chOff x="3143672" y="21421"/>
                  <a:chExt cx="8640960" cy="455251"/>
                </a:xfrm>
              </p:grpSpPr>
              <p:pic>
                <p:nvPicPr>
                  <p:cNvPr id="45" name="Picture 321" descr="0">
                    <a:hlinkClick r:id="rId17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7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911920" y="284070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6" name="Picture 322" descr="0">
                    <a:hlinkClick r:id="rId17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7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143672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7" name="Picture 323" descr="0">
                    <a:hlinkClick r:id="rId17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7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504090" y="23422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8" name="Picture 324" descr="0">
                    <a:hlinkClick r:id="rId17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7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862919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9" name="Picture 325" descr="0">
                    <a:hlinkClick r:id="rId180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8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223336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0" name="Picture 326" descr="0">
                    <a:hlinkClick r:id="rId18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8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583753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1" name="Picture 327" descr="0">
                    <a:hlinkClick r:id="rId18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8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944170" y="23422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2" name="Picture 328" descr="0">
                    <a:hlinkClick r:id="rId18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8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302999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3" name="Picture 329" descr="0">
                    <a:hlinkClick r:id="rId18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8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663417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4" name="Picture 330" descr="0">
                    <a:hlinkClick r:id="rId190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9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023833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5" name="Picture 331" descr="0">
                    <a:hlinkClick r:id="rId19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9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384251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6" name="Picture 332" descr="0">
                    <a:hlinkClick r:id="rId19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9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744667" y="23422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7" name="Picture 333" descr="0">
                    <a:hlinkClick r:id="rId19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9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103497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8" name="Picture 334" descr="0">
                    <a:hlinkClick r:id="rId19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9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463914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9" name="Picture 335" descr="0">
                    <a:hlinkClick r:id="rId200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0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824331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0" name="Picture 336" descr="0">
                    <a:hlinkClick r:id="rId20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0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184749" y="23422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1" name="Picture 337" descr="0">
                    <a:hlinkClick r:id="rId20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0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543578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2" name="Picture 338" descr="0">
                    <a:hlinkClick r:id="rId20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0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904312" y="2142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3" name="Picture 339" descr="0">
                    <a:hlinkClick r:id="rId20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0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265052" y="2142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4" name="Picture 340" descr="0">
                    <a:hlinkClick r:id="rId210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1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625469" y="21421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5" name="Picture 341" descr="0">
                    <a:hlinkClick r:id="rId21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1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985887" y="21421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6" name="Picture 342" descr="0">
                    <a:hlinkClick r:id="rId21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1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345905" y="2142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7" name="Picture 343" descr="0">
                    <a:hlinkClick r:id="rId21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1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706323" y="21421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8" name="Picture 344" descr="0">
                    <a:hlinkClick r:id="rId21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1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065152" y="2142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9" name="Picture 345" descr="0">
                    <a:hlinkClick r:id="rId220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2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473435" y="2142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0" name="Picture 346" descr="0">
                    <a:hlinkClick r:id="rId22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2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143672" y="284070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1" name="Picture 347" descr="0">
                    <a:hlinkClick r:id="rId22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2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553091" y="284070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2" name="Picture 348" descr="0">
                    <a:hlinkClick r:id="rId22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2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272338" y="284070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3" name="Picture 349" descr="0">
                    <a:hlinkClick r:id="rId22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2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632754" y="284070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4" name="Picture 350" descr="0">
                    <a:hlinkClick r:id="rId230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3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993172" y="284070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5" name="Picture 351" descr="0">
                    <a:hlinkClick r:id="rId23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3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353589" y="284070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6" name="Picture 352" descr="0">
                    <a:hlinkClick r:id="rId23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3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712418" y="284070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7" name="Picture 353" descr="0">
                    <a:hlinkClick r:id="rId23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3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072905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8" name="Picture 354" descr="0">
                    <a:hlinkClick r:id="rId23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3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433322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9" name="Picture 355" descr="0">
                    <a:hlinkClick r:id="rId240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4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793094" y="286031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0" name="Picture 356" descr="0">
                    <a:hlinkClick r:id="rId24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4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151924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1" name="Picture 357" descr="0">
                    <a:hlinkClick r:id="rId24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4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512018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2" name="Picture 358" descr="0">
                    <a:hlinkClick r:id="rId24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4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873056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3" name="Picture 359" descr="0">
                    <a:hlinkClick r:id="rId24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4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233472" y="286031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4" name="Picture 361" descr="0">
                    <a:hlinkClick r:id="rId250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5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473058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5" name="Picture 362" descr="0">
                    <a:hlinkClick r:id="rId25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5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112640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6" name="Picture 363" descr="0">
                    <a:hlinkClick r:id="rId25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5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753811" y="286031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7" name="Picture 364" descr="0">
                    <a:hlinkClick r:id="rId25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5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393394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8" name="Picture 365" descr="0">
                    <a:hlinkClick r:id="rId25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5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032977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9" name="Picture 366" descr="0">
                    <a:hlinkClick r:id="rId260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6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672560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0" name="Picture 367" descr="0">
                    <a:hlinkClick r:id="rId26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6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313731" y="286031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1" name="Picture 368" descr="0">
                    <a:hlinkClick r:id="rId26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6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953313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2" name="Picture 369" descr="0">
                    <a:hlinkClick r:id="rId26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6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593890" y="286031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</p:grpSp>
          </p:grpSp>
        </p:grpSp>
      </p:grpSp>
      <p:cxnSp>
        <p:nvCxnSpPr>
          <p:cNvPr id="160" name="직선 연결선 159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1" name="직선 연결선 160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2" name="그림 1"/>
          <p:cNvPicPr>
            <a:picLocks noChangeAspect="1"/>
          </p:cNvPicPr>
          <p:nvPr/>
        </p:nvPicPr>
        <p:blipFill>
          <a:blip r:embed="rId26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32771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32772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32773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32774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32775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32776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32777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32778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32779" name="AutoShape 11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25</a:t>
            </a:r>
          </a:p>
        </p:txBody>
      </p:sp>
      <p:sp>
        <p:nvSpPr>
          <p:cNvPr id="32780" name="AutoShape 11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32781" name="AutoShape 11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26</a:t>
            </a:r>
          </a:p>
        </p:txBody>
      </p:sp>
      <p:sp>
        <p:nvSpPr>
          <p:cNvPr id="32782" name="AutoShape 11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32783" name="AutoShape 118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27</a:t>
            </a:r>
          </a:p>
        </p:txBody>
      </p:sp>
      <p:sp>
        <p:nvSpPr>
          <p:cNvPr id="32784" name="AutoShape 120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28</a:t>
            </a:r>
          </a:p>
        </p:txBody>
      </p:sp>
      <p:sp>
        <p:nvSpPr>
          <p:cNvPr id="32785" name="AutoShape 12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32786" name="AutoShape 122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29</a:t>
            </a:r>
          </a:p>
        </p:txBody>
      </p:sp>
      <p:sp>
        <p:nvSpPr>
          <p:cNvPr id="32787" name="AutoShape 123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32788" name="AutoShape 124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30</a:t>
            </a:r>
          </a:p>
        </p:txBody>
      </p:sp>
      <p:sp>
        <p:nvSpPr>
          <p:cNvPr id="32789" name="AutoShape 125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32790" name="AutoShape 126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31</a:t>
            </a:r>
          </a:p>
        </p:txBody>
      </p:sp>
      <p:sp>
        <p:nvSpPr>
          <p:cNvPr id="32791" name="AutoShape 127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32792" name="AutoShape 128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32</a:t>
            </a:r>
          </a:p>
        </p:txBody>
      </p:sp>
      <p:sp>
        <p:nvSpPr>
          <p:cNvPr id="32793" name="AutoShape 129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32794" name="AutoShape 130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33</a:t>
            </a:r>
          </a:p>
        </p:txBody>
      </p:sp>
      <p:sp>
        <p:nvSpPr>
          <p:cNvPr id="32795" name="AutoShape 131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32796" name="AutoShape 132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34</a:t>
            </a:r>
          </a:p>
        </p:txBody>
      </p:sp>
      <p:sp>
        <p:nvSpPr>
          <p:cNvPr id="32797" name="AutoShape 133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32798" name="AutoShape 134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78962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35</a:t>
            </a:r>
          </a:p>
        </p:txBody>
      </p:sp>
      <p:sp>
        <p:nvSpPr>
          <p:cNvPr id="32799" name="AutoShape 135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32800" name="AutoShape 137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32801" name="AutoShape 139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32802" name="AutoShape 141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32803" name="AutoShape 143">
            <a:hlinkClick r:id="rId35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32804" name="AutoShape 194">
            <a:hlinkClick r:id="rId36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grpSp>
        <p:nvGrpSpPr>
          <p:cNvPr id="38" name="그룹 37"/>
          <p:cNvGrpSpPr/>
          <p:nvPr/>
        </p:nvGrpSpPr>
        <p:grpSpPr>
          <a:xfrm>
            <a:off x="479376" y="-26988"/>
            <a:ext cx="11305256" cy="5977011"/>
            <a:chOff x="479376" y="-26988"/>
            <a:chExt cx="11305256" cy="5977011"/>
          </a:xfrm>
        </p:grpSpPr>
        <p:pic>
          <p:nvPicPr>
            <p:cNvPr id="39" name="그림 38"/>
            <p:cNvPicPr>
              <a:picLocks noChangeAspect="1"/>
            </p:cNvPicPr>
            <p:nvPr/>
          </p:nvPicPr>
          <p:blipFill>
            <a:blip r:embed="rId3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9376" y="333377"/>
              <a:ext cx="1228725" cy="285750"/>
            </a:xfrm>
            <a:prstGeom prst="rect">
              <a:avLst/>
            </a:prstGeom>
          </p:spPr>
        </p:pic>
        <p:grpSp>
          <p:nvGrpSpPr>
            <p:cNvPr id="40" name="그룹 39"/>
            <p:cNvGrpSpPr/>
            <p:nvPr/>
          </p:nvGrpSpPr>
          <p:grpSpPr>
            <a:xfrm>
              <a:off x="839416" y="-26988"/>
              <a:ext cx="10945216" cy="5977011"/>
              <a:chOff x="839416" y="-26988"/>
              <a:chExt cx="10945216" cy="5977011"/>
            </a:xfrm>
          </p:grpSpPr>
          <p:pic>
            <p:nvPicPr>
              <p:cNvPr id="41" name="그림 65">
                <a:hlinkClick r:id="rId3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603376" y="-26988"/>
                <a:ext cx="676275" cy="28733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grpSp>
            <p:nvGrpSpPr>
              <p:cNvPr id="42" name="그룹 41"/>
              <p:cNvGrpSpPr/>
              <p:nvPr/>
            </p:nvGrpSpPr>
            <p:grpSpPr>
              <a:xfrm>
                <a:off x="839416" y="21421"/>
                <a:ext cx="10945216" cy="5928602"/>
                <a:chOff x="839416" y="21421"/>
                <a:chExt cx="10945216" cy="5928602"/>
              </a:xfrm>
            </p:grpSpPr>
            <p:grpSp>
              <p:nvGrpSpPr>
                <p:cNvPr id="43" name="그룹 42"/>
                <p:cNvGrpSpPr/>
                <p:nvPr/>
              </p:nvGrpSpPr>
              <p:grpSpPr>
                <a:xfrm>
                  <a:off x="839416" y="5517232"/>
                  <a:ext cx="10523983" cy="432791"/>
                  <a:chOff x="1332657" y="115889"/>
                  <a:chExt cx="10523983" cy="432791"/>
                </a:xfrm>
              </p:grpSpPr>
              <p:pic>
                <p:nvPicPr>
                  <p:cNvPr id="93" name="그림 92">
                    <a:hlinkClick r:id="rId4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4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58506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4" name="그림 93">
                    <a:hlinkClick r:id="rId4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4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33265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5" name="그림 94">
                    <a:hlinkClick r:id="rId4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4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83748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6" name="그림 95">
                    <a:hlinkClick r:id="rId4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4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208830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7" name="그림 96">
                    <a:hlinkClick r:id="rId4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4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234071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8" name="그림 97">
                    <a:hlinkClick r:id="rId5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5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259313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9" name="그림 98">
                    <a:hlinkClick r:id="rId5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5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284554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0" name="그림 99">
                    <a:hlinkClick r:id="rId5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5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09636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1" name="그림 100">
                    <a:hlinkClick r:id="rId5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5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34878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2" name="그림 101">
                    <a:hlinkClick r:id="rId5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5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60119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3" name="그림 102">
                    <a:hlinkClick r:id="rId6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6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10443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4" name="그림 103">
                    <a:hlinkClick r:id="rId6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6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85360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5" name="그림 104">
                    <a:hlinkClick r:id="rId6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6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35684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6" name="그림 105">
                    <a:hlinkClick r:id="rId6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6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60925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7" name="그림 106">
                    <a:hlinkClick r:id="rId6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6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86008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8" name="그림 107">
                    <a:hlinkClick r:id="rId7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7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11249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9" name="그림 108">
                    <a:hlinkClick r:id="rId7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7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36490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0" name="그림 109">
                    <a:hlinkClick r:id="rId7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7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61731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1" name="그림 110">
                    <a:hlinkClick r:id="rId7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7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86814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2" name="그림 111">
                    <a:hlinkClick r:id="rId7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7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12055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3" name="그림 112">
                    <a:hlinkClick r:id="rId8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8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37296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4" name="그림 113">
                    <a:hlinkClick r:id="rId8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8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62538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5" name="그림 114">
                    <a:hlinkClick r:id="rId8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8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87620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6" name="그림 115">
                    <a:hlinkClick r:id="rId8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8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12861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7" name="그림 116">
                    <a:hlinkClick r:id="rId8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8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38103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8" name="그림 117">
                    <a:hlinkClick r:id="rId9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9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63344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9" name="그림 118">
                    <a:hlinkClick r:id="rId9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9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88426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0" name="그림 119">
                    <a:hlinkClick r:id="rId9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9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13668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1" name="그림 120">
                    <a:hlinkClick r:id="rId9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9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38909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2" name="그림 121">
                    <a:hlinkClick r:id="rId9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9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67643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3" name="그림 122">
                    <a:hlinkClick r:id="rId10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0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92884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4" name="그림 123">
                    <a:hlinkClick r:id="rId10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0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18125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5" name="그림 124">
                    <a:hlinkClick r:id="rId10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0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43208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6" name="그림 125">
                    <a:hlinkClick r:id="rId10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0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685585" y="116632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7" name="그림 126">
                    <a:hlinkClick r:id="rId10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0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937997" y="116632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8" name="그림 127">
                    <a:hlinkClick r:id="rId11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1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190410" y="116632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9" name="그림 128">
                    <a:hlinkClick r:id="rId11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1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441235" y="116632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0" name="그림 129">
                    <a:hlinkClick r:id="rId11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1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693647" y="116632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1" name="그림 130">
                    <a:hlinkClick r:id="rId11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1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946060" y="116632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2" name="그림 131">
                    <a:hlinkClick r:id="rId11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1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07960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3" name="그림 132">
                    <a:hlinkClick r:id="rId12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2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330427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4" name="그림 133">
                    <a:hlinkClick r:id="rId12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2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58284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5" name="그림 134">
                    <a:hlinkClick r:id="rId12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2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870177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6" name="그림 135">
                    <a:hlinkClick r:id="rId12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2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12259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7" name="그림 136">
                    <a:hlinkClick r:id="rId12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2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37500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8" name="그림 137">
                    <a:hlinkClick r:id="rId13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3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627415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9" name="그림 138">
                    <a:hlinkClick r:id="rId13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3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87824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40" name="그림 139">
                    <a:hlinkClick r:id="rId13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3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09414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41" name="그림 140">
                    <a:hlinkClick r:id="rId13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3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34655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42" name="그림 141">
                    <a:hlinkClick r:id="rId13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3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598965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43" name="그림 142">
                    <a:hlinkClick r:id="rId14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4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851377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44" name="그림 143">
                    <a:hlinkClick r:id="rId14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4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10220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45" name="그림 144">
                    <a:hlinkClick r:id="rId14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4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354615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46" name="그림 145">
                    <a:hlinkClick r:id="rId14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4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607027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47" name="그림 146">
                    <a:hlinkClick r:id="rId14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4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85944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48" name="그림 147">
                    <a:hlinkClick r:id="rId15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5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110265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49" name="그림 148">
                    <a:hlinkClick r:id="rId15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5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362677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50" name="그림 149">
                    <a:hlinkClick r:id="rId15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5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61509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51" name="그림 150">
                    <a:hlinkClick r:id="rId15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5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86750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52" name="그림 151">
                    <a:hlinkClick r:id="rId15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5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118327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53" name="그림 152">
                    <a:hlinkClick r:id="rId16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6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37074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54" name="그림 153">
                    <a:hlinkClick r:id="rId16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6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62315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55" name="그림 154">
                    <a:hlinkClick r:id="rId16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6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91049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56" name="그림 155">
                    <a:hlinkClick r:id="rId16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6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16290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57" name="그림 156">
                    <a:hlinkClick r:id="rId16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6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415315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58" name="그림 157">
                    <a:hlinkClick r:id="rId17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7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66614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</p:grpSp>
            <p:grpSp>
              <p:nvGrpSpPr>
                <p:cNvPr id="44" name="그룹 43"/>
                <p:cNvGrpSpPr/>
                <p:nvPr/>
              </p:nvGrpSpPr>
              <p:grpSpPr>
                <a:xfrm>
                  <a:off x="3143672" y="21421"/>
                  <a:ext cx="8640960" cy="455251"/>
                  <a:chOff x="3143672" y="21421"/>
                  <a:chExt cx="8640960" cy="455251"/>
                </a:xfrm>
              </p:grpSpPr>
              <p:pic>
                <p:nvPicPr>
                  <p:cNvPr id="45" name="Picture 321" descr="0">
                    <a:hlinkClick r:id="rId17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7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911920" y="284070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6" name="Picture 322" descr="0">
                    <a:hlinkClick r:id="rId17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7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143672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7" name="Picture 323" descr="0">
                    <a:hlinkClick r:id="rId17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7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504090" y="23422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8" name="Picture 324" descr="0">
                    <a:hlinkClick r:id="rId17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7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862919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9" name="Picture 325" descr="0">
                    <a:hlinkClick r:id="rId180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8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223336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0" name="Picture 326" descr="0">
                    <a:hlinkClick r:id="rId18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8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583753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1" name="Picture 327" descr="0">
                    <a:hlinkClick r:id="rId18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8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944170" y="23422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2" name="Picture 328" descr="0">
                    <a:hlinkClick r:id="rId18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8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302999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3" name="Picture 329" descr="0">
                    <a:hlinkClick r:id="rId18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8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663417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4" name="Picture 330" descr="0">
                    <a:hlinkClick r:id="rId190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9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023833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5" name="Picture 331" descr="0">
                    <a:hlinkClick r:id="rId19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9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384251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6" name="Picture 332" descr="0">
                    <a:hlinkClick r:id="rId19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9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744667" y="23422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7" name="Picture 333" descr="0">
                    <a:hlinkClick r:id="rId19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9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103497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8" name="Picture 334" descr="0">
                    <a:hlinkClick r:id="rId19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9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463914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9" name="Picture 335" descr="0">
                    <a:hlinkClick r:id="rId200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0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824331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0" name="Picture 336" descr="0">
                    <a:hlinkClick r:id="rId20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0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184749" y="23422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1" name="Picture 337" descr="0">
                    <a:hlinkClick r:id="rId20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0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543578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2" name="Picture 338" descr="0">
                    <a:hlinkClick r:id="rId20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0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904312" y="2142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3" name="Picture 339" descr="0">
                    <a:hlinkClick r:id="rId20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0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265052" y="2142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4" name="Picture 340" descr="0">
                    <a:hlinkClick r:id="rId210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1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625469" y="21421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5" name="Picture 341" descr="0">
                    <a:hlinkClick r:id="rId21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1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985887" y="21421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6" name="Picture 342" descr="0">
                    <a:hlinkClick r:id="rId21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1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345905" y="2142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7" name="Picture 343" descr="0">
                    <a:hlinkClick r:id="rId21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1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706323" y="21421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8" name="Picture 344" descr="0">
                    <a:hlinkClick r:id="rId21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1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065152" y="2142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9" name="Picture 345" descr="0">
                    <a:hlinkClick r:id="rId220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2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473435" y="2142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0" name="Picture 346" descr="0">
                    <a:hlinkClick r:id="rId22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2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143672" y="284070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1" name="Picture 347" descr="0">
                    <a:hlinkClick r:id="rId22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2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553091" y="284070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2" name="Picture 348" descr="0">
                    <a:hlinkClick r:id="rId22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2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272338" y="284070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3" name="Picture 349" descr="0">
                    <a:hlinkClick r:id="rId22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2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632754" y="284070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4" name="Picture 350" descr="0">
                    <a:hlinkClick r:id="rId230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3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993172" y="284070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5" name="Picture 351" descr="0">
                    <a:hlinkClick r:id="rId23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3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353589" y="284070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6" name="Picture 352" descr="0">
                    <a:hlinkClick r:id="rId23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3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712418" y="284070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7" name="Picture 353" descr="0">
                    <a:hlinkClick r:id="rId23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3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072905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8" name="Picture 354" descr="0">
                    <a:hlinkClick r:id="rId23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3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433322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9" name="Picture 355" descr="0">
                    <a:hlinkClick r:id="rId240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4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793094" y="286031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0" name="Picture 356" descr="0">
                    <a:hlinkClick r:id="rId24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4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151924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1" name="Picture 357" descr="0">
                    <a:hlinkClick r:id="rId24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4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512018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2" name="Picture 358" descr="0">
                    <a:hlinkClick r:id="rId24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4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873056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3" name="Picture 359" descr="0">
                    <a:hlinkClick r:id="rId24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4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233472" y="286031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4" name="Picture 361" descr="0">
                    <a:hlinkClick r:id="rId250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5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473058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5" name="Picture 362" descr="0">
                    <a:hlinkClick r:id="rId25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5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112640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6" name="Picture 363" descr="0">
                    <a:hlinkClick r:id="rId25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5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753811" y="286031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7" name="Picture 364" descr="0">
                    <a:hlinkClick r:id="rId25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5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393394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8" name="Picture 365" descr="0">
                    <a:hlinkClick r:id="rId25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5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032977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9" name="Picture 366" descr="0">
                    <a:hlinkClick r:id="rId260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6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672560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0" name="Picture 367" descr="0">
                    <a:hlinkClick r:id="rId26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6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313731" y="286031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1" name="Picture 368" descr="0">
                    <a:hlinkClick r:id="rId26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6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953313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2" name="Picture 369" descr="0">
                    <a:hlinkClick r:id="rId26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6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593890" y="286031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</p:grpSp>
          </p:grpSp>
        </p:grpSp>
      </p:grpSp>
      <p:cxnSp>
        <p:nvCxnSpPr>
          <p:cNvPr id="160" name="직선 연결선 159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1" name="직선 연결선 160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2" name="그림 1"/>
          <p:cNvPicPr>
            <a:picLocks noChangeAspect="1"/>
          </p:cNvPicPr>
          <p:nvPr/>
        </p:nvPicPr>
        <p:blipFill>
          <a:blip r:embed="rId26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33795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33796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33797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33798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33799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33800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33801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33802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33803" name="AutoShape 11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25</a:t>
            </a:r>
          </a:p>
        </p:txBody>
      </p:sp>
      <p:sp>
        <p:nvSpPr>
          <p:cNvPr id="33804" name="AutoShape 11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33805" name="AutoShape 11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26</a:t>
            </a:r>
          </a:p>
        </p:txBody>
      </p:sp>
      <p:sp>
        <p:nvSpPr>
          <p:cNvPr id="33806" name="AutoShape 11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33807" name="AutoShape 118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27</a:t>
            </a:r>
          </a:p>
        </p:txBody>
      </p:sp>
      <p:sp>
        <p:nvSpPr>
          <p:cNvPr id="33808" name="AutoShape 120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28</a:t>
            </a:r>
          </a:p>
        </p:txBody>
      </p:sp>
      <p:sp>
        <p:nvSpPr>
          <p:cNvPr id="33809" name="AutoShape 12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33810" name="AutoShape 122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29</a:t>
            </a:r>
          </a:p>
        </p:txBody>
      </p:sp>
      <p:sp>
        <p:nvSpPr>
          <p:cNvPr id="33811" name="AutoShape 123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33812" name="AutoShape 124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30</a:t>
            </a:r>
          </a:p>
        </p:txBody>
      </p:sp>
      <p:sp>
        <p:nvSpPr>
          <p:cNvPr id="33813" name="AutoShape 125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33814" name="AutoShape 126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31</a:t>
            </a:r>
          </a:p>
        </p:txBody>
      </p:sp>
      <p:sp>
        <p:nvSpPr>
          <p:cNvPr id="33815" name="AutoShape 127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33816" name="AutoShape 128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32</a:t>
            </a:r>
          </a:p>
        </p:txBody>
      </p:sp>
      <p:sp>
        <p:nvSpPr>
          <p:cNvPr id="33817" name="AutoShape 129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33818" name="AutoShape 130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33</a:t>
            </a:r>
          </a:p>
        </p:txBody>
      </p:sp>
      <p:sp>
        <p:nvSpPr>
          <p:cNvPr id="33819" name="AutoShape 131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33820" name="AutoShape 132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34</a:t>
            </a:r>
          </a:p>
        </p:txBody>
      </p:sp>
      <p:sp>
        <p:nvSpPr>
          <p:cNvPr id="33821" name="AutoShape 133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33822" name="AutoShape 134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78962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35</a:t>
            </a:r>
          </a:p>
        </p:txBody>
      </p:sp>
      <p:sp>
        <p:nvSpPr>
          <p:cNvPr id="33823" name="AutoShape 135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33824" name="AutoShape 137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33825" name="AutoShape 139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33826" name="AutoShape 141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33827" name="AutoShape 143">
            <a:hlinkClick r:id="rId35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33828" name="AutoShape 194">
            <a:hlinkClick r:id="rId36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grpSp>
        <p:nvGrpSpPr>
          <p:cNvPr id="38" name="그룹 37"/>
          <p:cNvGrpSpPr/>
          <p:nvPr/>
        </p:nvGrpSpPr>
        <p:grpSpPr>
          <a:xfrm>
            <a:off x="479376" y="-26988"/>
            <a:ext cx="11305256" cy="5977011"/>
            <a:chOff x="479376" y="-26988"/>
            <a:chExt cx="11305256" cy="5977011"/>
          </a:xfrm>
        </p:grpSpPr>
        <p:pic>
          <p:nvPicPr>
            <p:cNvPr id="39" name="그림 38"/>
            <p:cNvPicPr>
              <a:picLocks noChangeAspect="1"/>
            </p:cNvPicPr>
            <p:nvPr/>
          </p:nvPicPr>
          <p:blipFill>
            <a:blip r:embed="rId3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9376" y="333377"/>
              <a:ext cx="1228725" cy="285750"/>
            </a:xfrm>
            <a:prstGeom prst="rect">
              <a:avLst/>
            </a:prstGeom>
          </p:spPr>
        </p:pic>
        <p:grpSp>
          <p:nvGrpSpPr>
            <p:cNvPr id="40" name="그룹 39"/>
            <p:cNvGrpSpPr/>
            <p:nvPr/>
          </p:nvGrpSpPr>
          <p:grpSpPr>
            <a:xfrm>
              <a:off x="839416" y="-26988"/>
              <a:ext cx="10945216" cy="5977011"/>
              <a:chOff x="839416" y="-26988"/>
              <a:chExt cx="10945216" cy="5977011"/>
            </a:xfrm>
          </p:grpSpPr>
          <p:pic>
            <p:nvPicPr>
              <p:cNvPr id="41" name="그림 65">
                <a:hlinkClick r:id="rId3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603376" y="-26988"/>
                <a:ext cx="676275" cy="28733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grpSp>
            <p:nvGrpSpPr>
              <p:cNvPr id="42" name="그룹 41"/>
              <p:cNvGrpSpPr/>
              <p:nvPr/>
            </p:nvGrpSpPr>
            <p:grpSpPr>
              <a:xfrm>
                <a:off x="839416" y="21421"/>
                <a:ext cx="10945216" cy="5928602"/>
                <a:chOff x="839416" y="21421"/>
                <a:chExt cx="10945216" cy="5928602"/>
              </a:xfrm>
            </p:grpSpPr>
            <p:grpSp>
              <p:nvGrpSpPr>
                <p:cNvPr id="43" name="그룹 42"/>
                <p:cNvGrpSpPr/>
                <p:nvPr/>
              </p:nvGrpSpPr>
              <p:grpSpPr>
                <a:xfrm>
                  <a:off x="839416" y="5517232"/>
                  <a:ext cx="10523983" cy="432791"/>
                  <a:chOff x="1332657" y="115889"/>
                  <a:chExt cx="10523983" cy="432791"/>
                </a:xfrm>
              </p:grpSpPr>
              <p:pic>
                <p:nvPicPr>
                  <p:cNvPr id="93" name="그림 92">
                    <a:hlinkClick r:id="rId4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4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58506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4" name="그림 93">
                    <a:hlinkClick r:id="rId4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4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33265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5" name="그림 94">
                    <a:hlinkClick r:id="rId4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4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83748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6" name="그림 95">
                    <a:hlinkClick r:id="rId4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4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208830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7" name="그림 96">
                    <a:hlinkClick r:id="rId4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4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234071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8" name="그림 97">
                    <a:hlinkClick r:id="rId5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5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259313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9" name="그림 98">
                    <a:hlinkClick r:id="rId5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5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284554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0" name="그림 99">
                    <a:hlinkClick r:id="rId5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5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09636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1" name="그림 100">
                    <a:hlinkClick r:id="rId5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5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34878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2" name="그림 101">
                    <a:hlinkClick r:id="rId5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5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60119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3" name="그림 102">
                    <a:hlinkClick r:id="rId6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6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10443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4" name="그림 103">
                    <a:hlinkClick r:id="rId6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6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85360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5" name="그림 104">
                    <a:hlinkClick r:id="rId6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6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35684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6" name="그림 105">
                    <a:hlinkClick r:id="rId6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6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60925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7" name="그림 106">
                    <a:hlinkClick r:id="rId6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6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86008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8" name="그림 107">
                    <a:hlinkClick r:id="rId7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7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11249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9" name="그림 108">
                    <a:hlinkClick r:id="rId7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7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36490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0" name="그림 109">
                    <a:hlinkClick r:id="rId7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7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61731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1" name="그림 110">
                    <a:hlinkClick r:id="rId7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7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86814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2" name="그림 111">
                    <a:hlinkClick r:id="rId7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7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12055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3" name="그림 112">
                    <a:hlinkClick r:id="rId8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8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37296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4" name="그림 113">
                    <a:hlinkClick r:id="rId8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8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62538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5" name="그림 114">
                    <a:hlinkClick r:id="rId8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8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87620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6" name="그림 115">
                    <a:hlinkClick r:id="rId8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8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12861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7" name="그림 116">
                    <a:hlinkClick r:id="rId8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8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38103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8" name="그림 117">
                    <a:hlinkClick r:id="rId9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9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63344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9" name="그림 118">
                    <a:hlinkClick r:id="rId9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9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88426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0" name="그림 119">
                    <a:hlinkClick r:id="rId9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9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13668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1" name="그림 120">
                    <a:hlinkClick r:id="rId9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9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38909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2" name="그림 121">
                    <a:hlinkClick r:id="rId9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9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67643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3" name="그림 122">
                    <a:hlinkClick r:id="rId10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0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92884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4" name="그림 123">
                    <a:hlinkClick r:id="rId10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0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18125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5" name="그림 124">
                    <a:hlinkClick r:id="rId10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0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43208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6" name="그림 125">
                    <a:hlinkClick r:id="rId10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0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685585" y="116632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7" name="그림 126">
                    <a:hlinkClick r:id="rId10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0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937997" y="116632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8" name="그림 127">
                    <a:hlinkClick r:id="rId11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1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190410" y="116632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9" name="그림 128">
                    <a:hlinkClick r:id="rId11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1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441235" y="116632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0" name="그림 129">
                    <a:hlinkClick r:id="rId11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1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693647" y="116632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1" name="그림 130">
                    <a:hlinkClick r:id="rId11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1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946060" y="116632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2" name="그림 131">
                    <a:hlinkClick r:id="rId11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1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07960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3" name="그림 132">
                    <a:hlinkClick r:id="rId12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2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330427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4" name="그림 133">
                    <a:hlinkClick r:id="rId12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2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58284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5" name="그림 134">
                    <a:hlinkClick r:id="rId12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2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870177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6" name="그림 135">
                    <a:hlinkClick r:id="rId12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2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12259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7" name="그림 136">
                    <a:hlinkClick r:id="rId12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2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37500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8" name="그림 137">
                    <a:hlinkClick r:id="rId13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3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627415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9" name="그림 138">
                    <a:hlinkClick r:id="rId13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3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87824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40" name="그림 139">
                    <a:hlinkClick r:id="rId13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3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09414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41" name="그림 140">
                    <a:hlinkClick r:id="rId13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3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34655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42" name="그림 141">
                    <a:hlinkClick r:id="rId13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3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598965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43" name="그림 142">
                    <a:hlinkClick r:id="rId14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4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851377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44" name="그림 143">
                    <a:hlinkClick r:id="rId14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4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10220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45" name="그림 144">
                    <a:hlinkClick r:id="rId14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4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354615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46" name="그림 145">
                    <a:hlinkClick r:id="rId14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4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607027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47" name="그림 146">
                    <a:hlinkClick r:id="rId14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4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85944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48" name="그림 147">
                    <a:hlinkClick r:id="rId15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5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110265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49" name="그림 148">
                    <a:hlinkClick r:id="rId15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5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362677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50" name="그림 149">
                    <a:hlinkClick r:id="rId15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5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61509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51" name="그림 150">
                    <a:hlinkClick r:id="rId15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5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86750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52" name="그림 151">
                    <a:hlinkClick r:id="rId15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5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118327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53" name="그림 152">
                    <a:hlinkClick r:id="rId16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6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37074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54" name="그림 153">
                    <a:hlinkClick r:id="rId16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6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62315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55" name="그림 154">
                    <a:hlinkClick r:id="rId16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6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91049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56" name="그림 155">
                    <a:hlinkClick r:id="rId16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6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16290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57" name="그림 156">
                    <a:hlinkClick r:id="rId16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6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415315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58" name="그림 157">
                    <a:hlinkClick r:id="rId17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7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66614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</p:grpSp>
            <p:grpSp>
              <p:nvGrpSpPr>
                <p:cNvPr id="44" name="그룹 43"/>
                <p:cNvGrpSpPr/>
                <p:nvPr/>
              </p:nvGrpSpPr>
              <p:grpSpPr>
                <a:xfrm>
                  <a:off x="3143672" y="21421"/>
                  <a:ext cx="8640960" cy="455251"/>
                  <a:chOff x="3143672" y="21421"/>
                  <a:chExt cx="8640960" cy="455251"/>
                </a:xfrm>
              </p:grpSpPr>
              <p:pic>
                <p:nvPicPr>
                  <p:cNvPr id="45" name="Picture 321" descr="0">
                    <a:hlinkClick r:id="rId17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7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911920" y="284070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6" name="Picture 322" descr="0">
                    <a:hlinkClick r:id="rId17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7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143672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7" name="Picture 323" descr="0">
                    <a:hlinkClick r:id="rId17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7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504090" y="23422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8" name="Picture 324" descr="0">
                    <a:hlinkClick r:id="rId17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7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862919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9" name="Picture 325" descr="0">
                    <a:hlinkClick r:id="rId180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8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223336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0" name="Picture 326" descr="0">
                    <a:hlinkClick r:id="rId18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8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583753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1" name="Picture 327" descr="0">
                    <a:hlinkClick r:id="rId18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8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944170" y="23422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2" name="Picture 328" descr="0">
                    <a:hlinkClick r:id="rId18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8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302999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3" name="Picture 329" descr="0">
                    <a:hlinkClick r:id="rId18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8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663417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4" name="Picture 330" descr="0">
                    <a:hlinkClick r:id="rId190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9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023833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5" name="Picture 331" descr="0">
                    <a:hlinkClick r:id="rId19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9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384251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6" name="Picture 332" descr="0">
                    <a:hlinkClick r:id="rId19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9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744667" y="23422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7" name="Picture 333" descr="0">
                    <a:hlinkClick r:id="rId19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9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103497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8" name="Picture 334" descr="0">
                    <a:hlinkClick r:id="rId19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9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463914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9" name="Picture 335" descr="0">
                    <a:hlinkClick r:id="rId200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0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824331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0" name="Picture 336" descr="0">
                    <a:hlinkClick r:id="rId20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0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184749" y="23422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1" name="Picture 337" descr="0">
                    <a:hlinkClick r:id="rId20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0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543578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2" name="Picture 338" descr="0">
                    <a:hlinkClick r:id="rId20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0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904312" y="2142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3" name="Picture 339" descr="0">
                    <a:hlinkClick r:id="rId20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0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265052" y="2142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4" name="Picture 340" descr="0">
                    <a:hlinkClick r:id="rId210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1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625469" y="21421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5" name="Picture 341" descr="0">
                    <a:hlinkClick r:id="rId21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1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985887" y="21421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6" name="Picture 342" descr="0">
                    <a:hlinkClick r:id="rId21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1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345905" y="2142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7" name="Picture 343" descr="0">
                    <a:hlinkClick r:id="rId21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1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706323" y="21421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8" name="Picture 344" descr="0">
                    <a:hlinkClick r:id="rId21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1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065152" y="2142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9" name="Picture 345" descr="0">
                    <a:hlinkClick r:id="rId220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2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473435" y="2142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0" name="Picture 346" descr="0">
                    <a:hlinkClick r:id="rId22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2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143672" y="284070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1" name="Picture 347" descr="0">
                    <a:hlinkClick r:id="rId22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2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553091" y="284070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2" name="Picture 348" descr="0">
                    <a:hlinkClick r:id="rId22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2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272338" y="284070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3" name="Picture 349" descr="0">
                    <a:hlinkClick r:id="rId22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2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632754" y="284070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4" name="Picture 350" descr="0">
                    <a:hlinkClick r:id="rId230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3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993172" y="284070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5" name="Picture 351" descr="0">
                    <a:hlinkClick r:id="rId23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3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353589" y="284070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6" name="Picture 352" descr="0">
                    <a:hlinkClick r:id="rId23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3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712418" y="284070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7" name="Picture 353" descr="0">
                    <a:hlinkClick r:id="rId23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3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072905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8" name="Picture 354" descr="0">
                    <a:hlinkClick r:id="rId23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3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433322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9" name="Picture 355" descr="0">
                    <a:hlinkClick r:id="rId240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4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793094" y="286031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0" name="Picture 356" descr="0">
                    <a:hlinkClick r:id="rId24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4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151924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1" name="Picture 357" descr="0">
                    <a:hlinkClick r:id="rId24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4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512018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2" name="Picture 358" descr="0">
                    <a:hlinkClick r:id="rId24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4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873056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3" name="Picture 359" descr="0">
                    <a:hlinkClick r:id="rId24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4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233472" y="286031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4" name="Picture 361" descr="0">
                    <a:hlinkClick r:id="rId250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5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473058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5" name="Picture 362" descr="0">
                    <a:hlinkClick r:id="rId25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5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112640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6" name="Picture 363" descr="0">
                    <a:hlinkClick r:id="rId25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5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753811" y="286031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7" name="Picture 364" descr="0">
                    <a:hlinkClick r:id="rId25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5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393394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8" name="Picture 365" descr="0">
                    <a:hlinkClick r:id="rId25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5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032977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9" name="Picture 366" descr="0">
                    <a:hlinkClick r:id="rId260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6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672560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0" name="Picture 367" descr="0">
                    <a:hlinkClick r:id="rId26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6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313731" y="286031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1" name="Picture 368" descr="0">
                    <a:hlinkClick r:id="rId26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6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953313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2" name="Picture 369" descr="0">
                    <a:hlinkClick r:id="rId26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6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593890" y="286031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</p:grpSp>
          </p:grpSp>
        </p:grpSp>
      </p:grpSp>
      <p:cxnSp>
        <p:nvCxnSpPr>
          <p:cNvPr id="160" name="직선 연결선 159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1" name="직선 연결선 160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2" name="그림 1"/>
          <p:cNvPicPr>
            <a:picLocks noChangeAspect="1"/>
          </p:cNvPicPr>
          <p:nvPr/>
        </p:nvPicPr>
        <p:blipFill>
          <a:blip r:embed="rId26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34819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34820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34821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34822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34823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34824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34825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34826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34827" name="AutoShape 11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25</a:t>
            </a:r>
          </a:p>
        </p:txBody>
      </p:sp>
      <p:sp>
        <p:nvSpPr>
          <p:cNvPr id="34828" name="AutoShape 11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34829" name="AutoShape 11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26</a:t>
            </a:r>
          </a:p>
        </p:txBody>
      </p:sp>
      <p:sp>
        <p:nvSpPr>
          <p:cNvPr id="34830" name="AutoShape 11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34831" name="AutoShape 118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27</a:t>
            </a:r>
          </a:p>
        </p:txBody>
      </p:sp>
      <p:sp>
        <p:nvSpPr>
          <p:cNvPr id="34832" name="AutoShape 120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28</a:t>
            </a:r>
          </a:p>
        </p:txBody>
      </p:sp>
      <p:sp>
        <p:nvSpPr>
          <p:cNvPr id="34833" name="AutoShape 12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34834" name="AutoShape 122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29</a:t>
            </a:r>
          </a:p>
        </p:txBody>
      </p:sp>
      <p:sp>
        <p:nvSpPr>
          <p:cNvPr id="34835" name="AutoShape 123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34836" name="AutoShape 124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30</a:t>
            </a:r>
          </a:p>
        </p:txBody>
      </p:sp>
      <p:sp>
        <p:nvSpPr>
          <p:cNvPr id="34837" name="AutoShape 125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34838" name="AutoShape 126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31</a:t>
            </a:r>
          </a:p>
        </p:txBody>
      </p:sp>
      <p:sp>
        <p:nvSpPr>
          <p:cNvPr id="34839" name="AutoShape 127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34840" name="AutoShape 128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32</a:t>
            </a:r>
          </a:p>
        </p:txBody>
      </p:sp>
      <p:sp>
        <p:nvSpPr>
          <p:cNvPr id="34841" name="AutoShape 129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34842" name="AutoShape 130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33</a:t>
            </a:r>
          </a:p>
        </p:txBody>
      </p:sp>
      <p:sp>
        <p:nvSpPr>
          <p:cNvPr id="34843" name="AutoShape 131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34844" name="AutoShape 132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34</a:t>
            </a:r>
          </a:p>
        </p:txBody>
      </p:sp>
      <p:sp>
        <p:nvSpPr>
          <p:cNvPr id="34845" name="AutoShape 133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34846" name="AutoShape 134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78962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35</a:t>
            </a:r>
          </a:p>
        </p:txBody>
      </p:sp>
      <p:sp>
        <p:nvSpPr>
          <p:cNvPr id="34847" name="AutoShape 135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34848" name="AutoShape 137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34849" name="AutoShape 139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34850" name="AutoShape 141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34851" name="AutoShape 143">
            <a:hlinkClick r:id="rId35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34852" name="AutoShape 194">
            <a:hlinkClick r:id="rId36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grpSp>
        <p:nvGrpSpPr>
          <p:cNvPr id="38" name="그룹 37"/>
          <p:cNvGrpSpPr/>
          <p:nvPr/>
        </p:nvGrpSpPr>
        <p:grpSpPr>
          <a:xfrm>
            <a:off x="479376" y="-26988"/>
            <a:ext cx="11305256" cy="5977011"/>
            <a:chOff x="479376" y="-26988"/>
            <a:chExt cx="11305256" cy="5977011"/>
          </a:xfrm>
        </p:grpSpPr>
        <p:pic>
          <p:nvPicPr>
            <p:cNvPr id="39" name="그림 38"/>
            <p:cNvPicPr>
              <a:picLocks noChangeAspect="1"/>
            </p:cNvPicPr>
            <p:nvPr/>
          </p:nvPicPr>
          <p:blipFill>
            <a:blip r:embed="rId3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9376" y="333377"/>
              <a:ext cx="1228725" cy="285750"/>
            </a:xfrm>
            <a:prstGeom prst="rect">
              <a:avLst/>
            </a:prstGeom>
          </p:spPr>
        </p:pic>
        <p:grpSp>
          <p:nvGrpSpPr>
            <p:cNvPr id="40" name="그룹 39"/>
            <p:cNvGrpSpPr/>
            <p:nvPr/>
          </p:nvGrpSpPr>
          <p:grpSpPr>
            <a:xfrm>
              <a:off x="839416" y="-26988"/>
              <a:ext cx="10945216" cy="5977011"/>
              <a:chOff x="839416" y="-26988"/>
              <a:chExt cx="10945216" cy="5977011"/>
            </a:xfrm>
          </p:grpSpPr>
          <p:pic>
            <p:nvPicPr>
              <p:cNvPr id="41" name="그림 65">
                <a:hlinkClick r:id="rId3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603376" y="-26988"/>
                <a:ext cx="676275" cy="28733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grpSp>
            <p:nvGrpSpPr>
              <p:cNvPr id="42" name="그룹 41"/>
              <p:cNvGrpSpPr/>
              <p:nvPr/>
            </p:nvGrpSpPr>
            <p:grpSpPr>
              <a:xfrm>
                <a:off x="839416" y="21421"/>
                <a:ext cx="10945216" cy="5928602"/>
                <a:chOff x="839416" y="21421"/>
                <a:chExt cx="10945216" cy="5928602"/>
              </a:xfrm>
            </p:grpSpPr>
            <p:grpSp>
              <p:nvGrpSpPr>
                <p:cNvPr id="43" name="그룹 42"/>
                <p:cNvGrpSpPr/>
                <p:nvPr/>
              </p:nvGrpSpPr>
              <p:grpSpPr>
                <a:xfrm>
                  <a:off x="839416" y="5517232"/>
                  <a:ext cx="10523983" cy="432791"/>
                  <a:chOff x="1332657" y="115889"/>
                  <a:chExt cx="10523983" cy="432791"/>
                </a:xfrm>
              </p:grpSpPr>
              <p:pic>
                <p:nvPicPr>
                  <p:cNvPr id="93" name="그림 92">
                    <a:hlinkClick r:id="rId4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4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58506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4" name="그림 93">
                    <a:hlinkClick r:id="rId4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4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33265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5" name="그림 94">
                    <a:hlinkClick r:id="rId4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4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83748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6" name="그림 95">
                    <a:hlinkClick r:id="rId4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4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208830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7" name="그림 96">
                    <a:hlinkClick r:id="rId4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4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234071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8" name="그림 97">
                    <a:hlinkClick r:id="rId5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5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259313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9" name="그림 98">
                    <a:hlinkClick r:id="rId5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5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284554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0" name="그림 99">
                    <a:hlinkClick r:id="rId5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5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09636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1" name="그림 100">
                    <a:hlinkClick r:id="rId5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5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34878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2" name="그림 101">
                    <a:hlinkClick r:id="rId5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5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60119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3" name="그림 102">
                    <a:hlinkClick r:id="rId6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6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10443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4" name="그림 103">
                    <a:hlinkClick r:id="rId6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6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85360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5" name="그림 104">
                    <a:hlinkClick r:id="rId6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6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35684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6" name="그림 105">
                    <a:hlinkClick r:id="rId6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6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60925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7" name="그림 106">
                    <a:hlinkClick r:id="rId6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6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86008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8" name="그림 107">
                    <a:hlinkClick r:id="rId7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7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11249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9" name="그림 108">
                    <a:hlinkClick r:id="rId7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7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36490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0" name="그림 109">
                    <a:hlinkClick r:id="rId7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7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61731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1" name="그림 110">
                    <a:hlinkClick r:id="rId7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7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86814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2" name="그림 111">
                    <a:hlinkClick r:id="rId7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7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12055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3" name="그림 112">
                    <a:hlinkClick r:id="rId8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8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37296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4" name="그림 113">
                    <a:hlinkClick r:id="rId8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8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62538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5" name="그림 114">
                    <a:hlinkClick r:id="rId8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8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87620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6" name="그림 115">
                    <a:hlinkClick r:id="rId8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8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12861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7" name="그림 116">
                    <a:hlinkClick r:id="rId8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8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38103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8" name="그림 117">
                    <a:hlinkClick r:id="rId9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9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63344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9" name="그림 118">
                    <a:hlinkClick r:id="rId9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9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88426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0" name="그림 119">
                    <a:hlinkClick r:id="rId9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9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13668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1" name="그림 120">
                    <a:hlinkClick r:id="rId9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9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38909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2" name="그림 121">
                    <a:hlinkClick r:id="rId9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9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67643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3" name="그림 122">
                    <a:hlinkClick r:id="rId10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0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92884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4" name="그림 123">
                    <a:hlinkClick r:id="rId10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0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18125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5" name="그림 124">
                    <a:hlinkClick r:id="rId10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0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43208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6" name="그림 125">
                    <a:hlinkClick r:id="rId10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0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685585" y="116632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7" name="그림 126">
                    <a:hlinkClick r:id="rId10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0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937997" y="116632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8" name="그림 127">
                    <a:hlinkClick r:id="rId11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1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190410" y="116632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9" name="그림 128">
                    <a:hlinkClick r:id="rId11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1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441235" y="116632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0" name="그림 129">
                    <a:hlinkClick r:id="rId11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1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693647" y="116632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1" name="그림 130">
                    <a:hlinkClick r:id="rId11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1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946060" y="116632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2" name="그림 131">
                    <a:hlinkClick r:id="rId11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1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07960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3" name="그림 132">
                    <a:hlinkClick r:id="rId12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2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330427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4" name="그림 133">
                    <a:hlinkClick r:id="rId12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2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58284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5" name="그림 134">
                    <a:hlinkClick r:id="rId12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2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870177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6" name="그림 135">
                    <a:hlinkClick r:id="rId12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2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12259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7" name="그림 136">
                    <a:hlinkClick r:id="rId12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2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37500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8" name="그림 137">
                    <a:hlinkClick r:id="rId13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3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627415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9" name="그림 138">
                    <a:hlinkClick r:id="rId13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3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87824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40" name="그림 139">
                    <a:hlinkClick r:id="rId13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3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09414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41" name="그림 140">
                    <a:hlinkClick r:id="rId13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3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34655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42" name="그림 141">
                    <a:hlinkClick r:id="rId13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3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598965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43" name="그림 142">
                    <a:hlinkClick r:id="rId14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4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851377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44" name="그림 143">
                    <a:hlinkClick r:id="rId14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4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10220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45" name="그림 144">
                    <a:hlinkClick r:id="rId14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4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354615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46" name="그림 145">
                    <a:hlinkClick r:id="rId14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4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607027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47" name="그림 146">
                    <a:hlinkClick r:id="rId14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4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85944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48" name="그림 147">
                    <a:hlinkClick r:id="rId15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5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110265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49" name="그림 148">
                    <a:hlinkClick r:id="rId15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5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362677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50" name="그림 149">
                    <a:hlinkClick r:id="rId15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5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61509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51" name="그림 150">
                    <a:hlinkClick r:id="rId15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5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86750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52" name="그림 151">
                    <a:hlinkClick r:id="rId15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5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118327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53" name="그림 152">
                    <a:hlinkClick r:id="rId16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6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37074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54" name="그림 153">
                    <a:hlinkClick r:id="rId16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6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62315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55" name="그림 154">
                    <a:hlinkClick r:id="rId16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6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91049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56" name="그림 155">
                    <a:hlinkClick r:id="rId16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6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16290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57" name="그림 156">
                    <a:hlinkClick r:id="rId16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6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415315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58" name="그림 157">
                    <a:hlinkClick r:id="rId17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7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66614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</p:grpSp>
            <p:grpSp>
              <p:nvGrpSpPr>
                <p:cNvPr id="44" name="그룹 43"/>
                <p:cNvGrpSpPr/>
                <p:nvPr/>
              </p:nvGrpSpPr>
              <p:grpSpPr>
                <a:xfrm>
                  <a:off x="3143672" y="21421"/>
                  <a:ext cx="8640960" cy="455251"/>
                  <a:chOff x="3143672" y="21421"/>
                  <a:chExt cx="8640960" cy="455251"/>
                </a:xfrm>
              </p:grpSpPr>
              <p:pic>
                <p:nvPicPr>
                  <p:cNvPr id="45" name="Picture 321" descr="0">
                    <a:hlinkClick r:id="rId17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7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911920" y="284070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6" name="Picture 322" descr="0">
                    <a:hlinkClick r:id="rId17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7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143672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7" name="Picture 323" descr="0">
                    <a:hlinkClick r:id="rId17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7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504090" y="23422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8" name="Picture 324" descr="0">
                    <a:hlinkClick r:id="rId17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7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862919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9" name="Picture 325" descr="0">
                    <a:hlinkClick r:id="rId180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8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223336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0" name="Picture 326" descr="0">
                    <a:hlinkClick r:id="rId18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8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583753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1" name="Picture 327" descr="0">
                    <a:hlinkClick r:id="rId18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8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944170" y="23422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2" name="Picture 328" descr="0">
                    <a:hlinkClick r:id="rId18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8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302999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3" name="Picture 329" descr="0">
                    <a:hlinkClick r:id="rId18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8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663417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4" name="Picture 330" descr="0">
                    <a:hlinkClick r:id="rId190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9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023833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5" name="Picture 331" descr="0">
                    <a:hlinkClick r:id="rId19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9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384251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6" name="Picture 332" descr="0">
                    <a:hlinkClick r:id="rId19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9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744667" y="23422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7" name="Picture 333" descr="0">
                    <a:hlinkClick r:id="rId19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9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103497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8" name="Picture 334" descr="0">
                    <a:hlinkClick r:id="rId19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9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463914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9" name="Picture 335" descr="0">
                    <a:hlinkClick r:id="rId200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0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824331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0" name="Picture 336" descr="0">
                    <a:hlinkClick r:id="rId20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0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184749" y="23422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1" name="Picture 337" descr="0">
                    <a:hlinkClick r:id="rId20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0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543578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2" name="Picture 338" descr="0">
                    <a:hlinkClick r:id="rId20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0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904312" y="2142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3" name="Picture 339" descr="0">
                    <a:hlinkClick r:id="rId20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0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265052" y="2142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4" name="Picture 340" descr="0">
                    <a:hlinkClick r:id="rId210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1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625469" y="21421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5" name="Picture 341" descr="0">
                    <a:hlinkClick r:id="rId21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1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985887" y="21421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6" name="Picture 342" descr="0">
                    <a:hlinkClick r:id="rId21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1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345905" y="2142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7" name="Picture 343" descr="0">
                    <a:hlinkClick r:id="rId21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1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706323" y="21421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8" name="Picture 344" descr="0">
                    <a:hlinkClick r:id="rId21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1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065152" y="2142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9" name="Picture 345" descr="0">
                    <a:hlinkClick r:id="rId220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2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473435" y="2142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0" name="Picture 346" descr="0">
                    <a:hlinkClick r:id="rId22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2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143672" y="284070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1" name="Picture 347" descr="0">
                    <a:hlinkClick r:id="rId22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2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553091" y="284070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2" name="Picture 348" descr="0">
                    <a:hlinkClick r:id="rId22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2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272338" y="284070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3" name="Picture 349" descr="0">
                    <a:hlinkClick r:id="rId22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2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632754" y="284070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4" name="Picture 350" descr="0">
                    <a:hlinkClick r:id="rId230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3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993172" y="284070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5" name="Picture 351" descr="0">
                    <a:hlinkClick r:id="rId23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3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353589" y="284070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6" name="Picture 352" descr="0">
                    <a:hlinkClick r:id="rId23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3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712418" y="284070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7" name="Picture 353" descr="0">
                    <a:hlinkClick r:id="rId23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3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072905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8" name="Picture 354" descr="0">
                    <a:hlinkClick r:id="rId23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3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433322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9" name="Picture 355" descr="0">
                    <a:hlinkClick r:id="rId240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4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793094" y="286031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0" name="Picture 356" descr="0">
                    <a:hlinkClick r:id="rId24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4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151924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1" name="Picture 357" descr="0">
                    <a:hlinkClick r:id="rId24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4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512018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2" name="Picture 358" descr="0">
                    <a:hlinkClick r:id="rId24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4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873056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3" name="Picture 359" descr="0">
                    <a:hlinkClick r:id="rId24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4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233472" y="286031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4" name="Picture 361" descr="0">
                    <a:hlinkClick r:id="rId250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5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473058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5" name="Picture 362" descr="0">
                    <a:hlinkClick r:id="rId25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5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112640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6" name="Picture 363" descr="0">
                    <a:hlinkClick r:id="rId25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5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753811" y="286031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7" name="Picture 364" descr="0">
                    <a:hlinkClick r:id="rId25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5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393394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8" name="Picture 365" descr="0">
                    <a:hlinkClick r:id="rId25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5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032977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9" name="Picture 366" descr="0">
                    <a:hlinkClick r:id="rId260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6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672560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0" name="Picture 367" descr="0">
                    <a:hlinkClick r:id="rId26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6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313731" y="286031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1" name="Picture 368" descr="0">
                    <a:hlinkClick r:id="rId26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6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953313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2" name="Picture 369" descr="0">
                    <a:hlinkClick r:id="rId26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6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593890" y="286031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</p:grpSp>
          </p:grpSp>
        </p:grpSp>
      </p:grpSp>
      <p:cxnSp>
        <p:nvCxnSpPr>
          <p:cNvPr id="160" name="직선 연결선 159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1" name="직선 연결선 160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2" name="그림 1"/>
          <p:cNvPicPr>
            <a:picLocks noChangeAspect="1"/>
          </p:cNvPicPr>
          <p:nvPr/>
        </p:nvPicPr>
        <p:blipFill>
          <a:blip r:embed="rId26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35843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35844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35845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35846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35847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35848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35849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35850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35851" name="AutoShape 11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25</a:t>
            </a:r>
          </a:p>
        </p:txBody>
      </p:sp>
      <p:sp>
        <p:nvSpPr>
          <p:cNvPr id="35852" name="AutoShape 11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35853" name="AutoShape 11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26</a:t>
            </a:r>
          </a:p>
        </p:txBody>
      </p:sp>
      <p:sp>
        <p:nvSpPr>
          <p:cNvPr id="35854" name="AutoShape 11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35855" name="AutoShape 118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27</a:t>
            </a:r>
          </a:p>
        </p:txBody>
      </p:sp>
      <p:sp>
        <p:nvSpPr>
          <p:cNvPr id="35856" name="AutoShape 120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28</a:t>
            </a:r>
          </a:p>
        </p:txBody>
      </p:sp>
      <p:sp>
        <p:nvSpPr>
          <p:cNvPr id="35857" name="AutoShape 12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35858" name="AutoShape 122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29</a:t>
            </a:r>
          </a:p>
        </p:txBody>
      </p:sp>
      <p:sp>
        <p:nvSpPr>
          <p:cNvPr id="35859" name="AutoShape 123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35860" name="AutoShape 124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30</a:t>
            </a:r>
          </a:p>
        </p:txBody>
      </p:sp>
      <p:sp>
        <p:nvSpPr>
          <p:cNvPr id="35861" name="AutoShape 125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35862" name="AutoShape 126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31</a:t>
            </a:r>
          </a:p>
        </p:txBody>
      </p:sp>
      <p:sp>
        <p:nvSpPr>
          <p:cNvPr id="35863" name="AutoShape 127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35864" name="AutoShape 128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32</a:t>
            </a:r>
          </a:p>
        </p:txBody>
      </p:sp>
      <p:sp>
        <p:nvSpPr>
          <p:cNvPr id="35865" name="AutoShape 129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35866" name="AutoShape 130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33</a:t>
            </a:r>
          </a:p>
        </p:txBody>
      </p:sp>
      <p:sp>
        <p:nvSpPr>
          <p:cNvPr id="35867" name="AutoShape 131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35868" name="AutoShape 132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34</a:t>
            </a:r>
          </a:p>
        </p:txBody>
      </p:sp>
      <p:sp>
        <p:nvSpPr>
          <p:cNvPr id="35869" name="AutoShape 133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35870" name="AutoShape 134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78962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35</a:t>
            </a:r>
          </a:p>
        </p:txBody>
      </p:sp>
      <p:sp>
        <p:nvSpPr>
          <p:cNvPr id="35871" name="AutoShape 135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35872" name="AutoShape 137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35873" name="AutoShape 139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35874" name="AutoShape 141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35875" name="AutoShape 143">
            <a:hlinkClick r:id="rId35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35876" name="AutoShape 194">
            <a:hlinkClick r:id="rId36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grpSp>
        <p:nvGrpSpPr>
          <p:cNvPr id="38" name="그룹 37"/>
          <p:cNvGrpSpPr/>
          <p:nvPr/>
        </p:nvGrpSpPr>
        <p:grpSpPr>
          <a:xfrm>
            <a:off x="479376" y="-26988"/>
            <a:ext cx="11305256" cy="5977011"/>
            <a:chOff x="479376" y="-26988"/>
            <a:chExt cx="11305256" cy="5977011"/>
          </a:xfrm>
        </p:grpSpPr>
        <p:pic>
          <p:nvPicPr>
            <p:cNvPr id="39" name="그림 38"/>
            <p:cNvPicPr>
              <a:picLocks noChangeAspect="1"/>
            </p:cNvPicPr>
            <p:nvPr/>
          </p:nvPicPr>
          <p:blipFill>
            <a:blip r:embed="rId3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9376" y="333377"/>
              <a:ext cx="1228725" cy="285750"/>
            </a:xfrm>
            <a:prstGeom prst="rect">
              <a:avLst/>
            </a:prstGeom>
          </p:spPr>
        </p:pic>
        <p:grpSp>
          <p:nvGrpSpPr>
            <p:cNvPr id="40" name="그룹 39"/>
            <p:cNvGrpSpPr/>
            <p:nvPr/>
          </p:nvGrpSpPr>
          <p:grpSpPr>
            <a:xfrm>
              <a:off x="839416" y="-26988"/>
              <a:ext cx="10945216" cy="5977011"/>
              <a:chOff x="839416" y="-26988"/>
              <a:chExt cx="10945216" cy="5977011"/>
            </a:xfrm>
          </p:grpSpPr>
          <p:pic>
            <p:nvPicPr>
              <p:cNvPr id="41" name="그림 65">
                <a:hlinkClick r:id="rId3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603376" y="-26988"/>
                <a:ext cx="676275" cy="28733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grpSp>
            <p:nvGrpSpPr>
              <p:cNvPr id="42" name="그룹 41"/>
              <p:cNvGrpSpPr/>
              <p:nvPr/>
            </p:nvGrpSpPr>
            <p:grpSpPr>
              <a:xfrm>
                <a:off x="839416" y="21421"/>
                <a:ext cx="10945216" cy="5928602"/>
                <a:chOff x="839416" y="21421"/>
                <a:chExt cx="10945216" cy="5928602"/>
              </a:xfrm>
            </p:grpSpPr>
            <p:grpSp>
              <p:nvGrpSpPr>
                <p:cNvPr id="43" name="그룹 42"/>
                <p:cNvGrpSpPr/>
                <p:nvPr/>
              </p:nvGrpSpPr>
              <p:grpSpPr>
                <a:xfrm>
                  <a:off x="839416" y="5517232"/>
                  <a:ext cx="10523983" cy="432791"/>
                  <a:chOff x="1332657" y="115889"/>
                  <a:chExt cx="10523983" cy="432791"/>
                </a:xfrm>
              </p:grpSpPr>
              <p:pic>
                <p:nvPicPr>
                  <p:cNvPr id="93" name="그림 92">
                    <a:hlinkClick r:id="rId4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4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58506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4" name="그림 93">
                    <a:hlinkClick r:id="rId4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4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33265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5" name="그림 94">
                    <a:hlinkClick r:id="rId4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4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83748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6" name="그림 95">
                    <a:hlinkClick r:id="rId4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4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208830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7" name="그림 96">
                    <a:hlinkClick r:id="rId4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4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234071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8" name="그림 97">
                    <a:hlinkClick r:id="rId5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5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259313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9" name="그림 98">
                    <a:hlinkClick r:id="rId5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5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284554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0" name="그림 99">
                    <a:hlinkClick r:id="rId5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5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09636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1" name="그림 100">
                    <a:hlinkClick r:id="rId5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5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34878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2" name="그림 101">
                    <a:hlinkClick r:id="rId5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5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60119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3" name="그림 102">
                    <a:hlinkClick r:id="rId6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6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10443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4" name="그림 103">
                    <a:hlinkClick r:id="rId6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6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85360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5" name="그림 104">
                    <a:hlinkClick r:id="rId6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6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35684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6" name="그림 105">
                    <a:hlinkClick r:id="rId6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6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60925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7" name="그림 106">
                    <a:hlinkClick r:id="rId6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6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86008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8" name="그림 107">
                    <a:hlinkClick r:id="rId7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7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11249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9" name="그림 108">
                    <a:hlinkClick r:id="rId7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7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36490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0" name="그림 109">
                    <a:hlinkClick r:id="rId7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7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61731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1" name="그림 110">
                    <a:hlinkClick r:id="rId7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7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86814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2" name="그림 111">
                    <a:hlinkClick r:id="rId7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7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12055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3" name="그림 112">
                    <a:hlinkClick r:id="rId8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8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37296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4" name="그림 113">
                    <a:hlinkClick r:id="rId8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8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62538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5" name="그림 114">
                    <a:hlinkClick r:id="rId8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8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87620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6" name="그림 115">
                    <a:hlinkClick r:id="rId8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8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12861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7" name="그림 116">
                    <a:hlinkClick r:id="rId8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8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38103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8" name="그림 117">
                    <a:hlinkClick r:id="rId9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9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63344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9" name="그림 118">
                    <a:hlinkClick r:id="rId9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9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88426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0" name="그림 119">
                    <a:hlinkClick r:id="rId9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9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13668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1" name="그림 120">
                    <a:hlinkClick r:id="rId9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9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38909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2" name="그림 121">
                    <a:hlinkClick r:id="rId9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9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67643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3" name="그림 122">
                    <a:hlinkClick r:id="rId10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0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92884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4" name="그림 123">
                    <a:hlinkClick r:id="rId10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0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18125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5" name="그림 124">
                    <a:hlinkClick r:id="rId10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0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43208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6" name="그림 125">
                    <a:hlinkClick r:id="rId10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0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685585" y="116632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7" name="그림 126">
                    <a:hlinkClick r:id="rId10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0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937997" y="116632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8" name="그림 127">
                    <a:hlinkClick r:id="rId11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1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190410" y="116632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9" name="그림 128">
                    <a:hlinkClick r:id="rId11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1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441235" y="116632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0" name="그림 129">
                    <a:hlinkClick r:id="rId11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1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693647" y="116632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1" name="그림 130">
                    <a:hlinkClick r:id="rId11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1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946060" y="116632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2" name="그림 131">
                    <a:hlinkClick r:id="rId11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1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07960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3" name="그림 132">
                    <a:hlinkClick r:id="rId12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2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330427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4" name="그림 133">
                    <a:hlinkClick r:id="rId12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2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58284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5" name="그림 134">
                    <a:hlinkClick r:id="rId12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2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870177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6" name="그림 135">
                    <a:hlinkClick r:id="rId12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2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12259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7" name="그림 136">
                    <a:hlinkClick r:id="rId12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2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37500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8" name="그림 137">
                    <a:hlinkClick r:id="rId13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3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627415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9" name="그림 138">
                    <a:hlinkClick r:id="rId13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3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87824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40" name="그림 139">
                    <a:hlinkClick r:id="rId13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3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09414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41" name="그림 140">
                    <a:hlinkClick r:id="rId13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3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34655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42" name="그림 141">
                    <a:hlinkClick r:id="rId13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3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598965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43" name="그림 142">
                    <a:hlinkClick r:id="rId14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4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851377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44" name="그림 143">
                    <a:hlinkClick r:id="rId14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4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10220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45" name="그림 144">
                    <a:hlinkClick r:id="rId14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4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354615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46" name="그림 145">
                    <a:hlinkClick r:id="rId14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4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607027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47" name="그림 146">
                    <a:hlinkClick r:id="rId14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4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85944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48" name="그림 147">
                    <a:hlinkClick r:id="rId15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5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110265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49" name="그림 148">
                    <a:hlinkClick r:id="rId15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5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362677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50" name="그림 149">
                    <a:hlinkClick r:id="rId15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5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61509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51" name="그림 150">
                    <a:hlinkClick r:id="rId15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5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86750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52" name="그림 151">
                    <a:hlinkClick r:id="rId15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5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118327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53" name="그림 152">
                    <a:hlinkClick r:id="rId16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6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37074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54" name="그림 153">
                    <a:hlinkClick r:id="rId16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6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62315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55" name="그림 154">
                    <a:hlinkClick r:id="rId16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6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91049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56" name="그림 155">
                    <a:hlinkClick r:id="rId16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6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16290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57" name="그림 156">
                    <a:hlinkClick r:id="rId16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6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415315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58" name="그림 157">
                    <a:hlinkClick r:id="rId17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7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66614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</p:grpSp>
            <p:grpSp>
              <p:nvGrpSpPr>
                <p:cNvPr id="44" name="그룹 43"/>
                <p:cNvGrpSpPr/>
                <p:nvPr/>
              </p:nvGrpSpPr>
              <p:grpSpPr>
                <a:xfrm>
                  <a:off x="3143672" y="21421"/>
                  <a:ext cx="8640960" cy="455251"/>
                  <a:chOff x="3143672" y="21421"/>
                  <a:chExt cx="8640960" cy="455251"/>
                </a:xfrm>
              </p:grpSpPr>
              <p:pic>
                <p:nvPicPr>
                  <p:cNvPr id="45" name="Picture 321" descr="0">
                    <a:hlinkClick r:id="rId17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7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911920" y="284070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6" name="Picture 322" descr="0">
                    <a:hlinkClick r:id="rId17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7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143672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7" name="Picture 323" descr="0">
                    <a:hlinkClick r:id="rId17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7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504090" y="23422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8" name="Picture 324" descr="0">
                    <a:hlinkClick r:id="rId17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7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862919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9" name="Picture 325" descr="0">
                    <a:hlinkClick r:id="rId180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8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223336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0" name="Picture 326" descr="0">
                    <a:hlinkClick r:id="rId18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8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583753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1" name="Picture 327" descr="0">
                    <a:hlinkClick r:id="rId18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8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944170" y="23422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2" name="Picture 328" descr="0">
                    <a:hlinkClick r:id="rId18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8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302999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3" name="Picture 329" descr="0">
                    <a:hlinkClick r:id="rId18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8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663417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4" name="Picture 330" descr="0">
                    <a:hlinkClick r:id="rId190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9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023833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5" name="Picture 331" descr="0">
                    <a:hlinkClick r:id="rId19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9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384251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6" name="Picture 332" descr="0">
                    <a:hlinkClick r:id="rId19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9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744667" y="23422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7" name="Picture 333" descr="0">
                    <a:hlinkClick r:id="rId19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9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103497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8" name="Picture 334" descr="0">
                    <a:hlinkClick r:id="rId19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9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463914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9" name="Picture 335" descr="0">
                    <a:hlinkClick r:id="rId200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0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824331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0" name="Picture 336" descr="0">
                    <a:hlinkClick r:id="rId20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0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184749" y="23422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1" name="Picture 337" descr="0">
                    <a:hlinkClick r:id="rId20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0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543578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2" name="Picture 338" descr="0">
                    <a:hlinkClick r:id="rId20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0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904312" y="2142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3" name="Picture 339" descr="0">
                    <a:hlinkClick r:id="rId20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0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265052" y="2142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4" name="Picture 340" descr="0">
                    <a:hlinkClick r:id="rId210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1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625469" y="21421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5" name="Picture 341" descr="0">
                    <a:hlinkClick r:id="rId21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1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985887" y="21421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6" name="Picture 342" descr="0">
                    <a:hlinkClick r:id="rId21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1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345905" y="2142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7" name="Picture 343" descr="0">
                    <a:hlinkClick r:id="rId21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1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706323" y="21421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8" name="Picture 344" descr="0">
                    <a:hlinkClick r:id="rId21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1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065152" y="2142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9" name="Picture 345" descr="0">
                    <a:hlinkClick r:id="rId220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2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473435" y="2142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0" name="Picture 346" descr="0">
                    <a:hlinkClick r:id="rId22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2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143672" y="284070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1" name="Picture 347" descr="0">
                    <a:hlinkClick r:id="rId22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2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553091" y="284070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2" name="Picture 348" descr="0">
                    <a:hlinkClick r:id="rId22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2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272338" y="284070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3" name="Picture 349" descr="0">
                    <a:hlinkClick r:id="rId22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2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632754" y="284070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4" name="Picture 350" descr="0">
                    <a:hlinkClick r:id="rId230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3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993172" y="284070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5" name="Picture 351" descr="0">
                    <a:hlinkClick r:id="rId23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3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353589" y="284070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6" name="Picture 352" descr="0">
                    <a:hlinkClick r:id="rId23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3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712418" y="284070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7" name="Picture 353" descr="0">
                    <a:hlinkClick r:id="rId23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3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072905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8" name="Picture 354" descr="0">
                    <a:hlinkClick r:id="rId23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3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433322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9" name="Picture 355" descr="0">
                    <a:hlinkClick r:id="rId240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4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793094" y="286031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0" name="Picture 356" descr="0">
                    <a:hlinkClick r:id="rId24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4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151924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1" name="Picture 357" descr="0">
                    <a:hlinkClick r:id="rId24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4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512018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2" name="Picture 358" descr="0">
                    <a:hlinkClick r:id="rId24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4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873056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3" name="Picture 359" descr="0">
                    <a:hlinkClick r:id="rId24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4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233472" y="286031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4" name="Picture 361" descr="0">
                    <a:hlinkClick r:id="rId250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5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473058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5" name="Picture 362" descr="0">
                    <a:hlinkClick r:id="rId25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5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112640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6" name="Picture 363" descr="0">
                    <a:hlinkClick r:id="rId25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5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753811" y="286031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7" name="Picture 364" descr="0">
                    <a:hlinkClick r:id="rId25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5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393394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8" name="Picture 365" descr="0">
                    <a:hlinkClick r:id="rId25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5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032977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9" name="Picture 366" descr="0">
                    <a:hlinkClick r:id="rId260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6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672560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0" name="Picture 367" descr="0">
                    <a:hlinkClick r:id="rId26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6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313731" y="286031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1" name="Picture 368" descr="0">
                    <a:hlinkClick r:id="rId26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6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953313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2" name="Picture 369" descr="0">
                    <a:hlinkClick r:id="rId26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6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593890" y="286031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</p:grpSp>
          </p:grpSp>
        </p:grpSp>
      </p:grpSp>
      <p:cxnSp>
        <p:nvCxnSpPr>
          <p:cNvPr id="160" name="직선 연결선 159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1" name="직선 연결선 160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2" name="그림 1"/>
          <p:cNvPicPr>
            <a:picLocks noChangeAspect="1"/>
          </p:cNvPicPr>
          <p:nvPr/>
        </p:nvPicPr>
        <p:blipFill>
          <a:blip r:embed="rId26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36867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36868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36869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36870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36871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36872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36873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36874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36875" name="AutoShape 11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25</a:t>
            </a:r>
          </a:p>
        </p:txBody>
      </p:sp>
      <p:sp>
        <p:nvSpPr>
          <p:cNvPr id="36876" name="AutoShape 11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36877" name="AutoShape 11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26</a:t>
            </a:r>
          </a:p>
        </p:txBody>
      </p:sp>
      <p:sp>
        <p:nvSpPr>
          <p:cNvPr id="36878" name="AutoShape 11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36879" name="AutoShape 118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27</a:t>
            </a:r>
          </a:p>
        </p:txBody>
      </p:sp>
      <p:sp>
        <p:nvSpPr>
          <p:cNvPr id="36880" name="AutoShape 120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28</a:t>
            </a:r>
          </a:p>
        </p:txBody>
      </p:sp>
      <p:sp>
        <p:nvSpPr>
          <p:cNvPr id="36881" name="AutoShape 12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36882" name="AutoShape 122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29</a:t>
            </a:r>
          </a:p>
        </p:txBody>
      </p:sp>
      <p:sp>
        <p:nvSpPr>
          <p:cNvPr id="36883" name="AutoShape 123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36884" name="AutoShape 124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30</a:t>
            </a:r>
          </a:p>
        </p:txBody>
      </p:sp>
      <p:sp>
        <p:nvSpPr>
          <p:cNvPr id="36885" name="AutoShape 125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36886" name="AutoShape 126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31</a:t>
            </a:r>
          </a:p>
        </p:txBody>
      </p:sp>
      <p:sp>
        <p:nvSpPr>
          <p:cNvPr id="36887" name="AutoShape 127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36888" name="AutoShape 128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32</a:t>
            </a:r>
          </a:p>
        </p:txBody>
      </p:sp>
      <p:sp>
        <p:nvSpPr>
          <p:cNvPr id="36889" name="AutoShape 129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36890" name="AutoShape 130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33</a:t>
            </a:r>
          </a:p>
        </p:txBody>
      </p:sp>
      <p:sp>
        <p:nvSpPr>
          <p:cNvPr id="36891" name="AutoShape 131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36892" name="AutoShape 132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34</a:t>
            </a:r>
          </a:p>
        </p:txBody>
      </p:sp>
      <p:sp>
        <p:nvSpPr>
          <p:cNvPr id="36893" name="AutoShape 133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36894" name="AutoShape 134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78962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35</a:t>
            </a:r>
          </a:p>
        </p:txBody>
      </p:sp>
      <p:sp>
        <p:nvSpPr>
          <p:cNvPr id="36895" name="AutoShape 135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36896" name="AutoShape 137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36897" name="AutoShape 139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36898" name="AutoShape 141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36899" name="AutoShape 143">
            <a:hlinkClick r:id="rId35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36900" name="AutoShape 194">
            <a:hlinkClick r:id="rId36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grpSp>
        <p:nvGrpSpPr>
          <p:cNvPr id="38" name="그룹 37"/>
          <p:cNvGrpSpPr/>
          <p:nvPr/>
        </p:nvGrpSpPr>
        <p:grpSpPr>
          <a:xfrm>
            <a:off x="479376" y="-26988"/>
            <a:ext cx="11305256" cy="5977011"/>
            <a:chOff x="479376" y="-26988"/>
            <a:chExt cx="11305256" cy="5977011"/>
          </a:xfrm>
        </p:grpSpPr>
        <p:pic>
          <p:nvPicPr>
            <p:cNvPr id="39" name="그림 38"/>
            <p:cNvPicPr>
              <a:picLocks noChangeAspect="1"/>
            </p:cNvPicPr>
            <p:nvPr/>
          </p:nvPicPr>
          <p:blipFill>
            <a:blip r:embed="rId3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9376" y="333377"/>
              <a:ext cx="1228725" cy="285750"/>
            </a:xfrm>
            <a:prstGeom prst="rect">
              <a:avLst/>
            </a:prstGeom>
          </p:spPr>
        </p:pic>
        <p:grpSp>
          <p:nvGrpSpPr>
            <p:cNvPr id="40" name="그룹 39"/>
            <p:cNvGrpSpPr/>
            <p:nvPr/>
          </p:nvGrpSpPr>
          <p:grpSpPr>
            <a:xfrm>
              <a:off x="839416" y="-26988"/>
              <a:ext cx="10945216" cy="5977011"/>
              <a:chOff x="839416" y="-26988"/>
              <a:chExt cx="10945216" cy="5977011"/>
            </a:xfrm>
          </p:grpSpPr>
          <p:pic>
            <p:nvPicPr>
              <p:cNvPr id="41" name="그림 65">
                <a:hlinkClick r:id="rId3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603376" y="-26988"/>
                <a:ext cx="676275" cy="28733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grpSp>
            <p:nvGrpSpPr>
              <p:cNvPr id="42" name="그룹 41"/>
              <p:cNvGrpSpPr/>
              <p:nvPr/>
            </p:nvGrpSpPr>
            <p:grpSpPr>
              <a:xfrm>
                <a:off x="839416" y="21421"/>
                <a:ext cx="10945216" cy="5928602"/>
                <a:chOff x="839416" y="21421"/>
                <a:chExt cx="10945216" cy="5928602"/>
              </a:xfrm>
            </p:grpSpPr>
            <p:grpSp>
              <p:nvGrpSpPr>
                <p:cNvPr id="43" name="그룹 42"/>
                <p:cNvGrpSpPr/>
                <p:nvPr/>
              </p:nvGrpSpPr>
              <p:grpSpPr>
                <a:xfrm>
                  <a:off x="839416" y="5517232"/>
                  <a:ext cx="10523983" cy="432791"/>
                  <a:chOff x="1332657" y="115889"/>
                  <a:chExt cx="10523983" cy="432791"/>
                </a:xfrm>
              </p:grpSpPr>
              <p:pic>
                <p:nvPicPr>
                  <p:cNvPr id="93" name="그림 92">
                    <a:hlinkClick r:id="rId4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4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58506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4" name="그림 93">
                    <a:hlinkClick r:id="rId4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4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33265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5" name="그림 94">
                    <a:hlinkClick r:id="rId4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4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83748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6" name="그림 95">
                    <a:hlinkClick r:id="rId4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4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208830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7" name="그림 96">
                    <a:hlinkClick r:id="rId4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4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234071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8" name="그림 97">
                    <a:hlinkClick r:id="rId5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5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259313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9" name="그림 98">
                    <a:hlinkClick r:id="rId5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5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284554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0" name="그림 99">
                    <a:hlinkClick r:id="rId5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5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09636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1" name="그림 100">
                    <a:hlinkClick r:id="rId5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5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34878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2" name="그림 101">
                    <a:hlinkClick r:id="rId5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5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60119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3" name="그림 102">
                    <a:hlinkClick r:id="rId6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6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10443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4" name="그림 103">
                    <a:hlinkClick r:id="rId6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6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85360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5" name="그림 104">
                    <a:hlinkClick r:id="rId6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6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35684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6" name="그림 105">
                    <a:hlinkClick r:id="rId6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6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60925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7" name="그림 106">
                    <a:hlinkClick r:id="rId6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6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86008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8" name="그림 107">
                    <a:hlinkClick r:id="rId7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7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11249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9" name="그림 108">
                    <a:hlinkClick r:id="rId7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7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36490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0" name="그림 109">
                    <a:hlinkClick r:id="rId7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7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61731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1" name="그림 110">
                    <a:hlinkClick r:id="rId7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7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86814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2" name="그림 111">
                    <a:hlinkClick r:id="rId7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7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12055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3" name="그림 112">
                    <a:hlinkClick r:id="rId8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8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37296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4" name="그림 113">
                    <a:hlinkClick r:id="rId8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8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62538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5" name="그림 114">
                    <a:hlinkClick r:id="rId8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8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87620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6" name="그림 115">
                    <a:hlinkClick r:id="rId8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8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12861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7" name="그림 116">
                    <a:hlinkClick r:id="rId8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8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38103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8" name="그림 117">
                    <a:hlinkClick r:id="rId9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9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63344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9" name="그림 118">
                    <a:hlinkClick r:id="rId9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9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88426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0" name="그림 119">
                    <a:hlinkClick r:id="rId9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9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13668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1" name="그림 120">
                    <a:hlinkClick r:id="rId9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9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38909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2" name="그림 121">
                    <a:hlinkClick r:id="rId9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9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67643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3" name="그림 122">
                    <a:hlinkClick r:id="rId10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0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92884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4" name="그림 123">
                    <a:hlinkClick r:id="rId10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0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18125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5" name="그림 124">
                    <a:hlinkClick r:id="rId10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0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43208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6" name="그림 125">
                    <a:hlinkClick r:id="rId10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0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685585" y="116632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7" name="그림 126">
                    <a:hlinkClick r:id="rId10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0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937997" y="116632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8" name="그림 127">
                    <a:hlinkClick r:id="rId11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1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190410" y="116632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9" name="그림 128">
                    <a:hlinkClick r:id="rId11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1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441235" y="116632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0" name="그림 129">
                    <a:hlinkClick r:id="rId11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1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693647" y="116632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1" name="그림 130">
                    <a:hlinkClick r:id="rId11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1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946060" y="116632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2" name="그림 131">
                    <a:hlinkClick r:id="rId11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1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07960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3" name="그림 132">
                    <a:hlinkClick r:id="rId12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2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330427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4" name="그림 133">
                    <a:hlinkClick r:id="rId12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2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58284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5" name="그림 134">
                    <a:hlinkClick r:id="rId12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2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870177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6" name="그림 135">
                    <a:hlinkClick r:id="rId12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2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12259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7" name="그림 136">
                    <a:hlinkClick r:id="rId12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2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37500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8" name="그림 137">
                    <a:hlinkClick r:id="rId13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3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627415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9" name="그림 138">
                    <a:hlinkClick r:id="rId13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3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87824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40" name="그림 139">
                    <a:hlinkClick r:id="rId13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3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09414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41" name="그림 140">
                    <a:hlinkClick r:id="rId13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3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34655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42" name="그림 141">
                    <a:hlinkClick r:id="rId13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3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598965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43" name="그림 142">
                    <a:hlinkClick r:id="rId14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4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851377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44" name="그림 143">
                    <a:hlinkClick r:id="rId14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4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10220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45" name="그림 144">
                    <a:hlinkClick r:id="rId14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4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354615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46" name="그림 145">
                    <a:hlinkClick r:id="rId14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4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607027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47" name="그림 146">
                    <a:hlinkClick r:id="rId14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4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85944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48" name="그림 147">
                    <a:hlinkClick r:id="rId15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5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110265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49" name="그림 148">
                    <a:hlinkClick r:id="rId15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5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362677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50" name="그림 149">
                    <a:hlinkClick r:id="rId15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5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61509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51" name="그림 150">
                    <a:hlinkClick r:id="rId15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5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86750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52" name="그림 151">
                    <a:hlinkClick r:id="rId15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5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118327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53" name="그림 152">
                    <a:hlinkClick r:id="rId16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6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37074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54" name="그림 153">
                    <a:hlinkClick r:id="rId16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6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62315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55" name="그림 154">
                    <a:hlinkClick r:id="rId16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6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91049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56" name="그림 155">
                    <a:hlinkClick r:id="rId16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6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16290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57" name="그림 156">
                    <a:hlinkClick r:id="rId16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6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415315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58" name="그림 157">
                    <a:hlinkClick r:id="rId17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7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66614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</p:grpSp>
            <p:grpSp>
              <p:nvGrpSpPr>
                <p:cNvPr id="44" name="그룹 43"/>
                <p:cNvGrpSpPr/>
                <p:nvPr/>
              </p:nvGrpSpPr>
              <p:grpSpPr>
                <a:xfrm>
                  <a:off x="3143672" y="21421"/>
                  <a:ext cx="8640960" cy="455251"/>
                  <a:chOff x="3143672" y="21421"/>
                  <a:chExt cx="8640960" cy="455251"/>
                </a:xfrm>
              </p:grpSpPr>
              <p:pic>
                <p:nvPicPr>
                  <p:cNvPr id="45" name="Picture 321" descr="0">
                    <a:hlinkClick r:id="rId17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7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911920" y="284070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6" name="Picture 322" descr="0">
                    <a:hlinkClick r:id="rId17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7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143672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7" name="Picture 323" descr="0">
                    <a:hlinkClick r:id="rId17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7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504090" y="23422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8" name="Picture 324" descr="0">
                    <a:hlinkClick r:id="rId17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7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862919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9" name="Picture 325" descr="0">
                    <a:hlinkClick r:id="rId180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8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223336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0" name="Picture 326" descr="0">
                    <a:hlinkClick r:id="rId18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8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583753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1" name="Picture 327" descr="0">
                    <a:hlinkClick r:id="rId18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8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944170" y="23422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2" name="Picture 328" descr="0">
                    <a:hlinkClick r:id="rId18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8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302999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3" name="Picture 329" descr="0">
                    <a:hlinkClick r:id="rId18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8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663417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4" name="Picture 330" descr="0">
                    <a:hlinkClick r:id="rId190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9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023833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5" name="Picture 331" descr="0">
                    <a:hlinkClick r:id="rId19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9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384251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6" name="Picture 332" descr="0">
                    <a:hlinkClick r:id="rId19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9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744667" y="23422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7" name="Picture 333" descr="0">
                    <a:hlinkClick r:id="rId19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9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103497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8" name="Picture 334" descr="0">
                    <a:hlinkClick r:id="rId19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9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463914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9" name="Picture 335" descr="0">
                    <a:hlinkClick r:id="rId200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0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824331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0" name="Picture 336" descr="0">
                    <a:hlinkClick r:id="rId20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0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184749" y="23422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1" name="Picture 337" descr="0">
                    <a:hlinkClick r:id="rId20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0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543578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2" name="Picture 338" descr="0">
                    <a:hlinkClick r:id="rId20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0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904312" y="2142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3" name="Picture 339" descr="0">
                    <a:hlinkClick r:id="rId20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0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265052" y="2142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4" name="Picture 340" descr="0">
                    <a:hlinkClick r:id="rId210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1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625469" y="21421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5" name="Picture 341" descr="0">
                    <a:hlinkClick r:id="rId21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1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985887" y="21421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6" name="Picture 342" descr="0">
                    <a:hlinkClick r:id="rId21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1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345905" y="2142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7" name="Picture 343" descr="0">
                    <a:hlinkClick r:id="rId21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1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706323" y="21421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8" name="Picture 344" descr="0">
                    <a:hlinkClick r:id="rId21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1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065152" y="2142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9" name="Picture 345" descr="0">
                    <a:hlinkClick r:id="rId220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2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473435" y="2142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0" name="Picture 346" descr="0">
                    <a:hlinkClick r:id="rId22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2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143672" y="284070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1" name="Picture 347" descr="0">
                    <a:hlinkClick r:id="rId22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2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553091" y="284070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2" name="Picture 348" descr="0">
                    <a:hlinkClick r:id="rId22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2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272338" y="284070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3" name="Picture 349" descr="0">
                    <a:hlinkClick r:id="rId22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2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632754" y="284070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4" name="Picture 350" descr="0">
                    <a:hlinkClick r:id="rId230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3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993172" y="284070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5" name="Picture 351" descr="0">
                    <a:hlinkClick r:id="rId23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3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353589" y="284070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6" name="Picture 352" descr="0">
                    <a:hlinkClick r:id="rId23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3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712418" y="284070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7" name="Picture 353" descr="0">
                    <a:hlinkClick r:id="rId23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3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072905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8" name="Picture 354" descr="0">
                    <a:hlinkClick r:id="rId23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3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433322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9" name="Picture 355" descr="0">
                    <a:hlinkClick r:id="rId240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4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793094" y="286031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0" name="Picture 356" descr="0">
                    <a:hlinkClick r:id="rId24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4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151924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1" name="Picture 357" descr="0">
                    <a:hlinkClick r:id="rId24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4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512018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2" name="Picture 358" descr="0">
                    <a:hlinkClick r:id="rId24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4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873056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3" name="Picture 359" descr="0">
                    <a:hlinkClick r:id="rId24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4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233472" y="286031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4" name="Picture 361" descr="0">
                    <a:hlinkClick r:id="rId250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5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473058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5" name="Picture 362" descr="0">
                    <a:hlinkClick r:id="rId25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5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112640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6" name="Picture 363" descr="0">
                    <a:hlinkClick r:id="rId25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5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753811" y="286031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7" name="Picture 364" descr="0">
                    <a:hlinkClick r:id="rId25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5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393394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8" name="Picture 365" descr="0">
                    <a:hlinkClick r:id="rId25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5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032977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9" name="Picture 366" descr="0">
                    <a:hlinkClick r:id="rId260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6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672560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0" name="Picture 367" descr="0">
                    <a:hlinkClick r:id="rId26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6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313731" y="286031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1" name="Picture 368" descr="0">
                    <a:hlinkClick r:id="rId26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6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953313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2" name="Picture 369" descr="0">
                    <a:hlinkClick r:id="rId26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6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593890" y="286031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</p:grpSp>
          </p:grpSp>
        </p:grpSp>
      </p:grpSp>
      <p:cxnSp>
        <p:nvCxnSpPr>
          <p:cNvPr id="160" name="직선 연결선 159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1" name="직선 연결선 160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2" name="그림 1"/>
          <p:cNvPicPr>
            <a:picLocks noChangeAspect="1"/>
          </p:cNvPicPr>
          <p:nvPr/>
        </p:nvPicPr>
        <p:blipFill>
          <a:blip r:embed="rId26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기본 디자인">
  <a:themeElements>
    <a:clrScheme name="Office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테마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32</TotalTime>
  <Words>1225</Words>
  <Application>Microsoft Office PowerPoint</Application>
  <PresentationFormat>와이드스크린</PresentationFormat>
  <Paragraphs>1225</Paragraphs>
  <Slides>35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5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35</vt:i4>
      </vt:variant>
    </vt:vector>
  </HeadingPairs>
  <TitlesOfParts>
    <vt:vector size="41" baseType="lpstr">
      <vt:lpstr>굴림</vt:lpstr>
      <vt:lpstr>맑은 고딕</vt:lpstr>
      <vt:lpstr>Arial</vt:lpstr>
      <vt:lpstr>Calibri</vt:lpstr>
      <vt:lpstr>Calibri Light</vt:lpstr>
      <vt:lpstr>기본 디자인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kim chw</dc:creator>
  <cp:lastModifiedBy>kim ch w</cp:lastModifiedBy>
  <cp:revision>10</cp:revision>
  <dcterms:modified xsi:type="dcterms:W3CDTF">2019-11-09T01:49:55Z</dcterms:modified>
</cp:coreProperties>
</file>