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4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  <p:sldId id="332" r:id="rId39"/>
    <p:sldId id="334" r:id="rId40"/>
    <p:sldId id="336" r:id="rId41"/>
    <p:sldId id="338" r:id="rId42"/>
    <p:sldId id="340" r:id="rId4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04" autoAdjust="0"/>
    <p:restoredTop sz="94660"/>
  </p:normalViewPr>
  <p:slideViewPr>
    <p:cSldViewPr>
      <p:cViewPr varScale="1">
        <p:scale>
          <a:sx n="50" d="100"/>
          <a:sy n="50" d="100"/>
        </p:scale>
        <p:origin x="54" y="2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F80F1449-8329-4EFD-AF45-76CD43A6F7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69110-C4EF-49F7-80E0-BE8490B9D0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22959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6A04F-7880-4B0A-8D7C-569DD03CF1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94296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FD717-8C36-4477-9129-D0320ED5D68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329427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330CB-2C1F-4010-980B-0C09610C877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063467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B114E-5BEC-48ED-ABF8-AA0DE128E0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29687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0CA54-696F-4018-8F9D-4B97E0F3F0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1184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5B100-0B3F-4525-8FCC-44CFCCEADD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018413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B2FAA-EC99-4B2A-9D58-332E3707FB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06148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6FB58-DA41-4410-B1CC-5B30DA31A60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492365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5DF5B-3183-4695-9FB9-57D1FDD94E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9706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FCA11-E135-4922-B64C-A28FA33D00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01091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사도행전 5장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A6074BA3-DEB0-48E2-8FF4-40EC748495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98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99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0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1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2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3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4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5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6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7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8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09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0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1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2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3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4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5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6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7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8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19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0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1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2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3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4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5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6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7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8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29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0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1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2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3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4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5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6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7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49324;&#46020;&#54665;&#51204;09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../&#44396;&#50557;PPT/29&#50836;&#50648;/&#50836;&#50648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45%20&#47196;&#47560;&#49436;/&#47196;&#47560;&#49436;.pptx" TargetMode="External"/><Relationship Id="rId205" Type="http://schemas.openxmlformats.org/officeDocument/2006/relationships/hyperlink" Target="../52%20&#45936;&#49332;&#47196;&#45768;&#44032;&#51204;&#49436;/&#45936;&#49332;&#47196;&#45768;&#44032;&#51204;&#49436;.pptx" TargetMode="External"/><Relationship Id="rId226" Type="http://schemas.openxmlformats.org/officeDocument/2006/relationships/image" Target="../media/image93.png"/><Relationship Id="rId107" Type="http://schemas.openxmlformats.org/officeDocument/2006/relationships/hyperlink" Target="../../&#44396;&#50557;PPT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49324;&#46020;&#54665;&#51204;04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../&#44396;&#50557;PPT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49324;&#46020;&#54665;&#51204;25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&#47560;&#53468;&#48373;&#51020;.pptx" TargetMode="External"/><Relationship Id="rId216" Type="http://schemas.openxmlformats.org/officeDocument/2006/relationships/image" Target="../media/image88.png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../&#44396;&#50557;PPT/19&#49884;&#54200;/&#49884;&#54200;.pptx" TargetMode="External"/><Relationship Id="rId85" Type="http://schemas.openxmlformats.org/officeDocument/2006/relationships/hyperlink" Target="&#49324;&#46020;&#54665;&#51204;20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../&#44396;&#50557;PPT/35&#54616;&#48149;&#44397;/&#54616;&#48149;&#44397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../&#44396;&#50557;PPT/14&#50669;&#45824;&#54616;/&#50669;&#45824;&#54616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49324;&#46020;&#54665;&#51204;15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../&#44396;&#50557;PPT/30&#50500;&#47784;&#49828;/&#50500;&#47784;&#49828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09&#49324;&#47924;&#50648;&#49345;/&#49324;&#47924;&#50648;&#49345;.pptx" TargetMode="External"/><Relationship Id="rId44" Type="http://schemas.openxmlformats.org/officeDocument/2006/relationships/image" Target="../media/image2.png"/><Relationship Id="rId65" Type="http://schemas.openxmlformats.org/officeDocument/2006/relationships/hyperlink" Target="&#49324;&#46020;&#54665;&#51204;10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../&#44396;&#50557;PPT/25&#50696;&#47112;&#48120;&#50556;&#50528;&#44032;/&#50696;&#47112;&#48120;&#50556;&#50528;&#44032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46%20&#44256;&#47536;&#46020;&#51204;&#49436;/&#44256;&#47536;&#46020;&#51204;&#49436;.pptx" TargetMode="External"/><Relationship Id="rId207" Type="http://schemas.openxmlformats.org/officeDocument/2006/relationships/hyperlink" Target="../53%20&#45936;&#49332;&#47196;&#45768;&#44032;&#54980;&#49436;/&#45936;&#49332;&#47196;&#45768;&#44032;&#54980;&#49436;.pptx" TargetMode="External"/><Relationship Id="rId228" Type="http://schemas.openxmlformats.org/officeDocument/2006/relationships/image" Target="../media/image94.png"/><Relationship Id="rId13" Type="http://schemas.openxmlformats.org/officeDocument/2006/relationships/slide" Target="slide26.xml"/><Relationship Id="rId109" Type="http://schemas.openxmlformats.org/officeDocument/2006/relationships/hyperlink" Target="../../&#44396;&#50557;PPT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49324;&#46020;&#54665;&#51204;05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49324;&#46020;&#54665;&#51204;26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../&#44396;&#50557;PPT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41%20&#47560;&#44032;&#48373;&#51020;/&#47560;&#44032;&#48373;&#51020;.pptx" TargetMode="External"/><Relationship Id="rId218" Type="http://schemas.openxmlformats.org/officeDocument/2006/relationships/image" Target="../media/image89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27&#51109;.pptx" TargetMode="External"/><Relationship Id="rId66" Type="http://schemas.openxmlformats.org/officeDocument/2006/relationships/image" Target="../media/image13.png"/><Relationship Id="rId87" Type="http://schemas.openxmlformats.org/officeDocument/2006/relationships/hyperlink" Target="&#49324;&#46020;&#54665;&#51204;21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../&#44396;&#50557;PPT/15&#50640;&#49828;&#46972;/&#50640;&#49828;&#4697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../&#44396;&#50557;PPT/36&#49828;&#48148;&#45264;/&#49828;&#48148;&#45264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49324;&#46020;&#54665;&#51204;16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../../&#44396;&#50557;PPT/10&#49324;&#47924;&#50648;&#54616;/&#49324;&#47924;&#50648;&#54616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../&#44396;&#50557;PPT/31&#50724;&#48148;&#45852;/&#50724;&#48148;&#45852;1&#51109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59%20&#50556;&#44256;&#48372;&#49436;/&#50556;&#44256;&#48372;&#49436;.pptx" TargetMode="External"/><Relationship Id="rId230" Type="http://schemas.openxmlformats.org/officeDocument/2006/relationships/image" Target="../media/image95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49324;&#46020;&#54665;&#51204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49324;&#46020;&#54665;&#51204;19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../../&#44396;&#50557;PPT/05&#49888;&#47749;&#44592;/&#49888;&#47749;&#44592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../&#44396;&#50557;PPT/26&#50640;&#49828;&#44180;/&#50640;&#49828;&#44180;.pptx" TargetMode="External"/><Relationship Id="rId174" Type="http://schemas.openxmlformats.org/officeDocument/2006/relationships/image" Target="../media/image67.png"/><Relationship Id="rId179" Type="http://schemas.openxmlformats.org/officeDocument/2006/relationships/hyperlink" Target="../../&#44396;&#50557;PPT/39&#47568;&#46972;&#44592;/&#47568;&#46972;&#44592;.pptx" TargetMode="External"/><Relationship Id="rId195" Type="http://schemas.openxmlformats.org/officeDocument/2006/relationships/hyperlink" Target="../47%20&#44256;&#47536;&#46020;&#54980;&#49436;/&#44256;&#47536;&#46020;&#54980;&#49436;.pptx" TargetMode="External"/><Relationship Id="rId209" Type="http://schemas.openxmlformats.org/officeDocument/2006/relationships/hyperlink" Target="../54%20&#46356;&#47784;&#45936;&#51204;&#49436;/&#46356;&#47784;&#45936;&#51204;&#49436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0" Type="http://schemas.openxmlformats.org/officeDocument/2006/relationships/image" Target="../media/image90.png"/><Relationship Id="rId225" Type="http://schemas.openxmlformats.org/officeDocument/2006/relationships/hyperlink" Target="..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49324;&#46020;&#54665;&#51204;06&#51109;.pptx" TargetMode="External"/><Relationship Id="rId106" Type="http://schemas.openxmlformats.org/officeDocument/2006/relationships/image" Target="../media/image33.png"/><Relationship Id="rId127" Type="http://schemas.openxmlformats.org/officeDocument/2006/relationships/hyperlink" Target="../../&#44396;&#50557;PPT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49324;&#46020;&#54665;&#51204;14&#51109;.pptx" TargetMode="External"/><Relationship Id="rId78" Type="http://schemas.openxmlformats.org/officeDocument/2006/relationships/image" Target="../media/image19.png"/><Relationship Id="rId94" Type="http://schemas.openxmlformats.org/officeDocument/2006/relationships/image" Target="../media/image27.png"/><Relationship Id="rId99" Type="http://schemas.openxmlformats.org/officeDocument/2006/relationships/hyperlink" Target="&#49324;&#46020;&#54665;&#51204;28&#51109;.pptx" TargetMode="External"/><Relationship Id="rId101" Type="http://schemas.openxmlformats.org/officeDocument/2006/relationships/hyperlink" Target="../../&#44396;-&#49888;&#50557;%20&#49457;&#44221;&#47785;&#47197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../&#44396;&#50557;PPT/21&#51204;&#46020;&#49436;/&#51204;&#46020;&#49436;.pptx" TargetMode="External"/><Relationship Id="rId148" Type="http://schemas.openxmlformats.org/officeDocument/2006/relationships/image" Target="../media/image54.png"/><Relationship Id="rId164" Type="http://schemas.openxmlformats.org/officeDocument/2006/relationships/image" Target="../media/image62.png"/><Relationship Id="rId169" Type="http://schemas.openxmlformats.org/officeDocument/2006/relationships/hyperlink" Target="../../&#44396;&#50557;PPT/34&#45208;&#54996;/&#45208;&#54996;.pptx" TargetMode="External"/><Relationship Id="rId185" Type="http://schemas.openxmlformats.org/officeDocument/2006/relationships/hyperlink" Target="..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65%20&#50976;&#45796;&#49436;/&#50976;&#45796;&#49436;1&#51109;.pptx" TargetMode="External"/><Relationship Id="rId47" Type="http://schemas.openxmlformats.org/officeDocument/2006/relationships/hyperlink" Target="&#49324;&#46020;&#54665;&#51204;01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49324;&#46020;&#54665;&#51204;22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../&#44396;&#50557;PPT/16&#45712;&#54756;&#48120;&#50556;/&#45712;&#54756;&#48120;&#50556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../&#44396;&#50557;PPT/37&#54617;&#44060;/&#54617;&#44060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49324;&#46020;&#54665;&#51204;17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../&#44396;&#50557;PPT/12&#50676;&#50773;&#44592;&#54616;/&#50676;&#50773;&#44592;&#54616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../&#44396;&#50557;PPT/32&#50836;&#45208;/&#50836;&#45208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55%20&#46356;&#47784;&#45936;&#54980;&#49436;/&#46356;&#47784;&#45936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49324;&#46020;&#54665;&#51204;12&#51109;.pptx" TargetMode="External"/><Relationship Id="rId113" Type="http://schemas.openxmlformats.org/officeDocument/2006/relationships/hyperlink" Target="../../&#44396;&#50557;PPT/06&#50668;&#54840;&#49688;&#50500;/&#50668;&#54840;&#49688;&#50500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../&#44396;&#50557;PPT/27&#45796;&#45768;&#50648;/&#45796;&#45768;&#50648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48%20&#44040;&#46972;&#46356;&#50500;&#49436;/&#44040;&#46972;&#46356;&#50500;&#49436;.pptx" TargetMode="External"/><Relationship Id="rId201" Type="http://schemas.openxmlformats.org/officeDocument/2006/relationships/hyperlink" Target="../50%20&#48716;&#47549;&#48372;&#49436;/&#48716;&#47549;&#48372;&#49436;.pptx" TargetMode="External"/><Relationship Id="rId222" Type="http://schemas.openxmlformats.org/officeDocument/2006/relationships/image" Target="../media/image91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49324;&#46020;&#54665;&#51204;07&#51109;.pptx" TargetMode="External"/><Relationship Id="rId103" Type="http://schemas.openxmlformats.org/officeDocument/2006/relationships/hyperlink" Target="../../&#44396;&#50557;PPT/02&#52636;&#50528;&#44413;&#44592;/&#52636;&#50528;&#44413;&#44592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49324;&#46020;&#54665;&#51204;23&#51109;.pptx" TargetMode="External"/><Relationship Id="rId145" Type="http://schemas.openxmlformats.org/officeDocument/2006/relationships/hyperlink" Target="../../&#44396;&#50557;PPT/22&#50500;&#44032;/&#50500;&#44032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43%20&#50836;&#54620;&#48373;&#51020;/&#50836;&#54620;&#48373;&#5102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6.png"/><Relationship Id="rId233" Type="http://schemas.openxmlformats.org/officeDocument/2006/relationships/hyperlink" Target="..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49324;&#46020;&#54665;&#51204;02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49324;&#46020;&#54665;&#51204;18&#51109;.pptx" TargetMode="External"/><Relationship Id="rId135" Type="http://schemas.openxmlformats.org/officeDocument/2006/relationships/hyperlink" Target="../../&#44396;&#50557;PPT/17&#50640;&#49828;&#45908;/&#50640;&#49828;&#45908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../&#44396;&#50557;PPT/38&#49828;&#44032;&#47028;/&#49828;&#44032;&#470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../&#44396;&#50557;PPT/11&#50676;&#50773;&#44592;&#49345;/&#50676;&#50773;&#44592;&#49345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../&#44396;&#50557;PPT/33&#48120;&#44032;/&#48120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49324;&#46020;&#54665;&#51204;13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56%20&#46356;&#46020;&#49436;/&#46356;&#4602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../&#44396;&#50557;PPT/07&#49324;&#49324;&#44592;/&#49324;&#49324;&#44592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../&#44396;&#50557;PPT/28&#54840;&#49464;&#50500;/&#54840;&#49464;&#50500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49324;&#46020;&#54665;&#51204;08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49%20&#50640;&#48288;&#49548;&#49436;/&#50640;&#48288;&#49548;&#49436;.pptx" TargetMode="External"/><Relationship Id="rId203" Type="http://schemas.openxmlformats.org/officeDocument/2006/relationships/hyperlink" Target="..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30" Type="http://schemas.openxmlformats.org/officeDocument/2006/relationships/slide" Target="slide15.xml"/><Relationship Id="rId105" Type="http://schemas.openxmlformats.org/officeDocument/2006/relationships/hyperlink" Target="../../&#44396;&#50557;PPT/01&#52285;&#49464;&#44592;/&#52285;&#49464;&#44592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../&#44396;&#50557;PPT/23&#51060;&#49324;&#50556;/&#51060;&#49324;&#50556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49324;&#46020;&#54665;&#51204;03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49324;&#46020;&#54665;&#51204;24&#51109;.pptx" TargetMode="External"/><Relationship Id="rId189" Type="http://schemas.openxmlformats.org/officeDocument/2006/relationships/hyperlink" Target="..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image" Target="../media/image138.png"/><Relationship Id="rId116" Type="http://schemas.openxmlformats.org/officeDocument/2006/relationships/image" Target="../media/image38.png"/><Relationship Id="rId137" Type="http://schemas.openxmlformats.org/officeDocument/2006/relationships/hyperlink" Target="../../&#44396;&#50557;PPT/18&#50853;&#44592;/&#50853;&#44592;.pptx" TargetMode="External"/><Relationship Id="rId158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.png"/><Relationship Id="rId21" Type="http://schemas.openxmlformats.org/officeDocument/2006/relationships/slide" Target="slide10.xml"/><Relationship Id="rId42" Type="http://schemas.openxmlformats.org/officeDocument/2006/relationships/slide" Target="slide40.xml"/><Relationship Id="rId63" Type="http://schemas.openxmlformats.org/officeDocument/2006/relationships/image" Target="../media/image11.png"/><Relationship Id="rId84" Type="http://schemas.openxmlformats.org/officeDocument/2006/relationships/hyperlink" Target="&#49324;&#46020;&#54665;&#51204;19&#51109;.pptx" TargetMode="External"/><Relationship Id="rId138" Type="http://schemas.openxmlformats.org/officeDocument/2006/relationships/hyperlink" Target="../../&#44396;&#50557;PPT/18&#50853;&#44592;/&#50853;&#44592;.pptx" TargetMode="External"/><Relationship Id="rId159" Type="http://schemas.openxmlformats.org/officeDocument/2006/relationships/image" Target="../media/image59.png"/><Relationship Id="rId170" Type="http://schemas.openxmlformats.org/officeDocument/2006/relationships/hyperlink" Target="../../&#44396;&#50557;PPT/34&#45208;&#54996;/&#45208;&#54996;.pptx" TargetMode="External"/><Relationship Id="rId191" Type="http://schemas.openxmlformats.org/officeDocument/2006/relationships/image" Target="../media/image75.png"/><Relationship Id="rId205" Type="http://schemas.openxmlformats.org/officeDocument/2006/relationships/image" Target="../media/image82.png"/><Relationship Id="rId226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image" Target="../media/image33.png"/><Relationship Id="rId11" Type="http://schemas.openxmlformats.org/officeDocument/2006/relationships/slide" Target="slide5.xml"/><Relationship Id="rId32" Type="http://schemas.openxmlformats.org/officeDocument/2006/relationships/slide" Target="slide35.xml"/><Relationship Id="rId53" Type="http://schemas.openxmlformats.org/officeDocument/2006/relationships/image" Target="../media/image6.png"/><Relationship Id="rId74" Type="http://schemas.openxmlformats.org/officeDocument/2006/relationships/hyperlink" Target="&#49324;&#46020;&#54665;&#51204;14&#51109;.pptx" TargetMode="External"/><Relationship Id="rId128" Type="http://schemas.openxmlformats.org/officeDocument/2006/relationships/hyperlink" Target="../../&#44396;&#50557;PPT/13&#50669;&#45824;&#49345;/&#50669;&#45824;&#49345;.pptx" TargetMode="External"/><Relationship Id="rId149" Type="http://schemas.openxmlformats.org/officeDocument/2006/relationships/image" Target="../media/image54.png"/><Relationship Id="rId5" Type="http://schemas.openxmlformats.org/officeDocument/2006/relationships/slide" Target="slide2.xml"/><Relationship Id="rId95" Type="http://schemas.openxmlformats.org/officeDocument/2006/relationships/image" Target="../media/image27.png"/><Relationship Id="rId160" Type="http://schemas.openxmlformats.org/officeDocument/2006/relationships/hyperlink" Target="../../&#44396;&#50557;PPT/29&#50836;&#50648;/&#50836;&#50648;.pptx" TargetMode="External"/><Relationship Id="rId181" Type="http://schemas.openxmlformats.org/officeDocument/2006/relationships/image" Target="../media/image70.png"/><Relationship Id="rId216" Type="http://schemas.openxmlformats.org/officeDocument/2006/relationships/hyperlink" Target="../57%20&#48716;&#47112;&#47788;&#49436;/&#48716;&#47112;&#47788;&#49436;1&#51109;.pptx" TargetMode="External"/><Relationship Id="rId22" Type="http://schemas.openxmlformats.org/officeDocument/2006/relationships/slide" Target="slide30.xml"/><Relationship Id="rId43" Type="http://schemas.openxmlformats.org/officeDocument/2006/relationships/slide" Target="slide41.xml"/><Relationship Id="rId64" Type="http://schemas.openxmlformats.org/officeDocument/2006/relationships/hyperlink" Target="&#49324;&#46020;&#54665;&#51204;09&#51109;.pptx" TargetMode="External"/><Relationship Id="rId118" Type="http://schemas.openxmlformats.org/officeDocument/2006/relationships/hyperlink" Target="../../&#44396;&#50557;PPT/08&#47355;&#44592;/&#47355;&#44592;.pptx" TargetMode="External"/><Relationship Id="rId139" Type="http://schemas.openxmlformats.org/officeDocument/2006/relationships/image" Target="../media/image49.png"/><Relationship Id="rId85" Type="http://schemas.openxmlformats.org/officeDocument/2006/relationships/image" Target="../media/image22.png"/><Relationship Id="rId150" Type="http://schemas.openxmlformats.org/officeDocument/2006/relationships/hyperlink" Target="../../&#44396;&#50557;PPT/24&#50696;&#47112;&#48120;&#50556;/&#50696;&#47112;&#48120;&#50556;.pptx" TargetMode="External"/><Relationship Id="rId171" Type="http://schemas.openxmlformats.org/officeDocument/2006/relationships/image" Target="../media/image65.png"/><Relationship Id="rId192" Type="http://schemas.openxmlformats.org/officeDocument/2006/relationships/hyperlink" Target="../45%20&#47196;&#47560;&#49436;/&#47196;&#47560;&#49436;.pptx" TargetMode="External"/><Relationship Id="rId206" Type="http://schemas.openxmlformats.org/officeDocument/2006/relationships/hyperlink" Target="../52%20&#45936;&#49332;&#47196;&#45768;&#44032;&#51204;&#49436;/&#45936;&#49332;&#47196;&#45768;&#44032;&#51204;&#49436;.pptx" TargetMode="External"/><Relationship Id="rId227" Type="http://schemas.openxmlformats.org/officeDocument/2006/relationships/image" Target="../media/image93.png"/><Relationship Id="rId12" Type="http://schemas.openxmlformats.org/officeDocument/2006/relationships/slide" Target="slide25.xml"/><Relationship Id="rId33" Type="http://schemas.openxmlformats.org/officeDocument/2006/relationships/slide" Target="slide16.xml"/><Relationship Id="rId108" Type="http://schemas.openxmlformats.org/officeDocument/2006/relationships/hyperlink" Target="../../&#44396;&#50557;PPT/03&#47112;&#50948;&#44592;/&#47112;&#50948;&#44592;.pptx" TargetMode="External"/><Relationship Id="rId129" Type="http://schemas.openxmlformats.org/officeDocument/2006/relationships/image" Target="../media/image44.png"/><Relationship Id="rId54" Type="http://schemas.openxmlformats.org/officeDocument/2006/relationships/hyperlink" Target="&#49324;&#46020;&#54665;&#51204;04&#51109;.pptx" TargetMode="External"/><Relationship Id="rId75" Type="http://schemas.openxmlformats.org/officeDocument/2006/relationships/image" Target="../media/image17.png"/><Relationship Id="rId96" Type="http://schemas.openxmlformats.org/officeDocument/2006/relationships/hyperlink" Target="&#49324;&#46020;&#54665;&#51204;25&#51109;.pptx" TargetMode="External"/><Relationship Id="rId140" Type="http://schemas.openxmlformats.org/officeDocument/2006/relationships/hyperlink" Target="../../&#44396;&#50557;PPT/19&#49884;&#54200;/&#49884;&#54200;.pptx" TargetMode="External"/><Relationship Id="rId161" Type="http://schemas.openxmlformats.org/officeDocument/2006/relationships/image" Target="../media/image60.png"/><Relationship Id="rId182" Type="http://schemas.openxmlformats.org/officeDocument/2006/relationships/hyperlink" Target="&#47560;&#53468;&#48373;&#51020;.pptx" TargetMode="External"/><Relationship Id="rId217" Type="http://schemas.openxmlformats.org/officeDocument/2006/relationships/image" Target="../media/image88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39.png"/><Relationship Id="rId44" Type="http://schemas.openxmlformats.org/officeDocument/2006/relationships/slide" Target="slide42.xml"/><Relationship Id="rId65" Type="http://schemas.openxmlformats.org/officeDocument/2006/relationships/image" Target="../media/image12.png"/><Relationship Id="rId86" Type="http://schemas.openxmlformats.org/officeDocument/2006/relationships/hyperlink" Target="&#49324;&#46020;&#54665;&#51204;20&#51109;.pptx" TargetMode="External"/><Relationship Id="rId130" Type="http://schemas.openxmlformats.org/officeDocument/2006/relationships/hyperlink" Target="../../&#44396;&#50557;PPT/14&#50669;&#45824;&#54616;/&#50669;&#45824;&#54616;.pptx" TargetMode="External"/><Relationship Id="rId151" Type="http://schemas.openxmlformats.org/officeDocument/2006/relationships/image" Target="../media/image55.png"/><Relationship Id="rId172" Type="http://schemas.openxmlformats.org/officeDocument/2006/relationships/hyperlink" Target="../../&#44396;&#50557;PPT/35&#54616;&#48149;&#44397;/&#54616;&#48149;&#44397;.pptx" TargetMode="External"/><Relationship Id="rId193" Type="http://schemas.openxmlformats.org/officeDocument/2006/relationships/image" Target="../media/image76.png"/><Relationship Id="rId207" Type="http://schemas.openxmlformats.org/officeDocument/2006/relationships/image" Target="../media/image83.png"/><Relationship Id="rId228" Type="http://schemas.openxmlformats.org/officeDocument/2006/relationships/hyperlink" Target="../63%20&#50836;&#54620;&#51060;&#49436;/&#50836;&#54620;&#51060;&#49436;1&#51109;.pptx" TargetMode="External"/><Relationship Id="rId13" Type="http://schemas.openxmlformats.org/officeDocument/2006/relationships/slide" Target="slide6.xml"/><Relationship Id="rId109" Type="http://schemas.openxmlformats.org/officeDocument/2006/relationships/image" Target="../media/image34.png"/><Relationship Id="rId34" Type="http://schemas.openxmlformats.org/officeDocument/2006/relationships/slide" Target="slide36.xml"/><Relationship Id="rId55" Type="http://schemas.openxmlformats.org/officeDocument/2006/relationships/image" Target="../media/image7.png"/><Relationship Id="rId76" Type="http://schemas.openxmlformats.org/officeDocument/2006/relationships/hyperlink" Target="&#49324;&#46020;&#54665;&#51204;15&#51109;.pptx" TargetMode="External"/><Relationship Id="rId97" Type="http://schemas.openxmlformats.org/officeDocument/2006/relationships/image" Target="../media/image28.png"/><Relationship Id="rId120" Type="http://schemas.openxmlformats.org/officeDocument/2006/relationships/hyperlink" Target="../../&#44396;&#50557;PPT/09&#49324;&#47924;&#50648;&#49345;/&#49324;&#47924;&#50648;&#49345;.pptx" TargetMode="External"/><Relationship Id="rId141" Type="http://schemas.openxmlformats.org/officeDocument/2006/relationships/image" Target="../media/image50.png"/><Relationship Id="rId7" Type="http://schemas.openxmlformats.org/officeDocument/2006/relationships/slide" Target="slide3.xml"/><Relationship Id="rId162" Type="http://schemas.openxmlformats.org/officeDocument/2006/relationships/hyperlink" Target="../../&#44396;&#50557;PPT/30&#50500;&#47784;&#49828;/&#50500;&#47784;&#49828;.pptx" TargetMode="External"/><Relationship Id="rId183" Type="http://schemas.openxmlformats.org/officeDocument/2006/relationships/image" Target="../media/image71.png"/><Relationship Id="rId218" Type="http://schemas.openxmlformats.org/officeDocument/2006/relationships/hyperlink" Target="../58%20&#55176;&#48652;&#47532;&#49436;/&#55176;&#48652;&#47532;&#49436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2.png"/><Relationship Id="rId66" Type="http://schemas.openxmlformats.org/officeDocument/2006/relationships/hyperlink" Target="&#49324;&#46020;&#54665;&#51204;10&#51109;.pptx" TargetMode="External"/><Relationship Id="rId87" Type="http://schemas.openxmlformats.org/officeDocument/2006/relationships/image" Target="../media/image23.png"/><Relationship Id="rId110" Type="http://schemas.openxmlformats.org/officeDocument/2006/relationships/hyperlink" Target="../../&#44396;&#50557;PPT/04&#48124;&#49688;&#44592;/&#48124;&#49688;&#44592;.pptx" TargetMode="External"/><Relationship Id="rId131" Type="http://schemas.openxmlformats.org/officeDocument/2006/relationships/image" Target="../media/image45.png"/><Relationship Id="rId152" Type="http://schemas.openxmlformats.org/officeDocument/2006/relationships/hyperlink" Target="../../&#44396;&#50557;PPT/25&#50696;&#47112;&#48120;&#50556;&#50528;&#44032;/&#50696;&#47112;&#48120;&#50556;&#50528;&#44032;.pptx" TargetMode="External"/><Relationship Id="rId173" Type="http://schemas.openxmlformats.org/officeDocument/2006/relationships/image" Target="../media/image66.png"/><Relationship Id="rId194" Type="http://schemas.openxmlformats.org/officeDocument/2006/relationships/hyperlink" Target="../46%20&#44256;&#47536;&#46020;&#51204;&#49436;/&#44256;&#47536;&#46020;&#51204;&#49436;.pptx" TargetMode="External"/><Relationship Id="rId208" Type="http://schemas.openxmlformats.org/officeDocument/2006/relationships/hyperlink" Target="../53%20&#45936;&#49332;&#47196;&#45768;&#44032;&#54980;&#49436;/&#45936;&#49332;&#47196;&#45768;&#44032;&#54980;&#49436;.pptx" TargetMode="External"/><Relationship Id="rId229" Type="http://schemas.openxmlformats.org/officeDocument/2006/relationships/image" Target="../media/image94.png"/><Relationship Id="rId14" Type="http://schemas.openxmlformats.org/officeDocument/2006/relationships/slide" Target="slide26.xml"/><Relationship Id="rId35" Type="http://schemas.openxmlformats.org/officeDocument/2006/relationships/slide" Target="slide17.xml"/><Relationship Id="rId56" Type="http://schemas.openxmlformats.org/officeDocument/2006/relationships/hyperlink" Target="&#49324;&#46020;&#54665;&#51204;05&#51109;.pptx" TargetMode="External"/><Relationship Id="rId77" Type="http://schemas.openxmlformats.org/officeDocument/2006/relationships/image" Target="../media/image18.png"/><Relationship Id="rId100" Type="http://schemas.openxmlformats.org/officeDocument/2006/relationships/hyperlink" Target="&#49324;&#46020;&#54665;&#51204;28&#51109;.pptx" TargetMode="External"/><Relationship Id="rId8" Type="http://schemas.openxmlformats.org/officeDocument/2006/relationships/slide" Target="slide23.xml"/><Relationship Id="rId98" Type="http://schemas.openxmlformats.org/officeDocument/2006/relationships/hyperlink" Target="&#49324;&#46020;&#54665;&#51204;26&#51109;.pptx" TargetMode="External"/><Relationship Id="rId121" Type="http://schemas.openxmlformats.org/officeDocument/2006/relationships/image" Target="../media/image40.png"/><Relationship Id="rId142" Type="http://schemas.openxmlformats.org/officeDocument/2006/relationships/hyperlink" Target="../../&#44396;&#50557;PPT/20&#51104;&#50616;/&#51104;&#50616;.pptx" TargetMode="External"/><Relationship Id="rId163" Type="http://schemas.openxmlformats.org/officeDocument/2006/relationships/image" Target="../media/image61.png"/><Relationship Id="rId184" Type="http://schemas.openxmlformats.org/officeDocument/2006/relationships/hyperlink" Target="../41%20&#47560;&#44032;&#48373;&#51020;/&#47560;&#44032;&#48373;&#51020;.pptx" TargetMode="External"/><Relationship Id="rId219" Type="http://schemas.openxmlformats.org/officeDocument/2006/relationships/image" Target="../media/image89.png"/><Relationship Id="rId230" Type="http://schemas.openxmlformats.org/officeDocument/2006/relationships/hyperlink" Target="../64%20&#50836;&#54620;&#49340;&#49436;/&#50836;&#54620;&#49340;&#49436;1&#51109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9324;&#46020;&#54665;&#51204;27&#51109;.pptx" TargetMode="External"/><Relationship Id="rId67" Type="http://schemas.openxmlformats.org/officeDocument/2006/relationships/image" Target="../media/image13.png"/><Relationship Id="rId20" Type="http://schemas.openxmlformats.org/officeDocument/2006/relationships/slide" Target="slide29.xml"/><Relationship Id="rId41" Type="http://schemas.openxmlformats.org/officeDocument/2006/relationships/slide" Target="slide20.xml"/><Relationship Id="rId62" Type="http://schemas.openxmlformats.org/officeDocument/2006/relationships/hyperlink" Target="&#49324;&#46020;&#54665;&#51204;08&#51109;.pptx" TargetMode="External"/><Relationship Id="rId83" Type="http://schemas.openxmlformats.org/officeDocument/2006/relationships/image" Target="../media/image21.png"/><Relationship Id="rId88" Type="http://schemas.openxmlformats.org/officeDocument/2006/relationships/hyperlink" Target="&#49324;&#46020;&#54665;&#51204;21&#51109;.pptx" TargetMode="External"/><Relationship Id="rId111" Type="http://schemas.openxmlformats.org/officeDocument/2006/relationships/image" Target="../media/image35.png"/><Relationship Id="rId132" Type="http://schemas.openxmlformats.org/officeDocument/2006/relationships/hyperlink" Target="../../&#44396;&#50557;PPT/15&#50640;&#49828;&#46972;/&#50640;&#49828;&#46972;.pptx" TargetMode="External"/><Relationship Id="rId153" Type="http://schemas.openxmlformats.org/officeDocument/2006/relationships/image" Target="../media/image56.png"/><Relationship Id="rId174" Type="http://schemas.openxmlformats.org/officeDocument/2006/relationships/hyperlink" Target="../../&#44396;&#50557;PPT/36&#49828;&#48148;&#45264;/&#49828;&#48148;&#45264;.pptx" TargetMode="External"/><Relationship Id="rId179" Type="http://schemas.openxmlformats.org/officeDocument/2006/relationships/image" Target="../media/image69.png"/><Relationship Id="rId195" Type="http://schemas.openxmlformats.org/officeDocument/2006/relationships/image" Target="../media/image77.png"/><Relationship Id="rId209" Type="http://schemas.openxmlformats.org/officeDocument/2006/relationships/image" Target="../media/image84.png"/><Relationship Id="rId190" Type="http://schemas.openxmlformats.org/officeDocument/2006/relationships/hyperlink" Target="../44%20&#49324;&#46020;&#54665;&#51204;/&#49324;&#46020;&#54665;&#51204;.pptx" TargetMode="External"/><Relationship Id="rId204" Type="http://schemas.openxmlformats.org/officeDocument/2006/relationships/hyperlink" Target="../51%20&#44264;&#47196;&#49352;&#49436;/&#44264;&#47196;&#49352;&#49436;.pptx" TargetMode="External"/><Relationship Id="rId220" Type="http://schemas.openxmlformats.org/officeDocument/2006/relationships/hyperlink" Target="../59%20&#50556;&#44256;&#48372;&#49436;/&#50556;&#44256;&#48372;&#49436;.pptx" TargetMode="External"/><Relationship Id="rId225" Type="http://schemas.openxmlformats.org/officeDocument/2006/relationships/image" Target="../media/image92.png"/><Relationship Id="rId15" Type="http://schemas.openxmlformats.org/officeDocument/2006/relationships/slide" Target="slide7.xml"/><Relationship Id="rId36" Type="http://schemas.openxmlformats.org/officeDocument/2006/relationships/slide" Target="slide37.xml"/><Relationship Id="rId57" Type="http://schemas.openxmlformats.org/officeDocument/2006/relationships/image" Target="../media/image8.png"/><Relationship Id="rId106" Type="http://schemas.openxmlformats.org/officeDocument/2006/relationships/hyperlink" Target="../../&#44396;&#50557;PPT/01&#52285;&#49464;&#44592;/&#52285;&#49464;&#44592;.pptx" TargetMode="External"/><Relationship Id="rId127" Type="http://schemas.openxmlformats.org/officeDocument/2006/relationships/image" Target="../media/image43.png"/><Relationship Id="rId10" Type="http://schemas.openxmlformats.org/officeDocument/2006/relationships/slide" Target="slide24.xml"/><Relationship Id="rId31" Type="http://schemas.openxmlformats.org/officeDocument/2006/relationships/slide" Target="slide15.xml"/><Relationship Id="rId52" Type="http://schemas.openxmlformats.org/officeDocument/2006/relationships/hyperlink" Target="&#49324;&#46020;&#54665;&#51204;03&#51109;.pptx" TargetMode="External"/><Relationship Id="rId73" Type="http://schemas.openxmlformats.org/officeDocument/2006/relationships/image" Target="../media/image16.png"/><Relationship Id="rId78" Type="http://schemas.openxmlformats.org/officeDocument/2006/relationships/hyperlink" Target="&#49324;&#46020;&#54665;&#51204;16&#51109;.pptx" TargetMode="External"/><Relationship Id="rId94" Type="http://schemas.openxmlformats.org/officeDocument/2006/relationships/hyperlink" Target="&#49324;&#46020;&#54665;&#51204;24&#51109;.pptx" TargetMode="External"/><Relationship Id="rId99" Type="http://schemas.openxmlformats.org/officeDocument/2006/relationships/image" Target="../media/image29.png"/><Relationship Id="rId101" Type="http://schemas.openxmlformats.org/officeDocument/2006/relationships/image" Target="../media/image30.png"/><Relationship Id="rId122" Type="http://schemas.openxmlformats.org/officeDocument/2006/relationships/hyperlink" Target="../../&#44396;&#50557;PPT/10&#49324;&#47924;&#50648;&#54616;/&#49324;&#47924;&#50648;&#54616;.pptx" TargetMode="External"/><Relationship Id="rId143" Type="http://schemas.openxmlformats.org/officeDocument/2006/relationships/image" Target="../media/image51.png"/><Relationship Id="rId148" Type="http://schemas.openxmlformats.org/officeDocument/2006/relationships/hyperlink" Target="../../&#44396;&#50557;PPT/23&#51060;&#49324;&#50556;/&#51060;&#49324;&#50556;.pptx" TargetMode="External"/><Relationship Id="rId164" Type="http://schemas.openxmlformats.org/officeDocument/2006/relationships/hyperlink" Target="../../&#44396;&#50557;PPT/31&#50724;&#48148;&#45852;/&#50724;&#48148;&#45852;1&#51109;.pptx" TargetMode="External"/><Relationship Id="rId169" Type="http://schemas.openxmlformats.org/officeDocument/2006/relationships/image" Target="../media/image64.png"/><Relationship Id="rId185" Type="http://schemas.openxmlformats.org/officeDocument/2006/relationships/image" Target="../media/image72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../&#44396;&#50557;PPT/39&#47568;&#46972;&#44592;/&#47568;&#46972;&#44592;.pptx" TargetMode="External"/><Relationship Id="rId210" Type="http://schemas.openxmlformats.org/officeDocument/2006/relationships/hyperlink" Target="../54%20&#46356;&#47784;&#45936;&#51204;&#49436;/&#46356;&#47784;&#45936;&#51204;&#49436;.pptx" TargetMode="External"/><Relationship Id="rId215" Type="http://schemas.openxmlformats.org/officeDocument/2006/relationships/image" Target="../media/image87.png"/><Relationship Id="rId26" Type="http://schemas.openxmlformats.org/officeDocument/2006/relationships/slide" Target="slide32.xml"/><Relationship Id="rId231" Type="http://schemas.openxmlformats.org/officeDocument/2006/relationships/image" Target="../media/image95.png"/><Relationship Id="rId47" Type="http://schemas.openxmlformats.org/officeDocument/2006/relationships/image" Target="../media/image3.png"/><Relationship Id="rId68" Type="http://schemas.openxmlformats.org/officeDocument/2006/relationships/hyperlink" Target="&#49324;&#46020;&#54665;&#51204;11&#51109;.pptx" TargetMode="External"/><Relationship Id="rId89" Type="http://schemas.openxmlformats.org/officeDocument/2006/relationships/image" Target="../media/image24.png"/><Relationship Id="rId112" Type="http://schemas.openxmlformats.org/officeDocument/2006/relationships/hyperlink" Target="../../&#44396;&#50557;PPT/05&#49888;&#47749;&#44592;/&#49888;&#47749;&#44592;.pptx" TargetMode="External"/><Relationship Id="rId133" Type="http://schemas.openxmlformats.org/officeDocument/2006/relationships/image" Target="../media/image46.png"/><Relationship Id="rId154" Type="http://schemas.openxmlformats.org/officeDocument/2006/relationships/hyperlink" Target="../../&#44396;&#50557;PPT/26&#50640;&#49828;&#44180;/&#50640;&#49828;&#44180;.pptx" TargetMode="External"/><Relationship Id="rId175" Type="http://schemas.openxmlformats.org/officeDocument/2006/relationships/image" Target="../media/image67.png"/><Relationship Id="rId196" Type="http://schemas.openxmlformats.org/officeDocument/2006/relationships/hyperlink" Target="../47%20&#44256;&#47536;&#46020;&#54980;&#49436;/&#44256;&#47536;&#46020;&#54980;&#49436;.pptx" TargetMode="External"/><Relationship Id="rId200" Type="http://schemas.openxmlformats.org/officeDocument/2006/relationships/hyperlink" Target="../49%20&#50640;&#48288;&#49548;&#49436;/&#50640;&#48288;&#49548;&#49436;.pptx" TargetMode="External"/><Relationship Id="rId16" Type="http://schemas.openxmlformats.org/officeDocument/2006/relationships/slide" Target="slide27.xml"/><Relationship Id="rId221" Type="http://schemas.openxmlformats.org/officeDocument/2006/relationships/image" Target="../media/image90.png"/><Relationship Id="rId37" Type="http://schemas.openxmlformats.org/officeDocument/2006/relationships/slide" Target="slide18.xml"/><Relationship Id="rId58" Type="http://schemas.openxmlformats.org/officeDocument/2006/relationships/hyperlink" Target="&#49324;&#46020;&#54665;&#51204;06&#51109;.pptx" TargetMode="External"/><Relationship Id="rId79" Type="http://schemas.openxmlformats.org/officeDocument/2006/relationships/image" Target="../media/image19.png"/><Relationship Id="rId102" Type="http://schemas.openxmlformats.org/officeDocument/2006/relationships/hyperlink" Target="../../&#44396;-&#49888;&#50557;%20&#49457;&#44221;&#47785;&#47197;.pptx" TargetMode="External"/><Relationship Id="rId123" Type="http://schemas.openxmlformats.org/officeDocument/2006/relationships/image" Target="../media/image41.png"/><Relationship Id="rId144" Type="http://schemas.openxmlformats.org/officeDocument/2006/relationships/hyperlink" Target="../../&#44396;&#50557;PPT/21&#51204;&#46020;&#49436;/&#51204;&#46020;&#49436;.pptx" TargetMode="External"/><Relationship Id="rId90" Type="http://schemas.openxmlformats.org/officeDocument/2006/relationships/hyperlink" Target="&#49324;&#46020;&#54665;&#51204;22&#51109;.pptx" TargetMode="External"/><Relationship Id="rId165" Type="http://schemas.openxmlformats.org/officeDocument/2006/relationships/image" Target="../media/image62.png"/><Relationship Id="rId186" Type="http://schemas.openxmlformats.org/officeDocument/2006/relationships/hyperlink" Target="../42%20&#45572;&#44032;&#48373;&#51020;/&#45572;&#44032;&#48373;&#51020;.pptx" TargetMode="External"/><Relationship Id="rId211" Type="http://schemas.openxmlformats.org/officeDocument/2006/relationships/image" Target="../media/image85.png"/><Relationship Id="rId232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slide" Target="slide13.xml"/><Relationship Id="rId48" Type="http://schemas.openxmlformats.org/officeDocument/2006/relationships/hyperlink" Target="&#49324;&#46020;&#54665;&#51204;01&#51109;.pptx" TargetMode="External"/><Relationship Id="rId69" Type="http://schemas.openxmlformats.org/officeDocument/2006/relationships/image" Target="../media/image14.png"/><Relationship Id="rId113" Type="http://schemas.openxmlformats.org/officeDocument/2006/relationships/image" Target="../media/image36.png"/><Relationship Id="rId134" Type="http://schemas.openxmlformats.org/officeDocument/2006/relationships/hyperlink" Target="../../&#44396;&#50557;PPT/16&#45712;&#54756;&#48120;&#50556;/&#45712;&#54756;&#48120;&#50556;.pptx" TargetMode="External"/><Relationship Id="rId80" Type="http://schemas.openxmlformats.org/officeDocument/2006/relationships/hyperlink" Target="&#49324;&#46020;&#54665;&#51204;17&#51109;.pptx" TargetMode="External"/><Relationship Id="rId155" Type="http://schemas.openxmlformats.org/officeDocument/2006/relationships/image" Target="../media/image57.png"/><Relationship Id="rId176" Type="http://schemas.openxmlformats.org/officeDocument/2006/relationships/hyperlink" Target="../../&#44396;&#50557;PPT/37&#54617;&#44060;/&#54617;&#44060;.pptx" TargetMode="External"/><Relationship Id="rId197" Type="http://schemas.openxmlformats.org/officeDocument/2006/relationships/image" Target="../media/image78.png"/><Relationship Id="rId201" Type="http://schemas.openxmlformats.org/officeDocument/2006/relationships/image" Target="../media/image80.png"/><Relationship Id="rId222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8.xml"/><Relationship Id="rId38" Type="http://schemas.openxmlformats.org/officeDocument/2006/relationships/slide" Target="slide38.xml"/><Relationship Id="rId59" Type="http://schemas.openxmlformats.org/officeDocument/2006/relationships/image" Target="../media/image9.png"/><Relationship Id="rId103" Type="http://schemas.openxmlformats.org/officeDocument/2006/relationships/image" Target="../media/image31.png"/><Relationship Id="rId124" Type="http://schemas.openxmlformats.org/officeDocument/2006/relationships/hyperlink" Target="../../&#44396;&#50557;PPT/12&#50676;&#50773;&#44592;&#54616;/&#50676;&#50773;&#44592;&#54616;.pptx" TargetMode="External"/><Relationship Id="rId70" Type="http://schemas.openxmlformats.org/officeDocument/2006/relationships/hyperlink" Target="&#49324;&#46020;&#54665;&#51204;12&#51109;.pptx" TargetMode="External"/><Relationship Id="rId91" Type="http://schemas.openxmlformats.org/officeDocument/2006/relationships/image" Target="../media/image25.png"/><Relationship Id="rId145" Type="http://schemas.openxmlformats.org/officeDocument/2006/relationships/image" Target="../media/image52.png"/><Relationship Id="rId166" Type="http://schemas.openxmlformats.org/officeDocument/2006/relationships/hyperlink" Target="../../&#44396;&#50557;PPT/32&#50836;&#45208;/&#50836;&#45208;.pptx" TargetMode="External"/><Relationship Id="rId187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55%20&#46356;&#47784;&#45936;&#54980;&#49436;/&#46356;&#47784;&#45936;&#54980;&#49436;.pptx" TargetMode="External"/><Relationship Id="rId233" Type="http://schemas.openxmlformats.org/officeDocument/2006/relationships/image" Target="../media/image96.png"/><Relationship Id="rId28" Type="http://schemas.openxmlformats.org/officeDocument/2006/relationships/slide" Target="slide33.xml"/><Relationship Id="rId49" Type="http://schemas.openxmlformats.org/officeDocument/2006/relationships/image" Target="../media/image4.png"/><Relationship Id="rId114" Type="http://schemas.openxmlformats.org/officeDocument/2006/relationships/hyperlink" Target="../../&#44396;&#50557;PPT/06&#50668;&#54840;&#49688;&#50500;/&#50668;&#54840;&#49688;&#50500;.pptx" TargetMode="External"/><Relationship Id="rId60" Type="http://schemas.openxmlformats.org/officeDocument/2006/relationships/hyperlink" Target="&#49324;&#46020;&#54665;&#51204;07&#51109;.pptx" TargetMode="External"/><Relationship Id="rId81" Type="http://schemas.openxmlformats.org/officeDocument/2006/relationships/image" Target="../media/image20.png"/><Relationship Id="rId135" Type="http://schemas.openxmlformats.org/officeDocument/2006/relationships/image" Target="../media/image47.png"/><Relationship Id="rId156" Type="http://schemas.openxmlformats.org/officeDocument/2006/relationships/hyperlink" Target="../../&#44396;&#50557;PPT/27&#45796;&#45768;&#50648;/&#45796;&#45768;&#50648;.pptx" TargetMode="External"/><Relationship Id="rId177" Type="http://schemas.openxmlformats.org/officeDocument/2006/relationships/image" Target="../media/image68.png"/><Relationship Id="rId198" Type="http://schemas.openxmlformats.org/officeDocument/2006/relationships/hyperlink" Target="../48%20&#44040;&#46972;&#46356;&#50500;&#49436;/&#44040;&#46972;&#46356;&#50500;&#49436;.pptx" TargetMode="External"/><Relationship Id="rId202" Type="http://schemas.openxmlformats.org/officeDocument/2006/relationships/hyperlink" Target="../50%20&#48716;&#47549;&#48372;&#49436;/&#48716;&#47549;&#48372;&#49436;.pptx" TargetMode="External"/><Relationship Id="rId223" Type="http://schemas.openxmlformats.org/officeDocument/2006/relationships/image" Target="../media/image91.png"/><Relationship Id="rId18" Type="http://schemas.openxmlformats.org/officeDocument/2006/relationships/slide" Target="slide28.xml"/><Relationship Id="rId39" Type="http://schemas.openxmlformats.org/officeDocument/2006/relationships/slide" Target="slide19.xml"/><Relationship Id="rId50" Type="http://schemas.openxmlformats.org/officeDocument/2006/relationships/hyperlink" Target="&#49324;&#46020;&#54665;&#51204;02&#51109;.pptx" TargetMode="External"/><Relationship Id="rId104" Type="http://schemas.openxmlformats.org/officeDocument/2006/relationships/hyperlink" Target="../../&#44396;&#50557;PPT/02&#52636;&#50528;&#44413;&#44592;/&#52636;&#50528;&#44413;&#44592;.pptx" TargetMode="External"/><Relationship Id="rId125" Type="http://schemas.openxmlformats.org/officeDocument/2006/relationships/image" Target="../media/image42.png"/><Relationship Id="rId146" Type="http://schemas.openxmlformats.org/officeDocument/2006/relationships/hyperlink" Target="../../&#44396;&#50557;PPT/22&#50500;&#44032;/&#50500;&#44032;.pptx" TargetMode="External"/><Relationship Id="rId167" Type="http://schemas.openxmlformats.org/officeDocument/2006/relationships/image" Target="../media/image63.png"/><Relationship Id="rId188" Type="http://schemas.openxmlformats.org/officeDocument/2006/relationships/hyperlink" Target="../43%20&#50836;&#54620;&#48373;&#51020;/&#50836;&#54620;&#48373;&#51020;.pptx" TargetMode="External"/><Relationship Id="rId71" Type="http://schemas.openxmlformats.org/officeDocument/2006/relationships/image" Target="../media/image15.png"/><Relationship Id="rId92" Type="http://schemas.openxmlformats.org/officeDocument/2006/relationships/hyperlink" Target="&#49324;&#46020;&#54665;&#51204;23&#51109;.pptx" TargetMode="External"/><Relationship Id="rId213" Type="http://schemas.openxmlformats.org/officeDocument/2006/relationships/image" Target="../media/image86.png"/><Relationship Id="rId234" Type="http://schemas.openxmlformats.org/officeDocument/2006/relationships/hyperlink" Target="../66%20&#50836;&#54620;&#44228;&#49884;&#47197;/&#50836;&#54620;&#44228;&#49884;&#47197;.pptx" TargetMode="External"/><Relationship Id="rId2" Type="http://schemas.openxmlformats.org/officeDocument/2006/relationships/image" Target="../media/image139.png"/><Relationship Id="rId29" Type="http://schemas.openxmlformats.org/officeDocument/2006/relationships/slide" Target="slide14.xml"/><Relationship Id="rId40" Type="http://schemas.openxmlformats.org/officeDocument/2006/relationships/slide" Target="slide39.xml"/><Relationship Id="rId115" Type="http://schemas.openxmlformats.org/officeDocument/2006/relationships/image" Target="../media/image37.png"/><Relationship Id="rId136" Type="http://schemas.openxmlformats.org/officeDocument/2006/relationships/hyperlink" Target="../../&#44396;&#50557;PPT/17&#50640;&#49828;&#45908;/&#50640;&#49828;&#45908;.pptx" TargetMode="External"/><Relationship Id="rId157" Type="http://schemas.openxmlformats.org/officeDocument/2006/relationships/image" Target="../media/image58.png"/><Relationship Id="rId178" Type="http://schemas.openxmlformats.org/officeDocument/2006/relationships/hyperlink" Target="../../&#44396;&#50557;PPT/38&#49828;&#44032;&#47028;/&#49828;&#44032;&#47028;.pptx" TargetMode="External"/><Relationship Id="rId61" Type="http://schemas.openxmlformats.org/officeDocument/2006/relationships/image" Target="../media/image10.png"/><Relationship Id="rId82" Type="http://schemas.openxmlformats.org/officeDocument/2006/relationships/hyperlink" Target="&#49324;&#46020;&#54665;&#51204;18&#51109;.pptx" TargetMode="External"/><Relationship Id="rId199" Type="http://schemas.openxmlformats.org/officeDocument/2006/relationships/image" Target="../media/image79.png"/><Relationship Id="rId203" Type="http://schemas.openxmlformats.org/officeDocument/2006/relationships/image" Target="../media/image81.png"/><Relationship Id="rId19" Type="http://schemas.openxmlformats.org/officeDocument/2006/relationships/slide" Target="slide9.xml"/><Relationship Id="rId224" Type="http://schemas.openxmlformats.org/officeDocument/2006/relationships/hyperlink" Target="../61%20&#48288;&#46300;&#47196;&#54980;&#49436;/&#48288;&#46300;&#47196;&#54980;&#49436;.pptx" TargetMode="External"/><Relationship Id="rId30" Type="http://schemas.openxmlformats.org/officeDocument/2006/relationships/slide" Target="slide34.xml"/><Relationship Id="rId105" Type="http://schemas.openxmlformats.org/officeDocument/2006/relationships/image" Target="../media/image32.png"/><Relationship Id="rId126" Type="http://schemas.openxmlformats.org/officeDocument/2006/relationships/hyperlink" Target="../../&#44396;&#50557;PPT/11&#50676;&#50773;&#44592;&#49345;/&#50676;&#50773;&#44592;&#49345;.pptx" TargetMode="External"/><Relationship Id="rId147" Type="http://schemas.openxmlformats.org/officeDocument/2006/relationships/image" Target="../media/image53.png"/><Relationship Id="rId168" Type="http://schemas.openxmlformats.org/officeDocument/2006/relationships/hyperlink" Target="../../&#44396;&#50557;PPT/33&#48120;&#44032;/&#48120;&#44032;.pptx" TargetMode="External"/><Relationship Id="rId51" Type="http://schemas.openxmlformats.org/officeDocument/2006/relationships/image" Target="../media/image5.png"/><Relationship Id="rId72" Type="http://schemas.openxmlformats.org/officeDocument/2006/relationships/hyperlink" Target="&#49324;&#46020;&#54665;&#51204;13&#51109;.pptx" TargetMode="External"/><Relationship Id="rId93" Type="http://schemas.openxmlformats.org/officeDocument/2006/relationships/image" Target="../media/image26.png"/><Relationship Id="rId189" Type="http://schemas.openxmlformats.org/officeDocument/2006/relationships/image" Target="../media/image74.png"/><Relationship Id="rId3" Type="http://schemas.openxmlformats.org/officeDocument/2006/relationships/slide" Target="slide1.xml"/><Relationship Id="rId214" Type="http://schemas.openxmlformats.org/officeDocument/2006/relationships/hyperlink" Target="../56%20&#46356;&#46020;&#49436;/&#46356;&#46020;&#49436;.pptx" TargetMode="External"/><Relationship Id="rId235" Type="http://schemas.openxmlformats.org/officeDocument/2006/relationships/image" Target="../media/image97.png"/><Relationship Id="rId116" Type="http://schemas.openxmlformats.org/officeDocument/2006/relationships/hyperlink" Target="../../&#44396;&#50557;PPT/07&#49324;&#49324;&#44592;/&#49324;&#49324;&#44592;.pptx" TargetMode="External"/><Relationship Id="rId137" Type="http://schemas.openxmlformats.org/officeDocument/2006/relationships/image" Target="../media/image48.png"/><Relationship Id="rId158" Type="http://schemas.openxmlformats.org/officeDocument/2006/relationships/hyperlink" Target="../../&#44396;&#50557;PPT/28&#54840;&#49464;&#50500;/&#54840;&#49464;&#5050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13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13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13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13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13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13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13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8" name="그룹 47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9" name="그룹 48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7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" name="그룹 49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1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457B5925-7F7E-4F01-9980-E4D25A5631B9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515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515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515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516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516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516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516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4C55FDD-EA6D-431F-BAC0-BE9B20B14643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617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618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8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618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618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618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618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618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C102AE3-A2FD-4298-A5D4-F6B79229E753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720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720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720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720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720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721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721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C7A5AA0-945F-46F9-8C8D-65C017FE9781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822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822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823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3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823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823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823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823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87227F8-94F9-4149-BA0C-1E48ED1247EB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925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925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925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925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925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925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925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A24968-9591-4E4D-8555-4B5BEC0C3287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027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027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027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028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028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028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028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C8B6574-999F-4EDB-8B5E-F618D0093B7B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129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130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30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130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130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130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130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130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63B3C85-6DAF-478D-B8D5-5447CA8DF15F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232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232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232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232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232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233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233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FDD8754-D61A-4AB6-8E53-0342EEA808A8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334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334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335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5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335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335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335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335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0E0AEC1-CB42-48A4-8348-A7290BA09338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437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437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437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437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437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437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437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B85F431-5869-47A0-BEF4-A2A7ED6F867C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539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539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539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540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540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540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540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68C3D62-D5BE-43A2-B5D0-7105AF780C7D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641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642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2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642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642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642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642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642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84D372B-79FB-4D4A-8CBC-85F2FA317C81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744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744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744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744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744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745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745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E86A348-6DA8-4BD5-9ADD-3104F515ED25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846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846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847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7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847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847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847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847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D3EB714-4A7A-4449-8A95-B09D351644BF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949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949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949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949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949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1949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1949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D50B80E-E782-4630-9E93-A0B8AB32C86A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051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051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051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052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052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052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052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9259724-B196-4A33-8371-9C0D58B87625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153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154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4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154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154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154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154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154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48715F7-6301-4A7A-9489-FD66F9BA5AAE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256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256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256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256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256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257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257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F83B5E2-D572-4EC2-A626-AB168BAD11ED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358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358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359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9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359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359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359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359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1ACDF4C-0DED-4B49-AA60-0C103D629AE1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461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461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461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461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461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461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461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0EBB59C-127B-40CC-A573-5F2C7F1187D3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563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563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563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564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564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564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564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9576EA5-E6D8-469F-8A7B-D91C79CE3502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665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666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6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666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666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666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666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666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BFF788C-B160-4F96-96BE-E369A5F31320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768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768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768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768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768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769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769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0BDB63B-4D32-49AD-AD38-7DDBB63ED6A8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870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870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871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1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871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871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871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871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1E50F45-B21F-4C7F-9531-711BF5F7C077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973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973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973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973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973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2973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2973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A095464-8476-4A33-8816-6288C2BF3F01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075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075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075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076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076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076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076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0D44B33-73BA-4940-B383-4F35804753CB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177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178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8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178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178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178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178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178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CEA8030-6BC9-4D93-9F45-118B2D26E0D2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280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280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280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280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280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281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281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8B9E5C8-DE82-46DF-A8B5-890733804E48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382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382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383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3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383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383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383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383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A83FF5F-7CD4-4135-BA82-03BD0606D969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485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485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485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485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485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485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485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15D89CC-0B74-4A57-85A5-AF1B742091A2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587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587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587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588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588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588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588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62C3B09-83F3-446B-BA7A-F3FE0A0C53BA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689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690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90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690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690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690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690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690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C16B05F-33AE-42F0-9D02-0EB9AC8DA632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792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792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792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792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792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793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793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4E9068C-446E-4493-BFC8-64C4E3723460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894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894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895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5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895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895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895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895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145A8D3-E9A3-4E09-AD04-60D2B190D026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993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994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994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994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994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994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994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994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994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994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994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995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995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995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995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995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995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995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995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995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995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996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996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996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996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996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996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996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996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996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996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997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997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997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997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997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997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997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997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3997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3997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89AE4F7-F4C8-4445-AD41-E71137083188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6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096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096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096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096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096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096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097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097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097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097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097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097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097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097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097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097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098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098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098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098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098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098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098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098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098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098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099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099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099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099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0994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0995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0996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0997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0998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0999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1000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1001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1002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1003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6FD7DE-FDB8-4AB1-A2B4-9F88B127373F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198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98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98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99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99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99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99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99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99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99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99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99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99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200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200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200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200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200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200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200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200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200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200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201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201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201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201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201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201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201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201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2018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2019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2020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2021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2022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2023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2024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2025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2026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2027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C03B7CC-42B6-44B4-B61A-61D712F73803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301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301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301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301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301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301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301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301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301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302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302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302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302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302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302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302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302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302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302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303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303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303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303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303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303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303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303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303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303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304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304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3042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3043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3044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3045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3046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3047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3048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3049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3050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3051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804CFFF-3608-41F9-B0F2-93A9631B255D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403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403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403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403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403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404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404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404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404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404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404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404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404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404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404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405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405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405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405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405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405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405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405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405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405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406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406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406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406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406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406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4066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4067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4068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4069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4070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4071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4072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4073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4074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4075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B785C01-27DC-40D5-8CD6-8FFCAA7CD81A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505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506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506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506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506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506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506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506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506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506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506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507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507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507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507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507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507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507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507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507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507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508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508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508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508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508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508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508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508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508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508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5090" name="AutoShape 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5091" name="AutoShape 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5092" name="AutoShape 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5093" name="AutoShape 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5094" name="AutoShape 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5095" name="AutoShape 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5096" name="AutoShape 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5097" name="AutoShape 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5098" name="AutoShape 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5099" name="AutoShape 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9655951A-0779-4C7D-8DD9-E156B8530B6F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그림 144" descr="01-성경-글자넣기16-9-기본-5줄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123950"/>
            <a:ext cx="11906250" cy="4610100"/>
          </a:xfrm>
          <a:prstGeom prst="rect">
            <a:avLst/>
          </a:prstGeom>
        </p:spPr>
      </p:pic>
      <p:sp>
        <p:nvSpPr>
          <p:cNvPr id="46082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6083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6084" name="AutoShape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6085" name="AutoShape 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6086" name="AutoShap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6087" name="AutoShape 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6088" name="AutoShape 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6089" name="AutoShape 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6090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6091" name="AutoShape 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6092" name="AutoShape 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6093" name="AutoShape 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6094" name="AutoShape 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6095" name="AutoShape 1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6096" name="AutoShape 2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6097" name="AutoShape 2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6098" name="AutoShape 2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6099" name="AutoShape 2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6100" name="AutoShape 2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6101" name="AutoShape 2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6102" name="AutoShape 2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6103" name="AutoShape 2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6104" name="AutoShape 2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6105" name="AutoShape 2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6106" name="AutoShape 3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6107" name="AutoShape 3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6108" name="AutoShape 3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6109" name="AutoShape 3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6110" name="AutoShape 3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6111" name="AutoShape 3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6112" name="AutoShape 3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6113" name="AutoShape 3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6114" name="AutoShape 3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6115" name="AutoShape 3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6116" name="AutoShape 4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6117" name="AutoShape 4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6118" name="AutoShape 4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6119" name="AutoShape 4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6120" name="AutoShape 4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6121" name="AutoShape 45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sp>
        <p:nvSpPr>
          <p:cNvPr id="46122" name="AutoShape 46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41</a:t>
            </a:r>
          </a:p>
        </p:txBody>
      </p:sp>
      <p:sp>
        <p:nvSpPr>
          <p:cNvPr id="46123" name="AutoShape 47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42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358696" y="-26988"/>
            <a:ext cx="11281920" cy="6048276"/>
            <a:chOff x="358696" y="-26988"/>
            <a:chExt cx="11281920" cy="60482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96" y="334965"/>
              <a:ext cx="1228725" cy="285750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695400" y="-26988"/>
              <a:ext cx="10945216" cy="6048276"/>
              <a:chOff x="695400" y="-26988"/>
              <a:chExt cx="10945216" cy="6048276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16" name="Picture 15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5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5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5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5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5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5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5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6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6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6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6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6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6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6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6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6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Picture 17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Picture 17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Picture 17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7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17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Picture 17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Picture 17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17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Picture 17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그룹 48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50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09329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1764</Words>
  <Application>Microsoft Office PowerPoint</Application>
  <PresentationFormat>와이드스크린</PresentationFormat>
  <Paragraphs>1764</Paragraphs>
  <Slides>42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7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2020-01-03T02:02:47Z</dcterms:modified>
</cp:coreProperties>
</file>