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2" r:id="rId5"/>
    <p:sldId id="260" r:id="rId6"/>
    <p:sldId id="261" r:id="rId7"/>
    <p:sldId id="263" r:id="rId8"/>
    <p:sldId id="257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2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800" b="1" dirty="0" smtClean="0">
                <a:solidFill>
                  <a:schemeClr val="bg1"/>
                </a:solidFill>
                <a:latin typeface="+mn-lt"/>
              </a:rPr>
              <a:t>분기별 </a:t>
            </a:r>
            <a:r>
              <a:rPr lang="en-US" altLang="ko-KR" sz="1800" b="1" dirty="0" smtClean="0">
                <a:solidFill>
                  <a:schemeClr val="bg1"/>
                </a:solidFill>
                <a:latin typeface="+mn-lt"/>
              </a:rPr>
              <a:t>BLOG</a:t>
            </a:r>
            <a:r>
              <a:rPr lang="en-US" altLang="ko-KR" sz="1800" b="1" baseline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ko-KR" altLang="en-US" sz="1800" b="1" baseline="0" dirty="0" smtClean="0">
                <a:solidFill>
                  <a:schemeClr val="bg1"/>
                </a:solidFill>
                <a:latin typeface="+mn-lt"/>
              </a:rPr>
              <a:t>조회수</a:t>
            </a:r>
            <a:endParaRPr lang="ko-KR" altLang="en-US" sz="1800" b="1" dirty="0">
              <a:solidFill>
                <a:schemeClr val="bg1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27206472059885761"/>
          <c:y val="3.10764838059708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E0-4269-ACD9-94E27F8EF076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E0-4269-ACD9-94E27F8EF076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E0-4269-ACD9-94E27F8EF076}"/>
              </c:ext>
            </c:extLst>
          </c:dPt>
          <c:dPt>
            <c:idx val="3"/>
            <c:bubble3D val="0"/>
            <c:explosion val="7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E0-4269-ACD9-94E27F8EF076}"/>
              </c:ext>
            </c:extLst>
          </c:dPt>
          <c:dPt>
            <c:idx val="4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0E0-4269-ACD9-94E27F8EF076}"/>
              </c:ext>
            </c:extLst>
          </c:dPt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8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0E0-4269-ACD9-94E27F8EF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237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76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6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39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237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07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468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70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07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37971-A1BE-4B88-B64B-C21EF5880D01}" type="datetimeFigureOut">
              <a:rPr lang="ko-KR" altLang="en-US" smtClean="0"/>
              <a:t>2022-12-11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C149-A7F6-4B32-85F9-5870A4EAD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26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69939" y="1420882"/>
            <a:ext cx="2529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owerPoint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0" y="608942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69939" y="908620"/>
            <a:ext cx="39409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</a:t>
            </a:r>
            <a:r>
              <a:rPr lang="en-US" altLang="ko-KR" sz="2600" b="1" dirty="0" err="1" smtClean="0">
                <a:solidFill>
                  <a:schemeClr val="bg1"/>
                </a:solidFill>
              </a:rPr>
              <a:t>amss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의파워포인트</a:t>
            </a:r>
            <a:endParaRPr lang="ko-KR" altLang="en-US" sz="2600" b="1" dirty="0">
              <a:solidFill>
                <a:schemeClr val="bg1"/>
              </a:solidFill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0" y="6222804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223635" y="5616457"/>
            <a:ext cx="2529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400" b="1" dirty="0" err="1" smtClean="0">
                <a:solidFill>
                  <a:schemeClr val="bg1"/>
                </a:solidFill>
              </a:rPr>
              <a:t>Hamssblog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0" y="2243779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4032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34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/>
        </p:nvCxnSpPr>
        <p:spPr>
          <a:xfrm>
            <a:off x="0" y="1481779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0" y="5161546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68501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6935585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9"/>
          <p:cNvSpPr/>
          <p:nvPr/>
        </p:nvSpPr>
        <p:spPr>
          <a:xfrm>
            <a:off x="2230602" y="1663504"/>
            <a:ext cx="309917" cy="309917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9578" y="160423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000" b="1" dirty="0" smtClean="0">
                <a:solidFill>
                  <a:schemeClr val="bg1"/>
                </a:solidFill>
              </a:rPr>
              <a:t>A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SUBJECT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230602" y="2167953"/>
            <a:ext cx="309917" cy="309917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9578" y="210868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000" b="1" dirty="0" smtClean="0">
                <a:solidFill>
                  <a:schemeClr val="bg1"/>
                </a:solidFill>
              </a:rPr>
              <a:t>B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SUBJECT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230602" y="2689734"/>
            <a:ext cx="309917" cy="309917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3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9578" y="263046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000" b="1" dirty="0" smtClean="0">
                <a:solidFill>
                  <a:schemeClr val="bg1"/>
                </a:solidFill>
              </a:rPr>
              <a:t>C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SUBJECT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230602" y="3224262"/>
            <a:ext cx="309917" cy="309917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4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9578" y="316499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000" b="1" dirty="0" smtClean="0">
                <a:solidFill>
                  <a:schemeClr val="bg1"/>
                </a:solidFill>
              </a:rPr>
              <a:t>D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SUBJECT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230602" y="3722610"/>
            <a:ext cx="309917" cy="309917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5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9578" y="366333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000" b="1" dirty="0" smtClean="0">
                <a:solidFill>
                  <a:schemeClr val="bg1"/>
                </a:solidFill>
              </a:rPr>
              <a:t>E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SUBJECT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755848" y="421946"/>
            <a:ext cx="2108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ko-KR" sz="2800" b="1" dirty="0">
                <a:solidFill>
                  <a:schemeClr val="bg1"/>
                </a:solidFill>
              </a:rPr>
              <a:t>C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ontents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8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/>
        </p:nvCxnSpPr>
        <p:spPr>
          <a:xfrm>
            <a:off x="0" y="1581532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0" y="5161546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08381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4499443" y="1739321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499443" y="2238323"/>
            <a:ext cx="363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4499443" y="2171588"/>
            <a:ext cx="357220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371373" y="1807008"/>
            <a:ext cx="3178161" cy="3029310"/>
            <a:chOff x="1120003" y="1925915"/>
            <a:chExt cx="3979449" cy="3793069"/>
          </a:xfrm>
        </p:grpSpPr>
        <p:sp>
          <p:nvSpPr>
            <p:cNvPr id="20" name="이등변 삼각형 19"/>
            <p:cNvSpPr/>
            <p:nvPr/>
          </p:nvSpPr>
          <p:spPr>
            <a:xfrm rot="900000">
              <a:off x="2058037" y="2549127"/>
              <a:ext cx="2845697" cy="2453187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정육면체 21"/>
            <p:cNvSpPr/>
            <p:nvPr/>
          </p:nvSpPr>
          <p:spPr>
            <a:xfrm>
              <a:off x="3188734" y="1925915"/>
              <a:ext cx="1152128" cy="1080120"/>
            </a:xfrm>
            <a:prstGeom prst="cub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정육면체 22"/>
            <p:cNvSpPr/>
            <p:nvPr/>
          </p:nvSpPr>
          <p:spPr>
            <a:xfrm>
              <a:off x="1120003" y="3920138"/>
              <a:ext cx="1152128" cy="1080120"/>
            </a:xfrm>
            <a:prstGeom prst="cub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정육면체 23"/>
            <p:cNvSpPr/>
            <p:nvPr/>
          </p:nvSpPr>
          <p:spPr>
            <a:xfrm>
              <a:off x="3947324" y="4638864"/>
              <a:ext cx="1152128" cy="1080120"/>
            </a:xfrm>
            <a:prstGeom prst="cub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214267" y="2370482"/>
              <a:ext cx="8107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S</a:t>
              </a:r>
              <a:r>
                <a:rPr lang="en-US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TEP</a:t>
              </a:r>
              <a:r>
                <a:rPr lang="en-US" altLang="ko-KR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1</a:t>
              </a:r>
              <a:endParaRPr lang="ko-KR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155652" y="4414939"/>
              <a:ext cx="8107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S</a:t>
              </a:r>
              <a:r>
                <a:rPr lang="en-US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TEP</a:t>
              </a:r>
              <a:r>
                <a:rPr lang="en-US" altLang="ko-KR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2</a:t>
              </a:r>
              <a:endParaRPr lang="ko-KR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986655" y="5133955"/>
              <a:ext cx="8107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S</a:t>
              </a:r>
              <a:r>
                <a:rPr lang="en-US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TEP</a:t>
              </a:r>
              <a:r>
                <a:rPr lang="en-US" altLang="ko-KR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3</a:t>
              </a:r>
              <a:endParaRPr lang="ko-KR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69346" y="3912993"/>
              <a:ext cx="1277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/>
                <a:t>Subjeck</a:t>
              </a:r>
              <a:endParaRPr lang="ko-KR" altLang="en-US" b="1" dirty="0"/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4448467" y="2729430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</a:t>
            </a:r>
            <a:r>
              <a:rPr lang="en-US" altLang="ko-KR" sz="2000" b="1" dirty="0">
                <a:solidFill>
                  <a:schemeClr val="bg1"/>
                </a:solidFill>
              </a:rPr>
              <a:t>2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448467" y="3228432"/>
            <a:ext cx="363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4448467" y="3161697"/>
            <a:ext cx="357220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450914" y="3772650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</a:t>
            </a:r>
            <a:r>
              <a:rPr lang="en-US" altLang="ko-KR" sz="2000" b="1" dirty="0">
                <a:solidFill>
                  <a:schemeClr val="bg1"/>
                </a:solidFill>
              </a:rPr>
              <a:t>3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450914" y="4271652"/>
            <a:ext cx="363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4450914" y="4204917"/>
            <a:ext cx="357220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7935" y="6387413"/>
            <a:ext cx="1407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b="1" dirty="0" err="1" smtClean="0">
                <a:solidFill>
                  <a:schemeClr val="bg1"/>
                </a:solidFill>
              </a:rPr>
              <a:t>Hamssblog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905947" y="967751"/>
            <a:ext cx="391825" cy="391825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62736" y="89474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bg1"/>
                </a:solidFill>
              </a:rPr>
              <a:t>A</a:t>
            </a:r>
            <a:r>
              <a:rPr lang="en-US" altLang="ko-KR" sz="1400" b="1" dirty="0" smtClean="0">
                <a:solidFill>
                  <a:schemeClr val="bg1"/>
                </a:solidFill>
              </a:rPr>
              <a:t>SUBJECT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3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/>
        </p:nvCxnSpPr>
        <p:spPr>
          <a:xfrm>
            <a:off x="0" y="2000950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6199094" y="0"/>
            <a:ext cx="0" cy="20009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-68014" y="5753842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10022" y="5753842"/>
            <a:ext cx="0" cy="110415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5200" y="3936034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TEP 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ko-KR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450225" y="3049687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TEP 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ko-KR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41094" y="2178269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TEP 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ko-KR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843657" y="4336144"/>
            <a:ext cx="11965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358682" y="3505853"/>
            <a:ext cx="11965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930289" y="2634752"/>
            <a:ext cx="11965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224395" y="5500160"/>
            <a:ext cx="2485627" cy="567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 rot="5400000">
            <a:off x="3259637" y="5060834"/>
            <a:ext cx="946490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732882" y="4609679"/>
            <a:ext cx="2485627" cy="567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199094" y="3719966"/>
            <a:ext cx="2485627" cy="567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 rot="5400000">
            <a:off x="5729105" y="4170352"/>
            <a:ext cx="946490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905947" y="967751"/>
            <a:ext cx="391825" cy="391825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62736" y="89474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bg1"/>
                </a:solidFill>
              </a:rPr>
              <a:t>B</a:t>
            </a:r>
            <a:r>
              <a:rPr lang="en-US" altLang="ko-KR" sz="1400" b="1" dirty="0" smtClean="0">
                <a:solidFill>
                  <a:schemeClr val="bg1"/>
                </a:solidFill>
              </a:rPr>
              <a:t>SUBJECT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8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/>
        </p:nvCxnSpPr>
        <p:spPr>
          <a:xfrm>
            <a:off x="0" y="1481779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0" y="5161546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17278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7935" y="6387413"/>
            <a:ext cx="1407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Hamssblog</a:t>
            </a:r>
            <a:endParaRPr lang="ko-KR" altLang="en-US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1" name="차트 40"/>
          <p:cNvGraphicFramePr/>
          <p:nvPr>
            <p:extLst>
              <p:ext uri="{D42A27DB-BD31-4B8C-83A1-F6EECF244321}">
                <p14:modId xmlns:p14="http://schemas.microsoft.com/office/powerpoint/2010/main" val="148137852"/>
              </p:ext>
            </p:extLst>
          </p:nvPr>
        </p:nvGraphicFramePr>
        <p:xfrm>
          <a:off x="194065" y="1807187"/>
          <a:ext cx="4569174" cy="302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직사각형 42"/>
          <p:cNvSpPr/>
          <p:nvPr/>
        </p:nvSpPr>
        <p:spPr>
          <a:xfrm>
            <a:off x="5582324" y="1975309"/>
            <a:ext cx="2938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</a:t>
            </a:r>
            <a:r>
              <a:rPr lang="en-US" altLang="ko-KR" sz="1000" b="1" dirty="0">
                <a:solidFill>
                  <a:schemeClr val="bg1"/>
                </a:solidFill>
              </a:rPr>
              <a:t>Yesterday 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</a:endParaRPr>
          </a:p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577906" y="2926750"/>
            <a:ext cx="2938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chemeClr val="bg1"/>
                </a:solidFill>
              </a:rPr>
              <a:t>Yesterday 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05947" y="967751"/>
            <a:ext cx="391825" cy="391825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3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62736" y="89474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bg1"/>
                </a:solidFill>
              </a:rPr>
              <a:t>C</a:t>
            </a:r>
            <a:r>
              <a:rPr lang="en-US" altLang="ko-KR" sz="1400" b="1" dirty="0" smtClean="0">
                <a:solidFill>
                  <a:schemeClr val="bg1"/>
                </a:solidFill>
              </a:rPr>
              <a:t>SUBJECT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/>
        </p:nvCxnSpPr>
        <p:spPr>
          <a:xfrm>
            <a:off x="0" y="1614783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0" y="6100884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650775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913252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3367529" y="1951820"/>
            <a:ext cx="3276931" cy="3276931"/>
            <a:chOff x="2684047" y="1772816"/>
            <a:chExt cx="4776998" cy="4776998"/>
          </a:xfrm>
        </p:grpSpPr>
        <p:sp>
          <p:nvSpPr>
            <p:cNvPr id="22" name="막힌 원호 21"/>
            <p:cNvSpPr/>
            <p:nvPr/>
          </p:nvSpPr>
          <p:spPr>
            <a:xfrm>
              <a:off x="2793266" y="1984225"/>
              <a:ext cx="4369420" cy="4369420"/>
            </a:xfrm>
            <a:prstGeom prst="blockArc">
              <a:avLst>
                <a:gd name="adj1" fmla="val 11354217"/>
                <a:gd name="adj2" fmla="val 0"/>
                <a:gd name="adj3" fmla="val 13621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원형 화살표 22"/>
            <p:cNvSpPr/>
            <p:nvPr/>
          </p:nvSpPr>
          <p:spPr>
            <a:xfrm rot="10800000">
              <a:off x="2684047" y="1772816"/>
              <a:ext cx="4776998" cy="4776998"/>
            </a:xfrm>
            <a:prstGeom prst="circular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529576" y="2026067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475788" y="2503917"/>
            <a:ext cx="29385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Shaw).</a:t>
            </a:r>
            <a:r>
              <a:rPr lang="en-US" altLang="ko-KR" sz="1000" b="1" dirty="0">
                <a:solidFill>
                  <a:schemeClr val="bg1"/>
                </a:solidFill>
              </a:rPr>
              <a:t> </a:t>
            </a:r>
            <a:endParaRPr lang="en-US" altLang="ko-KR" sz="1000" b="1" dirty="0" smtClean="0">
              <a:solidFill>
                <a:schemeClr val="bg1"/>
              </a:solidFill>
            </a:endParaRPr>
          </a:p>
          <a:p>
            <a:r>
              <a:rPr lang="en-US" altLang="ko-KR" sz="1000" b="1" dirty="0" smtClean="0">
                <a:solidFill>
                  <a:schemeClr val="bg1"/>
                </a:solidFill>
              </a:rPr>
              <a:t>Yesterday </a:t>
            </a:r>
            <a:r>
              <a:rPr lang="en-US" altLang="ko-KR" sz="1000" b="1" dirty="0">
                <a:solidFill>
                  <a:schemeClr val="bg1"/>
                </a:solidFill>
              </a:rPr>
              <a:t>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</a:endParaRPr>
          </a:p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1529576" y="2458334"/>
            <a:ext cx="2884808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5708417" y="1995034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2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654629" y="2472884"/>
            <a:ext cx="29385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5708417" y="2427301"/>
            <a:ext cx="2884808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5708417" y="4082754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3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654629" y="4560604"/>
            <a:ext cx="2938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chemeClr val="bg1"/>
                </a:solidFill>
              </a:rPr>
              <a:t>Yesterday 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5708417" y="4515021"/>
            <a:ext cx="2884808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1583364" y="4106805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STEP 4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529576" y="4584655"/>
            <a:ext cx="2938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</a:t>
            </a:r>
            <a:r>
              <a:rPr lang="en-US" altLang="ko-KR" sz="1000" b="1" dirty="0">
                <a:solidFill>
                  <a:schemeClr val="bg1"/>
                </a:solidFill>
              </a:rPr>
              <a:t>Yesterday 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</a:endParaRPr>
          </a:p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1583364" y="4539072"/>
            <a:ext cx="2884808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905947" y="967751"/>
            <a:ext cx="391825" cy="391825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4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2736" y="89474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bg1"/>
                </a:solidFill>
              </a:rPr>
              <a:t>D</a:t>
            </a:r>
            <a:r>
              <a:rPr lang="en-US" altLang="ko-KR" sz="1400" b="1" dirty="0" smtClean="0">
                <a:solidFill>
                  <a:schemeClr val="bg1"/>
                </a:solidFill>
              </a:rPr>
              <a:t>SUBJECT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/>
        </p:nvCxnSpPr>
        <p:spPr>
          <a:xfrm>
            <a:off x="0" y="2113546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0" y="4696033"/>
            <a:ext cx="99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47710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6522330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905947" y="967751"/>
            <a:ext cx="391825" cy="391825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5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2736" y="89474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bg1"/>
                </a:solidFill>
              </a:rPr>
              <a:t>D</a:t>
            </a:r>
            <a:r>
              <a:rPr lang="en-US" altLang="ko-KR" sz="1400" b="1" dirty="0" smtClean="0">
                <a:solidFill>
                  <a:schemeClr val="bg1"/>
                </a:solidFill>
              </a:rPr>
              <a:t>SUBJECT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934" y="2387330"/>
            <a:ext cx="2789565" cy="203492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563" y="2387330"/>
            <a:ext cx="2866950" cy="20448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62" y="2377440"/>
            <a:ext cx="2731062" cy="204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3592396"/>
            <a:ext cx="9906000" cy="85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1901825" y="3559058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2987675" y="3559058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4073525" y="3554295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159375" y="3554295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245225" y="3554295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7331075" y="3554295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351401" y="3921365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614172" y="2447372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523101" y="3921365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608951" y="2447372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694801" y="3921365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780651" y="2442609"/>
            <a:ext cx="1262771" cy="861774"/>
          </a:xfrm>
          <a:prstGeom prst="rect">
            <a:avLst/>
          </a:prstGeom>
          <a:ln w="22225">
            <a:noFill/>
          </a:ln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913252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87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870</TotalTime>
  <Words>472</Words>
  <Application>Microsoft Office PowerPoint</Application>
  <PresentationFormat>A4 용지(210x297mm)</PresentationFormat>
  <Paragraphs>63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22</cp:revision>
  <dcterms:created xsi:type="dcterms:W3CDTF">2022-07-18T23:23:06Z</dcterms:created>
  <dcterms:modified xsi:type="dcterms:W3CDTF">2022-12-11T05:42:24Z</dcterms:modified>
</cp:coreProperties>
</file>