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7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  <p:sldId id="312" r:id="rId29"/>
    <p:sldId id="314" r:id="rId30"/>
    <p:sldId id="316" r:id="rId31"/>
    <p:sldId id="318" r:id="rId32"/>
    <p:sldId id="320" r:id="rId33"/>
    <p:sldId id="322" r:id="rId34"/>
    <p:sldId id="324" r:id="rId35"/>
    <p:sldId id="326" r:id="rId36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76" autoAdjust="0"/>
    <p:restoredTop sz="94660"/>
  </p:normalViewPr>
  <p:slideViewPr>
    <p:cSldViewPr>
      <p:cViewPr varScale="1">
        <p:scale>
          <a:sx n="46" d="100"/>
          <a:sy n="46" d="100"/>
        </p:scale>
        <p:origin x="42" y="55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0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172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2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1CA3B273-66AD-4F81-B6F0-86891C94343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12C3D3-C140-4B2F-AD9A-A79EEC96FAE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7382823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74B0C-9438-4BF4-B6E2-9D3BE4A5CF8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2424680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50099-4686-4D70-BC54-0B1B8C5320C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4666149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7774A-974C-4109-B5EC-ADBAC4D5411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2927594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34105-61BB-4397-B24C-024EB4D363C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5036516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D2D7A-F15A-488A-A3CF-BAE9F99981C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8746983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BA3B9-722E-4858-AF0B-8298C24ABC1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6039577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E27AC8-6A14-4B84-87E5-A53726E0E0E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1846696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F4D9F-2F7F-4F7F-8987-D0298A5C60C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8700522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D239C-96AB-4AFA-A42C-FF792B5FCBD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886055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F8CBC-2BAE-4D65-9A38-E878CC01C1B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111977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C054FAFF-8D36-440D-B62D-58B26A5D5F6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6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11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12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14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15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1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17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18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19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20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21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22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23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24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25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2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27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28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29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30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31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32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33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34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35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3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37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38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39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40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41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42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43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_rels/slide3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&#52636;&#50528;&#44413;&#44592;10&#51109;.pptx" TargetMode="External"/><Relationship Id="rId205" Type="http://schemas.openxmlformats.org/officeDocument/2006/relationships/hyperlink" Target="&#52636;&#50528;&#44413;&#44592;17&#51109;.pptx" TargetMode="External"/><Relationship Id="rId226" Type="http://schemas.openxmlformats.org/officeDocument/2006/relationships/image" Target="../media/image96.png"/><Relationship Id="rId247" Type="http://schemas.openxmlformats.org/officeDocument/2006/relationships/hyperlink" Target="&#52636;&#50528;&#44413;&#44592;39&#51109;.pptx" TargetMode="External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&#52636;&#50528;&#44413;&#44592;05&#51109;.pptx" TargetMode="External"/><Relationship Id="rId216" Type="http://schemas.openxmlformats.org/officeDocument/2006/relationships/image" Target="../media/image91.png"/><Relationship Id="rId237" Type="http://schemas.openxmlformats.org/officeDocument/2006/relationships/hyperlink" Target="&#52636;&#50528;&#44413;&#44592;34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&#52636;&#50528;&#44413;&#44592;27&#51109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&#52636;&#50528;&#44413;&#44592;29&#51109;.pptx" TargetMode="External"/><Relationship Id="rId248" Type="http://schemas.openxmlformats.org/officeDocument/2006/relationships/image" Target="../media/image107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../19&#49884;&#54200;/&#49884;&#54200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../&#49888;&#50557;PPT/62%20&#50836;&#54620;&#51068;&#49436;/&#50836;&#54620;&#51068;&#49436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&#52636;&#50528;&#44413;&#44592;23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2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../14&#50669;&#45824;&#54616;/&#50669;&#45824;&#54616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../&#49888;&#50557;PPT/57%20&#48716;&#47112;&#47788;&#49436;/&#48716;&#47112;&#47788;&#49436;1&#51109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&#52636;&#50528;&#44413;&#44592;11&#51109;.pptx" TargetMode="External"/><Relationship Id="rId207" Type="http://schemas.openxmlformats.org/officeDocument/2006/relationships/hyperlink" Target="&#52636;&#50528;&#44413;&#44592;18&#51109;.pptx" TargetMode="External"/><Relationship Id="rId228" Type="http://schemas.openxmlformats.org/officeDocument/2006/relationships/image" Target="../media/image97.png"/><Relationship Id="rId249" Type="http://schemas.openxmlformats.org/officeDocument/2006/relationships/hyperlink" Target="&#52636;&#50528;&#44413;&#44592;40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slide" Target="slide18.xml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../30&#50500;&#47784;&#49828;/&#50500;&#47784;&#49828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&#52636;&#50528;&#44413;&#44592;06&#51109;.pptx" TargetMode="External"/><Relationship Id="rId218" Type="http://schemas.openxmlformats.org/officeDocument/2006/relationships/image" Target="../media/image92.png"/><Relationship Id="rId239" Type="http://schemas.openxmlformats.org/officeDocument/2006/relationships/hyperlink" Target="&#52636;&#50528;&#44413;&#44592;35&#51109;.pptx" TargetMode="External"/><Relationship Id="rId250" Type="http://schemas.openxmlformats.org/officeDocument/2006/relationships/image" Target="../media/image108.png"/><Relationship Id="rId24" Type="http://schemas.openxmlformats.org/officeDocument/2006/relationships/slide" Target="slide12.xml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&#52636;&#50528;&#44413;&#44592;01&#51109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&#52636;&#50528;&#44413;&#44592;30&#51109;.pptx" TargetMode="External"/><Relationship Id="rId240" Type="http://schemas.openxmlformats.org/officeDocument/2006/relationships/image" Target="../media/image103.png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&#52636;&#50528;&#44413;&#44592;24&#51109;.pptx" TargetMode="External"/><Relationship Id="rId230" Type="http://schemas.openxmlformats.org/officeDocument/2006/relationships/image" Target="../media/image98.png"/><Relationship Id="rId251" Type="http://schemas.openxmlformats.org/officeDocument/2006/relationships/image" Target="../media/image109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../15&#50640;&#49828;&#46972;/&#50640;&#49828;&#46972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../&#49888;&#50557;PPT/58%20&#55176;&#48652;&#47532;&#49436;/&#55176;&#48652;&#47532;&#49436;.pptx" TargetMode="External"/><Relationship Id="rId174" Type="http://schemas.openxmlformats.org/officeDocument/2006/relationships/image" Target="../media/image70.png"/><Relationship Id="rId195" Type="http://schemas.openxmlformats.org/officeDocument/2006/relationships/hyperlink" Target="&#52636;&#50528;&#44413;&#44592;12&#51109;.pptx" TargetMode="External"/><Relationship Id="rId209" Type="http://schemas.openxmlformats.org/officeDocument/2006/relationships/hyperlink" Target="&#52636;&#50528;&#44413;&#44592;19&#51109;.pptx" TargetMode="External"/><Relationship Id="rId220" Type="http://schemas.openxmlformats.org/officeDocument/2006/relationships/image" Target="../media/image93.png"/><Relationship Id="rId241" Type="http://schemas.openxmlformats.org/officeDocument/2006/relationships/hyperlink" Target="&#52636;&#50528;&#44413;&#44592;36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../10&#49324;&#47924;&#50648;&#54616;/&#49324;&#47924;&#50648;&#54616;.pptx" TargetMode="External"/><Relationship Id="rId78" Type="http://schemas.openxmlformats.org/officeDocument/2006/relationships/image" Target="../media/image22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4" Type="http://schemas.openxmlformats.org/officeDocument/2006/relationships/image" Target="../media/image65.png"/><Relationship Id="rId185" Type="http://schemas.openxmlformats.org/officeDocument/2006/relationships/hyperlink" Target="&#52636;&#50528;&#44413;&#44592;07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&#52636;&#50528;&#44413;&#44592;22&#51109;.pptx" TargetMode="External"/><Relationship Id="rId236" Type="http://schemas.openxmlformats.org/officeDocument/2006/relationships/image" Target="../media/image101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1&#51109;.pptx" TargetMode="External"/><Relationship Id="rId252" Type="http://schemas.openxmlformats.org/officeDocument/2006/relationships/image" Target="../media/image144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&#52636;&#50528;&#44413;&#44592;02&#51109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5&#51109;.pptx" TargetMode="External"/><Relationship Id="rId242" Type="http://schemas.openxmlformats.org/officeDocument/2006/relationships/image" Target="../media/image104.png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&#52636;&#50528;&#44413;&#44592;20&#51109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../&#49888;&#50557;PPT/59%20&#50556;&#44256;&#48372;&#49436;/&#50556;&#44256;&#48372;&#49436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&#52636;&#50528;&#44413;&#44592;13&#51109;.pptx" TargetMode="External"/><Relationship Id="rId201" Type="http://schemas.openxmlformats.org/officeDocument/2006/relationships/hyperlink" Target="&#52636;&#50528;&#44413;&#44592;15&#51109;.pptx" TargetMode="External"/><Relationship Id="rId222" Type="http://schemas.openxmlformats.org/officeDocument/2006/relationships/image" Target="../media/image94.png"/><Relationship Id="rId243" Type="http://schemas.openxmlformats.org/officeDocument/2006/relationships/hyperlink" Target="&#52636;&#50528;&#44413;&#44592;37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../27&#45796;&#45768;&#50648;/&#45796;&#45768;&#50648;.pptx" TargetMode="External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&#52636;&#50528;&#44413;&#44592;08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hyperlink" Target="&#52636;&#50528;&#44413;&#44592;32&#51109;.pptx" TargetMode="External"/><Relationship Id="rId28" Type="http://schemas.openxmlformats.org/officeDocument/2006/relationships/slide" Target="slide14.xml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../22&#50500;&#44032;/&#50500;&#44032;.pptx" TargetMode="External"/><Relationship Id="rId135" Type="http://schemas.openxmlformats.org/officeDocument/2006/relationships/hyperlink" Target="../../&#49888;&#50557;PPT/49%20&#50640;&#48288;&#49548;&#49436;/&#50640;&#48288;&#49548;&#49436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&#52636;&#50528;&#44413;&#44592;03&#51109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&#52636;&#50528;&#44413;&#44592;26&#51109;.pptx" TargetMode="External"/><Relationship Id="rId244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hyperlink" Target="../02&#52636;&#50528;&#44413;&#44592;/&#52636;&#50528;&#44413;&#44592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../&#49888;&#50557;PPT/44%20&#49324;&#46020;&#54665;&#51204;/&#49324;&#46020;&#54665;&#51204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../&#49888;&#50557;PPT/65%20&#50976;&#45796;&#49436;/&#50976;&#45796;&#49436;1&#51109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&#52636;&#50528;&#44413;&#44592;21&#51109;.pptx" TargetMode="External"/><Relationship Id="rId234" Type="http://schemas.openxmlformats.org/officeDocument/2006/relationships/image" Target="../media/image10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39&#47568;&#46972;&#44592;/&#47568;&#46972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&#52636;&#50528;&#44413;&#44592;14&#51109;.pptx" TargetMode="External"/><Relationship Id="rId203" Type="http://schemas.openxmlformats.org/officeDocument/2006/relationships/hyperlink" Target="&#52636;&#50528;&#44413;&#44592;16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245" Type="http://schemas.openxmlformats.org/officeDocument/2006/relationships/hyperlink" Target="&#52636;&#50528;&#44413;&#44592;38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../28&#54840;&#49464;&#50500;/&#54840;&#49464;&#50500;.pptx" TargetMode="External"/><Relationship Id="rId189" Type="http://schemas.openxmlformats.org/officeDocument/2006/relationships/hyperlink" Target="&#52636;&#50528;&#44413;&#44592;09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235" Type="http://schemas.openxmlformats.org/officeDocument/2006/relationships/hyperlink" Target="&#52636;&#50528;&#44413;&#44592;33&#51109;.pptx" TargetMode="External"/><Relationship Id="rId116" Type="http://schemas.openxmlformats.org/officeDocument/2006/relationships/image" Target="../media/image4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62.png"/><Relationship Id="rId20" Type="http://schemas.openxmlformats.org/officeDocument/2006/relationships/slide" Target="slide10.xml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../23&#51060;&#49324;&#50556;/&#51060;&#49324;&#50556;.pptx" TargetMode="External"/><Relationship Id="rId179" Type="http://schemas.openxmlformats.org/officeDocument/2006/relationships/hyperlink" Target="&#52636;&#50528;&#44413;&#44592;04&#51109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5" Type="http://schemas.openxmlformats.org/officeDocument/2006/relationships/hyperlink" Target="&#52636;&#50528;&#44413;&#44592;28&#51109;.pptx" TargetMode="External"/><Relationship Id="rId246" Type="http://schemas.openxmlformats.org/officeDocument/2006/relationships/image" Target="../media/image106.png"/><Relationship Id="rId106" Type="http://schemas.openxmlformats.org/officeDocument/2006/relationships/image" Target="../media/image3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../18&#50853;&#44592;/&#50853;&#44592;.pptx" TargetMode="External"/><Relationship Id="rId94" Type="http://schemas.openxmlformats.org/officeDocument/2006/relationships/image" Target="../media/image30.png"/><Relationship Id="rId148" Type="http://schemas.openxmlformats.org/officeDocument/2006/relationships/image" Target="../media/image57.png"/><Relationship Id="rId169" Type="http://schemas.openxmlformats.org/officeDocument/2006/relationships/hyperlink" Target="../../&#49888;&#50557;PPT/66%20&#50836;&#54620;&#44228;&#49884;&#47197;/&#50836;&#54620;&#44228;&#49884;&#47197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7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17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17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18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8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8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8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8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18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18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18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18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19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19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19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114" name="AutoShape 19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5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116" name="AutoShape 19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7" name="AutoShape 19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118" name="AutoShape 19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9" name="AutoShape 19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120" name="AutoShape 19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21" name="AutoShape 20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122" name="AutoShape 20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23" name="AutoShape 20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124" name="AutoShape 20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25" name="AutoShape 20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126" name="AutoShape 20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7" name="AutoShape 20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128" name="AutoShape 20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9" name="AutoShape 20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30" name="AutoShape 21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31" name="AutoShape 21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32" name="AutoShape 215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4135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1" name="그룹 150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8" name="그룹 257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1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59" name="그룹 258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1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0" name="그림 259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4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6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7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5138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9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5140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4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5142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3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5144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5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5146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7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5148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9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5150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51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5152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53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54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55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56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5159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8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60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1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6162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3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6164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6166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7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6168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9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6170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71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6172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73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6174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75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6176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77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8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79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80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6183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2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4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5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7186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7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7188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7190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91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7192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93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7194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5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7196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7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7198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9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7200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201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202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203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204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7207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6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8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9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8210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1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8212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8214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5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8216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7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8218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9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8220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21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8222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23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8224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25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26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27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28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8231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30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2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3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9234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5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9236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9238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9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9240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41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9242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43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9244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45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9246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7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9248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9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50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51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52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9255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4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6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7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0258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9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0260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6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0262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3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0264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5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0266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7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0268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9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0270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71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0272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73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74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75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76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0279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8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80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1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1282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3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1284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1286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7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1288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9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1290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91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1292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93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1294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95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1296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97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8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99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300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1303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1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2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3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4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5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2306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7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2308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2310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11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2312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13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2314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5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2316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7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2318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9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2320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21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22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23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24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2327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6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8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9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3330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1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3332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3334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5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3336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7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3338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9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3340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41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3342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43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3344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45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46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47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48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3351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50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2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3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4354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5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4356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4358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9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4360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61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4362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63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4364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65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4366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7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4368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9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70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71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72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4375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4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6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7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5378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9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5380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8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5382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3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5384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5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5386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7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5388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9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5390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91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5392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93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94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95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96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5399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8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400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1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6402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3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6404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6406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7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6408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9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6410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11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6412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13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6414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15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6416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17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8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19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20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6423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2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4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5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7426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7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7428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7430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31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7432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33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7434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5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7436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7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7438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9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7440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41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42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43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44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7447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6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8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9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8450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1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8452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8454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5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8456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7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8458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9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8460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61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8462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63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8464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65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66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67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68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8471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70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2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3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9474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5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9476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9478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9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9480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81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9482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83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9484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85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9486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7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9488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9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90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91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92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9495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5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25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25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25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25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26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26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26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26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26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26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26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4" name="AutoShape 26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26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6" name="AutoShape 26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7" name="AutoShape 27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0498" name="AutoShape 27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9" name="AutoShape 27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0500" name="AutoShape 27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501" name="AutoShape 27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0502" name="AutoShape 27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3" name="AutoShape 27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0504" name="AutoShape 27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5" name="AutoShape 27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0506" name="AutoShape 27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7" name="AutoShape 28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0508" name="AutoShape 28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9" name="AutoShape 28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0510" name="AutoShape 28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11" name="AutoShape 28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0512" name="AutoShape 28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13" name="AutoShape 28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14" name="AutoShape 28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15" name="AutoShape 29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16" name="AutoShape 29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0519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8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20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1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1522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3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1524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1526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7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1528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9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1530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31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1532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33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1534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35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1536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37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8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39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40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1543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2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4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5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2546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7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2548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2550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51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2552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53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2554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5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2556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7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2558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9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2560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61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62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63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64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2567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6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8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9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3570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1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3572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3574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5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3576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7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3578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9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3580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81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3582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83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3584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85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86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87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88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3591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90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2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3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4594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5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4596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4598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9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4600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601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4602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603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4604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605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4606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7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4608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9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10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11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12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4615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4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6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7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5618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9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5620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2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5622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3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5624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5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5626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7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5628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9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5630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31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5632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33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34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35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36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5639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8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40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1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6642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3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6644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6646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7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6648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9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6650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51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6652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53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6654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55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6656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57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8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59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60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6663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2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4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5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7666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7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7668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7670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71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7672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73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7674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5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7676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7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7678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9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7680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81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82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83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84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7687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6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8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9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8690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1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8692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8694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5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8696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7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8698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9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8700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701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8702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703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8704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705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706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707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08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8711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969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70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9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10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1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2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3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9714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5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9716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9718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9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9720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21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9722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23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9724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25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9726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7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9728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9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30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31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32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9735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072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3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3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4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5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6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7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0738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9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0740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4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0742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3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0744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5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0746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7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0748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9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0750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51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0752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53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54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55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56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0759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174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174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174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175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175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175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175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175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175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175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1757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1758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1759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1760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1761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1762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1763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1764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176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1766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1767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1768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1769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1770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1771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1772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1773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1774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1775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1776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1777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1778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1779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1780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1783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277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277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277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277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277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277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277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277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277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278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2781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2782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2783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2784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2785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2786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2787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2788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278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2790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2791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2792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2793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2794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2795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2796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2797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2798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2799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2800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2801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2802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2803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2804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2807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379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379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379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379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379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380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380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380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380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380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3805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3806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3807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3808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3809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3810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3811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3812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381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3814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3815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3816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3817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3818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3819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3820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3821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3822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3823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3824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3825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3826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3827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3828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3831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481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482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482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482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482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482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482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482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482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482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4829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4830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4831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4832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4833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4834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4835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4836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483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4838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4839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4840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4841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4842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4843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4844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4845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4846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4847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4848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4849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4850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4851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4852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4855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584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584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584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584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584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584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584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585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585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585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5853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5854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5855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5856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5857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5858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5859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5860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586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5862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5863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5864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5865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5866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5867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5868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5869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5870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5871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5872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5873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5874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5875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5876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5879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686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686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686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687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687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687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687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687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687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687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6877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6878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6879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6880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6881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6882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6883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6884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688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6886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6887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6888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6889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6890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6891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6892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6893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6894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6895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6896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6897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6898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6899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6900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6903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789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789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789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789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789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789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789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789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789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790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7901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7902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7903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7904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7905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7906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7907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7908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790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7910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7911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7912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7913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7914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7915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7916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7917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7918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7919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7920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7921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7922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7923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7924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7927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891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891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891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891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891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892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892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892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892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892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8925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8926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8927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8928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8929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8930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8931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8932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893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8934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8935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8936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8937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8938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8939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8940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8941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8942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8943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8944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8945" name="AutoShape 20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8946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8947" name="AutoShape 211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8948" name="AutoShape 21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8951" name="그림 1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276302" y="71439"/>
            <a:ext cx="11364314" cy="5950592"/>
            <a:chOff x="276302" y="71439"/>
            <a:chExt cx="11364314" cy="5950592"/>
          </a:xfrm>
        </p:grpSpPr>
        <p:grpSp>
          <p:nvGrpSpPr>
            <p:cNvPr id="259" name="그룹 258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2" name="그림 85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86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7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8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9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90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1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2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3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4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5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6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7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8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9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00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1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2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3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4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5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6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7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8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9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10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1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2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3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4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5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6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7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8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9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20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1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2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3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0" name="그룹 259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2" name="Picture 88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89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90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1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2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3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4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5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6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7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8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9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00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1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2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3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4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5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6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7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8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9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10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1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2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3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4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5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6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7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8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9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20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1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2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3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4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5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6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3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2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1225</Words>
  <Application>Microsoft Office PowerPoint</Application>
  <PresentationFormat>와이드스크린</PresentationFormat>
  <Paragraphs>1225</Paragraphs>
  <Slides>35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41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14</cp:revision>
  <dcterms:modified xsi:type="dcterms:W3CDTF">2019-05-22T01:43:53Z</dcterms:modified>
</cp:coreProperties>
</file>