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97" autoAdjust="0"/>
    <p:restoredTop sz="94251" autoAdjust="0"/>
  </p:normalViewPr>
  <p:slideViewPr>
    <p:cSldViewPr>
      <p:cViewPr varScale="1">
        <p:scale>
          <a:sx n="42" d="100"/>
          <a:sy n="42" d="100"/>
        </p:scale>
        <p:origin x="60" y="75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DBA3C2-D08D-47D1-B87C-C0399422343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17616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E4B9AE-8AB6-41E9-8A05-59D9B8C402A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76371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37CC02-A1DA-4035-B3ED-669E43D18E0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03319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14D35-FB85-4F84-AB42-84556359827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50833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0DEDA7-E19C-47B4-8BC2-1FDBBCDE517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5613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B9E561-42E3-40D8-B06D-A3A76B31B04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01030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38A6DA-62CF-4DC3-920B-541DACDD06E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25767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FC29E9-7E38-4B7C-8894-7BF972C642F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74199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F9E651-A710-4C40-8C6C-33F2E59CCB9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86463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DBB77C-7EC0-4A3D-AA45-A323FDA39D5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69394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55A2CD-F998-4869-849B-2089A279A89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73203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091887B-E41C-4922-BB2B-2375061A93F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59231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45&#51109;.pptx" TargetMode="External"/><Relationship Id="rId21" Type="http://schemas.openxmlformats.org/officeDocument/2006/relationships/slide" Target="slide14.xml"/><Relationship Id="rId63" Type="http://schemas.openxmlformats.org/officeDocument/2006/relationships/hyperlink" Target="&#51060;&#49324;&#50556;16&#51109;.pptx" TargetMode="External"/><Relationship Id="rId159" Type="http://schemas.openxmlformats.org/officeDocument/2006/relationships/hyperlink" Target="&#51060;&#49324;&#50556;65&#51109;.pptx" TargetMode="External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5" Type="http://schemas.openxmlformats.org/officeDocument/2006/relationships/slide" Target="slide22.xml"/><Relationship Id="rId181" Type="http://schemas.openxmlformats.org/officeDocument/2006/relationships/hyperlink" Target="../10&#49324;&#47924;&#50648;&#54616;/&#49324;&#47924;&#50648;&#54616;.pptx" TargetMode="External"/><Relationship Id="rId237" Type="http://schemas.openxmlformats.org/officeDocument/2006/relationships/hyperlink" Target="../38&#49828;&#44032;&#47028;/&#49828;&#44032;&#47028;.pptx" TargetMode="External"/><Relationship Id="rId279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hyperlink" Target="&#51060;&#49324;&#50556;06&#51109;.pptx" TargetMode="External"/><Relationship Id="rId139" Type="http://schemas.openxmlformats.org/officeDocument/2006/relationships/hyperlink" Target="&#51060;&#49324;&#50556;55&#51109;.pptx" TargetMode="External"/><Relationship Id="rId290" Type="http://schemas.openxmlformats.org/officeDocument/2006/relationships/image" Target="../media/image133.png"/><Relationship Id="rId85" Type="http://schemas.openxmlformats.org/officeDocument/2006/relationships/hyperlink" Target="&#51060;&#49324;&#50556;28&#51109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48" Type="http://schemas.openxmlformats.org/officeDocument/2006/relationships/image" Target="../media/image112.png"/><Relationship Id="rId12" Type="http://schemas.openxmlformats.org/officeDocument/2006/relationships/slide" Target="slide6.xml"/><Relationship Id="rId33" Type="http://schemas.openxmlformats.org/officeDocument/2006/relationships/hyperlink" Target="&#51060;&#49324;&#50556;01&#51109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&#51060;&#49324;&#50556;50&#51109;.pptx" TargetMode="External"/><Relationship Id="rId280" Type="http://schemas.openxmlformats.org/officeDocument/2006/relationships/image" Target="../media/image128.png"/><Relationship Id="rId54" Type="http://schemas.openxmlformats.org/officeDocument/2006/relationships/image" Target="../media/image15.png"/><Relationship Id="rId75" Type="http://schemas.openxmlformats.org/officeDocument/2006/relationships/hyperlink" Target="&#51060;&#49324;&#50556;22&#51109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1060;&#49324;&#50556;66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../28&#54840;&#49464;&#50500;/&#54840;&#49464;&#5050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59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16.xml"/><Relationship Id="rId119" Type="http://schemas.openxmlformats.org/officeDocument/2006/relationships/hyperlink" Target="&#51060;&#49324;&#50556;44&#51109;.pptx" TargetMode="External"/><Relationship Id="rId270" Type="http://schemas.openxmlformats.org/officeDocument/2006/relationships/image" Target="../media/image123.png"/><Relationship Id="rId291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&#51060;&#49324;&#50556;17&#51109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&#51060;&#49324;&#50556;61&#51109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../16&#45712;&#54756;&#48120;&#50556;/&#45712;&#54756;&#48120;&#50556;.pptx" TargetMode="External"/><Relationship Id="rId207" Type="http://schemas.openxmlformats.org/officeDocument/2006/relationships/hyperlink" Target="../23&#51060;&#49324;&#50556;/&#51060;&#49324;&#50556;.pptx" TargetMode="External"/><Relationship Id="rId228" Type="http://schemas.openxmlformats.org/officeDocument/2006/relationships/image" Target="../media/image102.png"/><Relationship Id="rId249" Type="http://schemas.openxmlformats.org/officeDocument/2006/relationships/hyperlink" Target="../../&#49888;&#50557;PPT/44%20&#49324;&#46020;&#54665;&#51204;/&#49324;&#46020;&#54665;&#51204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1060;&#49324;&#50556;49&#51109;.pptx" TargetMode="External"/><Relationship Id="rId260" Type="http://schemas.openxmlformats.org/officeDocument/2006/relationships/image" Target="../media/image118.png"/><Relationship Id="rId281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&#51060;&#49324;&#50556;12&#51109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&#51060;&#49324;&#50556;34&#51109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&#51060;&#49324;&#50556;56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../12&#50676;&#50773;&#44592;&#54616;/&#50676;&#50773;&#44592;&#54616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../39&#47568;&#46972;&#44592;/&#47568;&#46972;&#44592;.pptx" TargetMode="External"/><Relationship Id="rId250" Type="http://schemas.openxmlformats.org/officeDocument/2006/relationships/image" Target="../media/image113.png"/><Relationship Id="rId271" Type="http://schemas.openxmlformats.org/officeDocument/2006/relationships/hyperlink" Target="../../&#49888;&#50557;PPT/55%20&#46356;&#47784;&#45936;&#54980;&#49436;/&#46356;&#47784;&#45936;&#54980;&#49436;.pptx" TargetMode="External"/><Relationship Id="rId292" Type="http://schemas.openxmlformats.org/officeDocument/2006/relationships/image" Target="../media/image134.png"/><Relationship Id="rId24" Type="http://schemas.openxmlformats.org/officeDocument/2006/relationships/slide" Target="slide17.xml"/><Relationship Id="rId45" Type="http://schemas.openxmlformats.org/officeDocument/2006/relationships/hyperlink" Target="&#51060;&#49324;&#50556;07&#51109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&#51060;&#49324;&#50556;29&#51109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&#51060;&#49324;&#50556;51&#51109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../06&#50668;&#54840;&#49688;&#50500;/&#50668;&#54840;&#49688;&#50500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../34&#45208;&#54996;/&#45208;&#54996;.pptx" TargetMode="External"/><Relationship Id="rId240" Type="http://schemas.openxmlformats.org/officeDocument/2006/relationships/image" Target="../media/image108.png"/><Relationship Id="rId261" Type="http://schemas.openxmlformats.org/officeDocument/2006/relationships/hyperlink" Target="../../&#49888;&#50557;PPT/50%20&#48716;&#47549;&#48372;&#49436;/&#48716;&#47549;&#48372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1060;&#49324;&#50556;02&#51109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&#51060;&#49324;&#50556;23&#51109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&#51060;&#49324;&#50556;43&#51109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../02&#52636;&#50528;&#44413;&#44592;/&#52636;&#50528;&#44413;&#44592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../29&#50836;&#50648;/&#50836;&#50648;.pptx" TargetMode="External"/><Relationship Id="rId230" Type="http://schemas.openxmlformats.org/officeDocument/2006/relationships/image" Target="../media/image103.png"/><Relationship Id="rId251" Type="http://schemas.openxmlformats.org/officeDocument/2006/relationships/hyperlink" Target="../../&#49888;&#50557;PPT/45%20&#47196;&#47560;&#49436;/&#47196;&#47560;&#49436;.pptx" TargetMode="External"/><Relationship Id="rId25" Type="http://schemas.openxmlformats.org/officeDocument/2006/relationships/slide" Target="slide18.xml"/><Relationship Id="rId46" Type="http://schemas.openxmlformats.org/officeDocument/2006/relationships/image" Target="../media/image11.png"/><Relationship Id="rId67" Type="http://schemas.openxmlformats.org/officeDocument/2006/relationships/hyperlink" Target="&#51060;&#49324;&#50556;18&#51109;.pptx" TargetMode="External"/><Relationship Id="rId272" Type="http://schemas.openxmlformats.org/officeDocument/2006/relationships/image" Target="../media/image124.png"/><Relationship Id="rId293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51060;&#49324;&#50556;48&#51109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&#51060;&#49324;&#50556;62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../17&#50640;&#49828;&#45908;/&#50640;&#49828;&#45908;.pptx" TargetMode="External"/><Relationship Id="rId209" Type="http://schemas.openxmlformats.org/officeDocument/2006/relationships/hyperlink" Target="../24&#50696;&#47112;&#48120;&#50556;/&#50696;&#47112;&#48120;&#50556;.pptx" TargetMode="External"/><Relationship Id="rId220" Type="http://schemas.openxmlformats.org/officeDocument/2006/relationships/image" Target="../media/image98.png"/><Relationship Id="rId241" Type="http://schemas.openxmlformats.org/officeDocument/2006/relationships/hyperlink" Target="../../&#49888;&#50557;PPT/40%20&#47560;&#53468;&#48373;&#51020;/&#47560;&#53468;&#48373;&#51020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6.png"/><Relationship Id="rId57" Type="http://schemas.openxmlformats.org/officeDocument/2006/relationships/hyperlink" Target="&#51060;&#49324;&#50556;13&#51109;.pptx" TargetMode="External"/><Relationship Id="rId262" Type="http://schemas.openxmlformats.org/officeDocument/2006/relationships/image" Target="../media/image119.png"/><Relationship Id="rId283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image" Target="../media/image27.png"/><Relationship Id="rId99" Type="http://schemas.openxmlformats.org/officeDocument/2006/relationships/hyperlink" Target="&#51060;&#49324;&#50556;35&#51109;.pptx" TargetMode="External"/><Relationship Id="rId101" Type="http://schemas.openxmlformats.org/officeDocument/2006/relationships/hyperlink" Target="&#51060;&#49324;&#50556;36&#51109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&#51060;&#49324;&#50556;57&#51109;.pptx" TargetMode="External"/><Relationship Id="rId164" Type="http://schemas.openxmlformats.org/officeDocument/2006/relationships/image" Target="../media/image70.png"/><Relationship Id="rId185" Type="http://schemas.openxmlformats.org/officeDocument/2006/relationships/hyperlink" Target="../11&#50676;&#50773;&#44592;&#49345;/&#50676;&#50773;&#44592;&#49345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26" Type="http://schemas.openxmlformats.org/officeDocument/2006/relationships/slide" Target="slide19.xml"/><Relationship Id="rId231" Type="http://schemas.openxmlformats.org/officeDocument/2006/relationships/hyperlink" Target="../35&#54616;&#48149;&#44397;/&#54616;&#48149;&#44397;.pptx" TargetMode="External"/><Relationship Id="rId252" Type="http://schemas.openxmlformats.org/officeDocument/2006/relationships/image" Target="../media/image114.png"/><Relationship Id="rId273" Type="http://schemas.openxmlformats.org/officeDocument/2006/relationships/hyperlink" Target="../../&#49888;&#50557;PPT/56%20&#46356;&#46020;&#49436;/&#46356;&#46020;&#49436;.pptx" TargetMode="External"/><Relationship Id="rId294" Type="http://schemas.openxmlformats.org/officeDocument/2006/relationships/image" Target="../media/image135.png"/><Relationship Id="rId47" Type="http://schemas.openxmlformats.org/officeDocument/2006/relationships/hyperlink" Target="&#51060;&#49324;&#50556;08&#51109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&#51060;&#49324;&#50556;30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&#51060;&#49324;&#50556;52&#51109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../07&#49324;&#49324;&#44592;/&#49324;&#49324;&#44592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9.xml"/><Relationship Id="rId221" Type="http://schemas.openxmlformats.org/officeDocument/2006/relationships/hyperlink" Target="../30&#50500;&#47784;&#49828;/&#50500;&#47784;&#49828;.pptx" TargetMode="External"/><Relationship Id="rId242" Type="http://schemas.openxmlformats.org/officeDocument/2006/relationships/image" Target="../media/image109.png"/><Relationship Id="rId263" Type="http://schemas.openxmlformats.org/officeDocument/2006/relationships/hyperlink" Target="../../&#49888;&#50557;PPT/51%20&#44264;&#47196;&#49352;&#49436;/&#44264;&#47196;&#49352;&#49436;.pptx" TargetMode="External"/><Relationship Id="rId284" Type="http://schemas.openxmlformats.org/officeDocument/2006/relationships/image" Target="../media/image130.png"/><Relationship Id="rId37" Type="http://schemas.openxmlformats.org/officeDocument/2006/relationships/hyperlink" Target="&#51060;&#49324;&#50556;03&#51109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&#51060;&#49324;&#50556;24&#51109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&#51060;&#49324;&#50556;42&#51109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285;&#49464;&#44592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../25&#50696;&#47112;&#48120;&#50556;&#50528;&#44032;/&#50696;&#47112;&#48120;&#50556;&#50528;&#44032;.pptx" TargetMode="External"/><Relationship Id="rId232" Type="http://schemas.openxmlformats.org/officeDocument/2006/relationships/image" Target="../media/image104.png"/><Relationship Id="rId253" Type="http://schemas.openxmlformats.org/officeDocument/2006/relationships/hyperlink" Target="../../&#49888;&#50557;PPT/46%20&#44256;&#47536;&#46020;&#51204;&#49436;/&#44256;&#47536;&#46020;&#51204;&#49436;.pptx" TargetMode="External"/><Relationship Id="rId274" Type="http://schemas.openxmlformats.org/officeDocument/2006/relationships/image" Target="../media/image125.png"/><Relationship Id="rId295" Type="http://schemas.openxmlformats.org/officeDocument/2006/relationships/image" Target="../media/image136.png"/><Relationship Id="rId27" Type="http://schemas.openxmlformats.org/officeDocument/2006/relationships/slide" Target="slide20.xml"/><Relationship Id="rId48" Type="http://schemas.openxmlformats.org/officeDocument/2006/relationships/image" Target="../media/image12.png"/><Relationship Id="rId69" Type="http://schemas.openxmlformats.org/officeDocument/2006/relationships/hyperlink" Target="&#51060;&#49324;&#50556;19&#51109;.pptx" TargetMode="External"/><Relationship Id="rId113" Type="http://schemas.openxmlformats.org/officeDocument/2006/relationships/hyperlink" Target="&#51060;&#49324;&#50556;47&#51109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&#51060;&#49324;&#50556;63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../18&#50853;&#44592;/&#50853;&#44592;.pptx" TargetMode="External"/><Relationship Id="rId201" Type="http://schemas.openxmlformats.org/officeDocument/2006/relationships/hyperlink" Target="../20&#51104;&#50616;/&#51104;&#50616;.pptx" TargetMode="External"/><Relationship Id="rId222" Type="http://schemas.openxmlformats.org/officeDocument/2006/relationships/image" Target="../media/image99.png"/><Relationship Id="rId243" Type="http://schemas.openxmlformats.org/officeDocument/2006/relationships/hyperlink" Target="../../&#49888;&#50557;PPT/41%20&#47560;&#44032;&#48373;&#51020;/&#47560;&#44032;&#48373;&#51020;.pptx" TargetMode="External"/><Relationship Id="rId264" Type="http://schemas.openxmlformats.org/officeDocument/2006/relationships/image" Target="../media/image120.png"/><Relationship Id="rId285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0.xml"/><Relationship Id="rId38" Type="http://schemas.openxmlformats.org/officeDocument/2006/relationships/image" Target="../media/image7.png"/><Relationship Id="rId59" Type="http://schemas.openxmlformats.org/officeDocument/2006/relationships/hyperlink" Target="&#51060;&#49324;&#50556;14&#51109;.pptx" TargetMode="External"/><Relationship Id="rId103" Type="http://schemas.openxmlformats.org/officeDocument/2006/relationships/hyperlink" Target="&#51060;&#49324;&#50556;37&#51109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&#51060;&#49324;&#50556;31&#51109;.pptx" TargetMode="External"/><Relationship Id="rId145" Type="http://schemas.openxmlformats.org/officeDocument/2006/relationships/hyperlink" Target="&#51060;&#49324;&#50556;58&#51109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../13&#50669;&#45824;&#49345;/&#50669;&#45824;&#49345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4.png"/><Relationship Id="rId233" Type="http://schemas.openxmlformats.org/officeDocument/2006/relationships/hyperlink" Target="../36&#49828;&#48148;&#45264;/&#49828;&#48148;&#45264;.pptx" TargetMode="External"/><Relationship Id="rId254" Type="http://schemas.openxmlformats.org/officeDocument/2006/relationships/image" Target="../media/image115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hyperlink" Target="&#51060;&#49324;&#50556;09&#51109;.pptx" TargetMode="External"/><Relationship Id="rId114" Type="http://schemas.openxmlformats.org/officeDocument/2006/relationships/image" Target="../media/image45.png"/><Relationship Id="rId275" Type="http://schemas.openxmlformats.org/officeDocument/2006/relationships/hyperlink" Target="../../&#49888;&#50557;PPT/57%20&#48716;&#47112;&#47788;&#49436;/&#48716;&#47112;&#47788;&#49436;1&#51109;.pptx" TargetMode="External"/><Relationship Id="rId60" Type="http://schemas.openxmlformats.org/officeDocument/2006/relationships/image" Target="../media/image18.png"/><Relationship Id="rId81" Type="http://schemas.openxmlformats.org/officeDocument/2006/relationships/hyperlink" Target="&#51060;&#49324;&#50556;25&#51109;.pptx" TargetMode="External"/><Relationship Id="rId135" Type="http://schemas.openxmlformats.org/officeDocument/2006/relationships/hyperlink" Target="&#51060;&#49324;&#50556;53&#51109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../08&#47355;&#44592;/&#47355;&#44592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../31&#50724;&#48148;&#45852;/&#50724;&#48148;&#45852;1&#51109;.pptx" TargetMode="External"/><Relationship Id="rId244" Type="http://schemas.openxmlformats.org/officeDocument/2006/relationships/image" Target="../media/image110.png"/><Relationship Id="rId18" Type="http://schemas.openxmlformats.org/officeDocument/2006/relationships/slide" Target="slide11.xml"/><Relationship Id="rId39" Type="http://schemas.openxmlformats.org/officeDocument/2006/relationships/hyperlink" Target="&#51060;&#49324;&#50556;04&#51109;.pptx" TargetMode="External"/><Relationship Id="rId26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6" Type="http://schemas.openxmlformats.org/officeDocument/2006/relationships/image" Target="../media/image131.png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&#51060;&#49324;&#50556;41&#51109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../03&#47112;&#50948;&#44592;/&#47112;&#50948;&#44592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&#51060;&#49324;&#50556;20&#51109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../26&#50640;&#49828;&#44180;/&#50640;&#49828;&#4418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hyperlink" Target="../../&#49888;&#50557;PPT/47%20&#44256;&#47536;&#46020;&#54980;&#49436;/&#44256;&#47536;&#46020;&#54980;&#49436;.pptx" TargetMode="External"/><Relationship Id="rId276" Type="http://schemas.openxmlformats.org/officeDocument/2006/relationships/image" Target="../media/image126.png"/><Relationship Id="rId40" Type="http://schemas.openxmlformats.org/officeDocument/2006/relationships/image" Target="../media/image8.png"/><Relationship Id="rId115" Type="http://schemas.openxmlformats.org/officeDocument/2006/relationships/hyperlink" Target="&#51060;&#49324;&#50556;46&#51109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51060;&#49324;&#50556;64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&#51060;&#49324;&#50556;15&#51109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../19&#49884;&#54200;/&#49884;&#54200;.pptx" TargetMode="External"/><Relationship Id="rId203" Type="http://schemas.openxmlformats.org/officeDocument/2006/relationships/hyperlink" Target="../21&#51204;&#46020;&#49436;/&#51204;&#46020;&#49436;.pptx" TargetMode="External"/><Relationship Id="rId19" Type="http://schemas.openxmlformats.org/officeDocument/2006/relationships/slide" Target="slide12.xml"/><Relationship Id="rId224" Type="http://schemas.openxmlformats.org/officeDocument/2006/relationships/image" Target="../media/image100.png"/><Relationship Id="rId245" Type="http://schemas.openxmlformats.org/officeDocument/2006/relationships/hyperlink" Target="../../&#49888;&#50557;PPT/42%20&#45572;&#44032;&#48373;&#51020;/&#45572;&#44032;&#48373;&#5102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image" Target="../media/image3.png"/><Relationship Id="rId105" Type="http://schemas.openxmlformats.org/officeDocument/2006/relationships/hyperlink" Target="&#51060;&#49324;&#50556;38&#51109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51060;&#49324;&#50556;59&#51109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&#51060;&#49324;&#50556;10&#51109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51060;&#49324;&#50556;32&#51109;.pptx" TargetMode="External"/><Relationship Id="rId189" Type="http://schemas.openxmlformats.org/officeDocument/2006/relationships/hyperlink" Target="../14&#50669;&#45824;&#54616;/&#50669;&#45824;&#5461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../37&#54617;&#44060;/&#54617;&#4406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&#51060;&#49324;&#50556;54&#51109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3.xml"/><Relationship Id="rId41" Type="http://schemas.openxmlformats.org/officeDocument/2006/relationships/hyperlink" Target="&#51060;&#49324;&#50556;05&#51109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51060;&#49324;&#50556;26&#51109;.pptx" TargetMode="External"/><Relationship Id="rId179" Type="http://schemas.openxmlformats.org/officeDocument/2006/relationships/hyperlink" Target="../09&#49324;&#47924;&#50648;&#49345;/&#49324;&#47924;&#50648;&#49345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../32&#50836;&#45208;/&#50836;&#45208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8" Type="http://schemas.openxmlformats.org/officeDocument/2006/relationships/image" Target="../media/image132.png"/><Relationship Id="rId106" Type="http://schemas.openxmlformats.org/officeDocument/2006/relationships/image" Target="../media/image41.png"/><Relationship Id="rId127" Type="http://schemas.openxmlformats.org/officeDocument/2006/relationships/hyperlink" Target="&#51060;&#49324;&#50556;40&#51109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060;&#49324;&#50556;27&#51109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51060;&#49324;&#50556;21&#51109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../04&#48124;&#49688;&#44592;/&#48124;&#49688;&#4459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../27&#45796;&#45768;&#50648;/&#45796;&#45768;&#50648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../../&#49888;&#50557;PPT/48%20&#44040;&#46972;&#46356;&#50500;&#49436;/&#44040;&#46972;&#46356;&#50500;&#49436;.pptx" TargetMode="External"/><Relationship Id="rId278" Type="http://schemas.openxmlformats.org/officeDocument/2006/relationships/image" Target="../media/image127.png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91" Type="http://schemas.openxmlformats.org/officeDocument/2006/relationships/hyperlink" Target="../15&#50640;&#49828;&#46972;/&#50640;&#49828;&#46972;.pptx" TargetMode="External"/><Relationship Id="rId205" Type="http://schemas.openxmlformats.org/officeDocument/2006/relationships/hyperlink" Target="../22&#50500;&#44032;/&#50500;&#44032;.pptx" TargetMode="External"/><Relationship Id="rId247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hyperlink" Target="&#51060;&#49324;&#50556;39&#51109;.pptx" TargetMode="External"/><Relationship Id="rId289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25.xml"/><Relationship Id="rId53" Type="http://schemas.openxmlformats.org/officeDocument/2006/relationships/hyperlink" Target="&#51060;&#49324;&#50556;11&#51109;.pptx" TargetMode="External"/><Relationship Id="rId149" Type="http://schemas.openxmlformats.org/officeDocument/2006/relationships/hyperlink" Target="&#51060;&#49324;&#50556;60&#51109;.pptx" TargetMode="External"/><Relationship Id="rId95" Type="http://schemas.openxmlformats.org/officeDocument/2006/relationships/hyperlink" Target="&#51060;&#49324;&#50556;33&#51109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258" Type="http://schemas.openxmlformats.org/officeDocument/2006/relationships/image" Target="../media/image117.png"/><Relationship Id="rId22" Type="http://schemas.openxmlformats.org/officeDocument/2006/relationships/slide" Target="slide15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71" Type="http://schemas.openxmlformats.org/officeDocument/2006/relationships/hyperlink" Target="../05&#49888;&#47749;&#44592;/&#49888;&#47749;&#44592;.pptx" TargetMode="External"/><Relationship Id="rId227" Type="http://schemas.openxmlformats.org/officeDocument/2006/relationships/hyperlink" Target="../33&#48120;&#44032;/&#48120;&#44032;.pptx" TargetMode="External"/><Relationship Id="rId269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45&#51109;.pptx" TargetMode="External"/><Relationship Id="rId21" Type="http://schemas.openxmlformats.org/officeDocument/2006/relationships/slide" Target="slide15.xml"/><Relationship Id="rId63" Type="http://schemas.openxmlformats.org/officeDocument/2006/relationships/hyperlink" Target="&#51060;&#49324;&#50556;16&#51109;.pptx" TargetMode="External"/><Relationship Id="rId159" Type="http://schemas.openxmlformats.org/officeDocument/2006/relationships/hyperlink" Target="&#51060;&#49324;&#50556;65&#51109;.pptx" TargetMode="External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5" Type="http://schemas.openxmlformats.org/officeDocument/2006/relationships/slide" Target="slide22.xml"/><Relationship Id="rId181" Type="http://schemas.openxmlformats.org/officeDocument/2006/relationships/hyperlink" Target="../10&#49324;&#47924;&#50648;&#54616;/&#49324;&#47924;&#50648;&#54616;.pptx" TargetMode="External"/><Relationship Id="rId237" Type="http://schemas.openxmlformats.org/officeDocument/2006/relationships/hyperlink" Target="../38&#49828;&#44032;&#47028;/&#49828;&#44032;&#47028;.pptx" TargetMode="External"/><Relationship Id="rId279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hyperlink" Target="&#51060;&#49324;&#50556;06&#51109;.pptx" TargetMode="External"/><Relationship Id="rId139" Type="http://schemas.openxmlformats.org/officeDocument/2006/relationships/hyperlink" Target="&#51060;&#49324;&#50556;55&#51109;.pptx" TargetMode="External"/><Relationship Id="rId290" Type="http://schemas.openxmlformats.org/officeDocument/2006/relationships/image" Target="../media/image133.png"/><Relationship Id="rId85" Type="http://schemas.openxmlformats.org/officeDocument/2006/relationships/hyperlink" Target="&#51060;&#49324;&#50556;28&#51109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48" Type="http://schemas.openxmlformats.org/officeDocument/2006/relationships/image" Target="../media/image112.png"/><Relationship Id="rId12" Type="http://schemas.openxmlformats.org/officeDocument/2006/relationships/slide" Target="slide6.xml"/><Relationship Id="rId33" Type="http://schemas.openxmlformats.org/officeDocument/2006/relationships/hyperlink" Target="&#51060;&#49324;&#50556;01&#51109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&#51060;&#49324;&#50556;50&#51109;.pptx" TargetMode="External"/><Relationship Id="rId280" Type="http://schemas.openxmlformats.org/officeDocument/2006/relationships/image" Target="../media/image128.png"/><Relationship Id="rId54" Type="http://schemas.openxmlformats.org/officeDocument/2006/relationships/image" Target="../media/image15.png"/><Relationship Id="rId75" Type="http://schemas.openxmlformats.org/officeDocument/2006/relationships/hyperlink" Target="&#51060;&#49324;&#50556;22&#51109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1060;&#49324;&#50556;66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../28&#54840;&#49464;&#50500;/&#54840;&#49464;&#5050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59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17.xml"/><Relationship Id="rId119" Type="http://schemas.openxmlformats.org/officeDocument/2006/relationships/hyperlink" Target="&#51060;&#49324;&#50556;44&#51109;.pptx" TargetMode="External"/><Relationship Id="rId270" Type="http://schemas.openxmlformats.org/officeDocument/2006/relationships/image" Target="../media/image123.png"/><Relationship Id="rId291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&#51060;&#49324;&#50556;17&#51109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&#51060;&#49324;&#50556;61&#51109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../16&#45712;&#54756;&#48120;&#50556;/&#45712;&#54756;&#48120;&#50556;.pptx" TargetMode="External"/><Relationship Id="rId207" Type="http://schemas.openxmlformats.org/officeDocument/2006/relationships/hyperlink" Target="../23&#51060;&#49324;&#50556;/&#51060;&#49324;&#50556;.pptx" TargetMode="External"/><Relationship Id="rId228" Type="http://schemas.openxmlformats.org/officeDocument/2006/relationships/image" Target="../media/image102.png"/><Relationship Id="rId249" Type="http://schemas.openxmlformats.org/officeDocument/2006/relationships/hyperlink" Target="../../&#49888;&#50557;PPT/44%20&#49324;&#46020;&#54665;&#51204;/&#49324;&#46020;&#54665;&#51204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1060;&#49324;&#50556;49&#51109;.pptx" TargetMode="External"/><Relationship Id="rId260" Type="http://schemas.openxmlformats.org/officeDocument/2006/relationships/image" Target="../media/image118.png"/><Relationship Id="rId281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&#51060;&#49324;&#50556;12&#51109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&#51060;&#49324;&#50556;34&#51109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&#51060;&#49324;&#50556;56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../12&#50676;&#50773;&#44592;&#54616;/&#50676;&#50773;&#44592;&#54616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../39&#47568;&#46972;&#44592;/&#47568;&#46972;&#44592;.pptx" TargetMode="External"/><Relationship Id="rId250" Type="http://schemas.openxmlformats.org/officeDocument/2006/relationships/image" Target="../media/image113.png"/><Relationship Id="rId271" Type="http://schemas.openxmlformats.org/officeDocument/2006/relationships/hyperlink" Target="../../&#49888;&#50557;PPT/55%20&#46356;&#47784;&#45936;&#54980;&#49436;/&#46356;&#47784;&#45936;&#54980;&#49436;.pptx" TargetMode="External"/><Relationship Id="rId292" Type="http://schemas.openxmlformats.org/officeDocument/2006/relationships/image" Target="../media/image134.png"/><Relationship Id="rId24" Type="http://schemas.openxmlformats.org/officeDocument/2006/relationships/slide" Target="slide18.xml"/><Relationship Id="rId45" Type="http://schemas.openxmlformats.org/officeDocument/2006/relationships/hyperlink" Target="&#51060;&#49324;&#50556;07&#51109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&#51060;&#49324;&#50556;29&#51109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&#51060;&#49324;&#50556;51&#51109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../06&#50668;&#54840;&#49688;&#50500;/&#50668;&#54840;&#49688;&#50500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../34&#45208;&#54996;/&#45208;&#54996;.pptx" TargetMode="External"/><Relationship Id="rId240" Type="http://schemas.openxmlformats.org/officeDocument/2006/relationships/image" Target="../media/image108.png"/><Relationship Id="rId261" Type="http://schemas.openxmlformats.org/officeDocument/2006/relationships/hyperlink" Target="../../&#49888;&#50557;PPT/50%20&#48716;&#47549;&#48372;&#49436;/&#48716;&#47549;&#48372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1060;&#49324;&#50556;02&#51109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&#51060;&#49324;&#50556;23&#51109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&#51060;&#49324;&#50556;43&#51109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../02&#52636;&#50528;&#44413;&#44592;/&#52636;&#50528;&#44413;&#44592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../29&#50836;&#50648;/&#50836;&#50648;.pptx" TargetMode="External"/><Relationship Id="rId230" Type="http://schemas.openxmlformats.org/officeDocument/2006/relationships/image" Target="../media/image103.png"/><Relationship Id="rId251" Type="http://schemas.openxmlformats.org/officeDocument/2006/relationships/hyperlink" Target="../../&#49888;&#50557;PPT/45%20&#47196;&#47560;&#49436;/&#47196;&#47560;&#49436;.pptx" TargetMode="External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&#51060;&#49324;&#50556;18&#51109;.pptx" TargetMode="External"/><Relationship Id="rId272" Type="http://schemas.openxmlformats.org/officeDocument/2006/relationships/image" Target="../media/image124.png"/><Relationship Id="rId293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51060;&#49324;&#50556;48&#51109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&#51060;&#49324;&#50556;62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../17&#50640;&#49828;&#45908;/&#50640;&#49828;&#45908;.pptx" TargetMode="External"/><Relationship Id="rId209" Type="http://schemas.openxmlformats.org/officeDocument/2006/relationships/hyperlink" Target="../24&#50696;&#47112;&#48120;&#50556;/&#50696;&#47112;&#48120;&#50556;.pptx" TargetMode="External"/><Relationship Id="rId220" Type="http://schemas.openxmlformats.org/officeDocument/2006/relationships/image" Target="../media/image98.png"/><Relationship Id="rId241" Type="http://schemas.openxmlformats.org/officeDocument/2006/relationships/hyperlink" Target="../../&#49888;&#50557;PPT/40%20&#47560;&#53468;&#48373;&#51020;/&#47560;&#53468;&#48373;&#51020;.pptx" TargetMode="External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&#51060;&#49324;&#50556;13&#51109;.pptx" TargetMode="External"/><Relationship Id="rId262" Type="http://schemas.openxmlformats.org/officeDocument/2006/relationships/image" Target="../media/image119.png"/><Relationship Id="rId283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image" Target="../media/image27.png"/><Relationship Id="rId99" Type="http://schemas.openxmlformats.org/officeDocument/2006/relationships/hyperlink" Target="&#51060;&#49324;&#50556;35&#51109;.pptx" TargetMode="External"/><Relationship Id="rId101" Type="http://schemas.openxmlformats.org/officeDocument/2006/relationships/hyperlink" Target="&#51060;&#49324;&#50556;36&#51109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&#51060;&#49324;&#50556;57&#51109;.pptx" TargetMode="External"/><Relationship Id="rId164" Type="http://schemas.openxmlformats.org/officeDocument/2006/relationships/image" Target="../media/image70.png"/><Relationship Id="rId185" Type="http://schemas.openxmlformats.org/officeDocument/2006/relationships/hyperlink" Target="../11&#50676;&#50773;&#44592;&#49345;/&#50676;&#50773;&#44592;&#49345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26" Type="http://schemas.openxmlformats.org/officeDocument/2006/relationships/slide" Target="slide20.xml"/><Relationship Id="rId231" Type="http://schemas.openxmlformats.org/officeDocument/2006/relationships/hyperlink" Target="../35&#54616;&#48149;&#44397;/&#54616;&#48149;&#44397;.pptx" TargetMode="External"/><Relationship Id="rId252" Type="http://schemas.openxmlformats.org/officeDocument/2006/relationships/image" Target="../media/image114.png"/><Relationship Id="rId273" Type="http://schemas.openxmlformats.org/officeDocument/2006/relationships/hyperlink" Target="../../&#49888;&#50557;PPT/56%20&#46356;&#46020;&#49436;/&#46356;&#46020;&#49436;.pptx" TargetMode="External"/><Relationship Id="rId294" Type="http://schemas.openxmlformats.org/officeDocument/2006/relationships/image" Target="../media/image135.png"/><Relationship Id="rId47" Type="http://schemas.openxmlformats.org/officeDocument/2006/relationships/hyperlink" Target="&#51060;&#49324;&#50556;08&#51109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&#51060;&#49324;&#50556;30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&#51060;&#49324;&#50556;52&#51109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../07&#49324;&#49324;&#44592;/&#49324;&#49324;&#44592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../30&#50500;&#47784;&#49828;/&#50500;&#47784;&#49828;.pptx" TargetMode="External"/><Relationship Id="rId242" Type="http://schemas.openxmlformats.org/officeDocument/2006/relationships/image" Target="../media/image109.png"/><Relationship Id="rId263" Type="http://schemas.openxmlformats.org/officeDocument/2006/relationships/hyperlink" Target="../../&#49888;&#50557;PPT/51%20&#44264;&#47196;&#49352;&#49436;/&#44264;&#47196;&#49352;&#49436;.pptx" TargetMode="External"/><Relationship Id="rId284" Type="http://schemas.openxmlformats.org/officeDocument/2006/relationships/image" Target="../media/image130.png"/><Relationship Id="rId37" Type="http://schemas.openxmlformats.org/officeDocument/2006/relationships/hyperlink" Target="&#51060;&#49324;&#50556;03&#51109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&#51060;&#49324;&#50556;24&#51109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&#51060;&#49324;&#50556;42&#51109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285;&#49464;&#44592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../25&#50696;&#47112;&#48120;&#50556;&#50528;&#44032;/&#50696;&#47112;&#48120;&#50556;&#50528;&#44032;.pptx" TargetMode="External"/><Relationship Id="rId232" Type="http://schemas.openxmlformats.org/officeDocument/2006/relationships/image" Target="../media/image104.png"/><Relationship Id="rId253" Type="http://schemas.openxmlformats.org/officeDocument/2006/relationships/hyperlink" Target="../../&#49888;&#50557;PPT/46%20&#44256;&#47536;&#46020;&#51204;&#49436;/&#44256;&#47536;&#46020;&#51204;&#49436;.pptx" TargetMode="External"/><Relationship Id="rId274" Type="http://schemas.openxmlformats.org/officeDocument/2006/relationships/image" Target="../media/image125.png"/><Relationship Id="rId295" Type="http://schemas.openxmlformats.org/officeDocument/2006/relationships/image" Target="../media/image137.png"/><Relationship Id="rId27" Type="http://schemas.openxmlformats.org/officeDocument/2006/relationships/slide" Target="slide8.xml"/><Relationship Id="rId48" Type="http://schemas.openxmlformats.org/officeDocument/2006/relationships/image" Target="../media/image12.png"/><Relationship Id="rId69" Type="http://schemas.openxmlformats.org/officeDocument/2006/relationships/hyperlink" Target="&#51060;&#49324;&#50556;19&#51109;.pptx" TargetMode="External"/><Relationship Id="rId113" Type="http://schemas.openxmlformats.org/officeDocument/2006/relationships/hyperlink" Target="&#51060;&#49324;&#50556;47&#51109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&#51060;&#49324;&#50556;63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../18&#50853;&#44592;/&#50853;&#44592;.pptx" TargetMode="External"/><Relationship Id="rId201" Type="http://schemas.openxmlformats.org/officeDocument/2006/relationships/hyperlink" Target="../20&#51104;&#50616;/&#51104;&#50616;.pptx" TargetMode="External"/><Relationship Id="rId222" Type="http://schemas.openxmlformats.org/officeDocument/2006/relationships/image" Target="../media/image99.png"/><Relationship Id="rId243" Type="http://schemas.openxmlformats.org/officeDocument/2006/relationships/hyperlink" Target="../../&#49888;&#50557;PPT/41%20&#47560;&#44032;&#48373;&#51020;/&#47560;&#44032;&#48373;&#51020;.pptx" TargetMode="External"/><Relationship Id="rId264" Type="http://schemas.openxmlformats.org/officeDocument/2006/relationships/image" Target="../media/image120.png"/><Relationship Id="rId285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&#51060;&#49324;&#50556;14&#51109;.pptx" TargetMode="External"/><Relationship Id="rId103" Type="http://schemas.openxmlformats.org/officeDocument/2006/relationships/hyperlink" Target="&#51060;&#49324;&#50556;37&#51109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&#51060;&#49324;&#50556;31&#51109;.pptx" TargetMode="External"/><Relationship Id="rId145" Type="http://schemas.openxmlformats.org/officeDocument/2006/relationships/hyperlink" Target="&#51060;&#49324;&#50556;58&#51109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../13&#50669;&#45824;&#49345;/&#50669;&#45824;&#49345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4.png"/><Relationship Id="rId233" Type="http://schemas.openxmlformats.org/officeDocument/2006/relationships/hyperlink" Target="../36&#49828;&#48148;&#45264;/&#49828;&#48148;&#45264;.pptx" TargetMode="External"/><Relationship Id="rId254" Type="http://schemas.openxmlformats.org/officeDocument/2006/relationships/image" Target="../media/image115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hyperlink" Target="&#51060;&#49324;&#50556;09&#51109;.pptx" TargetMode="External"/><Relationship Id="rId114" Type="http://schemas.openxmlformats.org/officeDocument/2006/relationships/image" Target="../media/image45.png"/><Relationship Id="rId275" Type="http://schemas.openxmlformats.org/officeDocument/2006/relationships/hyperlink" Target="../../&#49888;&#50557;PPT/57%20&#48716;&#47112;&#47788;&#49436;/&#48716;&#47112;&#47788;&#49436;1&#51109;.pptx" TargetMode="External"/><Relationship Id="rId60" Type="http://schemas.openxmlformats.org/officeDocument/2006/relationships/image" Target="../media/image18.png"/><Relationship Id="rId81" Type="http://schemas.openxmlformats.org/officeDocument/2006/relationships/hyperlink" Target="&#51060;&#49324;&#50556;25&#51109;.pptx" TargetMode="External"/><Relationship Id="rId135" Type="http://schemas.openxmlformats.org/officeDocument/2006/relationships/hyperlink" Target="&#51060;&#49324;&#50556;53&#51109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../08&#47355;&#44592;/&#47355;&#44592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../31&#50724;&#48148;&#45852;/&#50724;&#48148;&#45852;1&#51109;.pptx" TargetMode="External"/><Relationship Id="rId244" Type="http://schemas.openxmlformats.org/officeDocument/2006/relationships/image" Target="../media/image110.png"/><Relationship Id="rId18" Type="http://schemas.openxmlformats.org/officeDocument/2006/relationships/slide" Target="slide12.xml"/><Relationship Id="rId39" Type="http://schemas.openxmlformats.org/officeDocument/2006/relationships/hyperlink" Target="&#51060;&#49324;&#50556;04&#51109;.pptx" TargetMode="External"/><Relationship Id="rId26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6" Type="http://schemas.openxmlformats.org/officeDocument/2006/relationships/image" Target="../media/image131.png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&#51060;&#49324;&#50556;41&#51109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../03&#47112;&#50948;&#44592;/&#47112;&#50948;&#44592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&#51060;&#49324;&#50556;20&#51109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../26&#50640;&#49828;&#44180;/&#50640;&#49828;&#4418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hyperlink" Target="../../&#49888;&#50557;PPT/47%20&#44256;&#47536;&#46020;&#54980;&#49436;/&#44256;&#47536;&#46020;&#54980;&#49436;.pptx" TargetMode="External"/><Relationship Id="rId276" Type="http://schemas.openxmlformats.org/officeDocument/2006/relationships/image" Target="../media/image126.png"/><Relationship Id="rId40" Type="http://schemas.openxmlformats.org/officeDocument/2006/relationships/image" Target="../media/image8.png"/><Relationship Id="rId115" Type="http://schemas.openxmlformats.org/officeDocument/2006/relationships/hyperlink" Target="&#51060;&#49324;&#50556;46&#51109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51060;&#49324;&#50556;64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&#51060;&#49324;&#50556;15&#51109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../19&#49884;&#54200;/&#49884;&#54200;.pptx" TargetMode="External"/><Relationship Id="rId203" Type="http://schemas.openxmlformats.org/officeDocument/2006/relationships/hyperlink" Target="../21&#51204;&#46020;&#49436;/&#51204;&#46020;&#49436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../../&#49888;&#50557;PPT/42%20&#45572;&#44032;&#48373;&#51020;/&#45572;&#44032;&#48373;&#5102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image" Target="../media/image3.png"/><Relationship Id="rId105" Type="http://schemas.openxmlformats.org/officeDocument/2006/relationships/hyperlink" Target="&#51060;&#49324;&#50556;38&#51109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51060;&#49324;&#50556;59&#51109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&#51060;&#49324;&#50556;10&#51109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51060;&#49324;&#50556;32&#51109;.pptx" TargetMode="External"/><Relationship Id="rId189" Type="http://schemas.openxmlformats.org/officeDocument/2006/relationships/hyperlink" Target="../14&#50669;&#45824;&#54616;/&#50669;&#45824;&#5461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../37&#54617;&#44060;/&#54617;&#4406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&#51060;&#49324;&#50556;54&#51109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&#51060;&#49324;&#50556;05&#51109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51060;&#49324;&#50556;26&#51109;.pptx" TargetMode="External"/><Relationship Id="rId179" Type="http://schemas.openxmlformats.org/officeDocument/2006/relationships/hyperlink" Target="../09&#49324;&#47924;&#50648;&#49345;/&#49324;&#47924;&#50648;&#49345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../32&#50836;&#45208;/&#50836;&#45208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8" Type="http://schemas.openxmlformats.org/officeDocument/2006/relationships/image" Target="../media/image132.png"/><Relationship Id="rId106" Type="http://schemas.openxmlformats.org/officeDocument/2006/relationships/image" Target="../media/image41.png"/><Relationship Id="rId127" Type="http://schemas.openxmlformats.org/officeDocument/2006/relationships/hyperlink" Target="&#51060;&#49324;&#50556;40&#51109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060;&#49324;&#50556;27&#51109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51060;&#49324;&#50556;21&#51109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../04&#48124;&#49688;&#44592;/&#48124;&#49688;&#4459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../27&#45796;&#45768;&#50648;/&#45796;&#45768;&#50648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../../&#49888;&#50557;PPT/48%20&#44040;&#46972;&#46356;&#50500;&#49436;/&#44040;&#46972;&#46356;&#50500;&#49436;.pptx" TargetMode="External"/><Relationship Id="rId278" Type="http://schemas.openxmlformats.org/officeDocument/2006/relationships/image" Target="../media/image127.png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91" Type="http://schemas.openxmlformats.org/officeDocument/2006/relationships/hyperlink" Target="../15&#50640;&#49828;&#46972;/&#50640;&#49828;&#46972;.pptx" TargetMode="External"/><Relationship Id="rId205" Type="http://schemas.openxmlformats.org/officeDocument/2006/relationships/hyperlink" Target="../22&#50500;&#44032;/&#50500;&#44032;.pptx" TargetMode="External"/><Relationship Id="rId247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hyperlink" Target="&#51060;&#49324;&#50556;39&#51109;.pptx" TargetMode="External"/><Relationship Id="rId289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25.xml"/><Relationship Id="rId53" Type="http://schemas.openxmlformats.org/officeDocument/2006/relationships/hyperlink" Target="&#51060;&#49324;&#50556;11&#51109;.pptx" TargetMode="External"/><Relationship Id="rId149" Type="http://schemas.openxmlformats.org/officeDocument/2006/relationships/hyperlink" Target="&#51060;&#49324;&#50556;60&#51109;.pptx" TargetMode="External"/><Relationship Id="rId95" Type="http://schemas.openxmlformats.org/officeDocument/2006/relationships/hyperlink" Target="&#51060;&#49324;&#50556;33&#51109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71" Type="http://schemas.openxmlformats.org/officeDocument/2006/relationships/hyperlink" Target="../05&#49888;&#47749;&#44592;/&#49888;&#47749;&#44592;.pptx" TargetMode="External"/><Relationship Id="rId227" Type="http://schemas.openxmlformats.org/officeDocument/2006/relationships/hyperlink" Target="../33&#48120;&#44032;/&#48120;&#44032;.pptx" TargetMode="External"/><Relationship Id="rId269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45&#51109;.pptx" TargetMode="External"/><Relationship Id="rId21" Type="http://schemas.openxmlformats.org/officeDocument/2006/relationships/slide" Target="slide15.xml"/><Relationship Id="rId63" Type="http://schemas.openxmlformats.org/officeDocument/2006/relationships/hyperlink" Target="&#51060;&#49324;&#50556;16&#51109;.pptx" TargetMode="External"/><Relationship Id="rId159" Type="http://schemas.openxmlformats.org/officeDocument/2006/relationships/hyperlink" Target="&#51060;&#49324;&#50556;65&#51109;.pptx" TargetMode="External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5" Type="http://schemas.openxmlformats.org/officeDocument/2006/relationships/slide" Target="slide22.xml"/><Relationship Id="rId181" Type="http://schemas.openxmlformats.org/officeDocument/2006/relationships/hyperlink" Target="../10&#49324;&#47924;&#50648;&#54616;/&#49324;&#47924;&#50648;&#54616;.pptx" TargetMode="External"/><Relationship Id="rId237" Type="http://schemas.openxmlformats.org/officeDocument/2006/relationships/hyperlink" Target="../38&#49828;&#44032;&#47028;/&#49828;&#44032;&#47028;.pptx" TargetMode="External"/><Relationship Id="rId279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hyperlink" Target="&#51060;&#49324;&#50556;06&#51109;.pptx" TargetMode="External"/><Relationship Id="rId139" Type="http://schemas.openxmlformats.org/officeDocument/2006/relationships/hyperlink" Target="&#51060;&#49324;&#50556;55&#51109;.pptx" TargetMode="External"/><Relationship Id="rId290" Type="http://schemas.openxmlformats.org/officeDocument/2006/relationships/image" Target="../media/image133.png"/><Relationship Id="rId85" Type="http://schemas.openxmlformats.org/officeDocument/2006/relationships/hyperlink" Target="&#51060;&#49324;&#50556;28&#51109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48" Type="http://schemas.openxmlformats.org/officeDocument/2006/relationships/image" Target="../media/image112.png"/><Relationship Id="rId12" Type="http://schemas.openxmlformats.org/officeDocument/2006/relationships/slide" Target="slide6.xml"/><Relationship Id="rId33" Type="http://schemas.openxmlformats.org/officeDocument/2006/relationships/hyperlink" Target="&#51060;&#49324;&#50556;01&#51109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&#51060;&#49324;&#50556;50&#51109;.pptx" TargetMode="External"/><Relationship Id="rId280" Type="http://schemas.openxmlformats.org/officeDocument/2006/relationships/image" Target="../media/image128.png"/><Relationship Id="rId54" Type="http://schemas.openxmlformats.org/officeDocument/2006/relationships/image" Target="../media/image15.png"/><Relationship Id="rId75" Type="http://schemas.openxmlformats.org/officeDocument/2006/relationships/hyperlink" Target="&#51060;&#49324;&#50556;22&#51109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1060;&#49324;&#50556;66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../28&#54840;&#49464;&#50500;/&#54840;&#49464;&#5050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59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17.xml"/><Relationship Id="rId119" Type="http://schemas.openxmlformats.org/officeDocument/2006/relationships/hyperlink" Target="&#51060;&#49324;&#50556;44&#51109;.pptx" TargetMode="External"/><Relationship Id="rId270" Type="http://schemas.openxmlformats.org/officeDocument/2006/relationships/image" Target="../media/image123.png"/><Relationship Id="rId291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&#51060;&#49324;&#50556;17&#51109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&#51060;&#49324;&#50556;61&#51109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../16&#45712;&#54756;&#48120;&#50556;/&#45712;&#54756;&#48120;&#50556;.pptx" TargetMode="External"/><Relationship Id="rId207" Type="http://schemas.openxmlformats.org/officeDocument/2006/relationships/hyperlink" Target="../23&#51060;&#49324;&#50556;/&#51060;&#49324;&#50556;.pptx" TargetMode="External"/><Relationship Id="rId228" Type="http://schemas.openxmlformats.org/officeDocument/2006/relationships/image" Target="../media/image102.png"/><Relationship Id="rId249" Type="http://schemas.openxmlformats.org/officeDocument/2006/relationships/hyperlink" Target="../../&#49888;&#50557;PPT/44%20&#49324;&#46020;&#54665;&#51204;/&#49324;&#46020;&#54665;&#51204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1060;&#49324;&#50556;49&#51109;.pptx" TargetMode="External"/><Relationship Id="rId260" Type="http://schemas.openxmlformats.org/officeDocument/2006/relationships/image" Target="../media/image118.png"/><Relationship Id="rId281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&#51060;&#49324;&#50556;12&#51109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&#51060;&#49324;&#50556;34&#51109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&#51060;&#49324;&#50556;56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../12&#50676;&#50773;&#44592;&#54616;/&#50676;&#50773;&#44592;&#54616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../39&#47568;&#46972;&#44592;/&#47568;&#46972;&#44592;.pptx" TargetMode="External"/><Relationship Id="rId250" Type="http://schemas.openxmlformats.org/officeDocument/2006/relationships/image" Target="../media/image113.png"/><Relationship Id="rId271" Type="http://schemas.openxmlformats.org/officeDocument/2006/relationships/hyperlink" Target="../../&#49888;&#50557;PPT/55%20&#46356;&#47784;&#45936;&#54980;&#49436;/&#46356;&#47784;&#45936;&#54980;&#49436;.pptx" TargetMode="External"/><Relationship Id="rId292" Type="http://schemas.openxmlformats.org/officeDocument/2006/relationships/image" Target="../media/image134.png"/><Relationship Id="rId24" Type="http://schemas.openxmlformats.org/officeDocument/2006/relationships/slide" Target="slide18.xml"/><Relationship Id="rId45" Type="http://schemas.openxmlformats.org/officeDocument/2006/relationships/hyperlink" Target="&#51060;&#49324;&#50556;07&#51109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&#51060;&#49324;&#50556;29&#51109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&#51060;&#49324;&#50556;51&#51109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../06&#50668;&#54840;&#49688;&#50500;/&#50668;&#54840;&#49688;&#50500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../34&#45208;&#54996;/&#45208;&#54996;.pptx" TargetMode="External"/><Relationship Id="rId240" Type="http://schemas.openxmlformats.org/officeDocument/2006/relationships/image" Target="../media/image108.png"/><Relationship Id="rId261" Type="http://schemas.openxmlformats.org/officeDocument/2006/relationships/hyperlink" Target="../../&#49888;&#50557;PPT/50%20&#48716;&#47549;&#48372;&#49436;/&#48716;&#47549;&#48372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1060;&#49324;&#50556;02&#51109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&#51060;&#49324;&#50556;23&#51109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&#51060;&#49324;&#50556;43&#51109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../02&#52636;&#50528;&#44413;&#44592;/&#52636;&#50528;&#44413;&#44592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../29&#50836;&#50648;/&#50836;&#50648;.pptx" TargetMode="External"/><Relationship Id="rId230" Type="http://schemas.openxmlformats.org/officeDocument/2006/relationships/image" Target="../media/image103.png"/><Relationship Id="rId251" Type="http://schemas.openxmlformats.org/officeDocument/2006/relationships/hyperlink" Target="../../&#49888;&#50557;PPT/45%20&#47196;&#47560;&#49436;/&#47196;&#47560;&#49436;.pptx" TargetMode="External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&#51060;&#49324;&#50556;18&#51109;.pptx" TargetMode="External"/><Relationship Id="rId272" Type="http://schemas.openxmlformats.org/officeDocument/2006/relationships/image" Target="../media/image124.png"/><Relationship Id="rId293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51060;&#49324;&#50556;48&#51109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&#51060;&#49324;&#50556;62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../17&#50640;&#49828;&#45908;/&#50640;&#49828;&#45908;.pptx" TargetMode="External"/><Relationship Id="rId209" Type="http://schemas.openxmlformats.org/officeDocument/2006/relationships/hyperlink" Target="../24&#50696;&#47112;&#48120;&#50556;/&#50696;&#47112;&#48120;&#50556;.pptx" TargetMode="External"/><Relationship Id="rId220" Type="http://schemas.openxmlformats.org/officeDocument/2006/relationships/image" Target="../media/image98.png"/><Relationship Id="rId241" Type="http://schemas.openxmlformats.org/officeDocument/2006/relationships/hyperlink" Target="../../&#49888;&#50557;PPT/40%20&#47560;&#53468;&#48373;&#51020;/&#47560;&#53468;&#48373;&#51020;.pptx" TargetMode="External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&#51060;&#49324;&#50556;13&#51109;.pptx" TargetMode="External"/><Relationship Id="rId262" Type="http://schemas.openxmlformats.org/officeDocument/2006/relationships/image" Target="../media/image119.png"/><Relationship Id="rId283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image" Target="../media/image27.png"/><Relationship Id="rId99" Type="http://schemas.openxmlformats.org/officeDocument/2006/relationships/hyperlink" Target="&#51060;&#49324;&#50556;35&#51109;.pptx" TargetMode="External"/><Relationship Id="rId101" Type="http://schemas.openxmlformats.org/officeDocument/2006/relationships/hyperlink" Target="&#51060;&#49324;&#50556;36&#51109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&#51060;&#49324;&#50556;57&#51109;.pptx" TargetMode="External"/><Relationship Id="rId164" Type="http://schemas.openxmlformats.org/officeDocument/2006/relationships/image" Target="../media/image70.png"/><Relationship Id="rId185" Type="http://schemas.openxmlformats.org/officeDocument/2006/relationships/hyperlink" Target="../11&#50676;&#50773;&#44592;&#49345;/&#50676;&#50773;&#44592;&#49345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26" Type="http://schemas.openxmlformats.org/officeDocument/2006/relationships/slide" Target="slide20.xml"/><Relationship Id="rId231" Type="http://schemas.openxmlformats.org/officeDocument/2006/relationships/hyperlink" Target="../35&#54616;&#48149;&#44397;/&#54616;&#48149;&#44397;.pptx" TargetMode="External"/><Relationship Id="rId252" Type="http://schemas.openxmlformats.org/officeDocument/2006/relationships/image" Target="../media/image114.png"/><Relationship Id="rId273" Type="http://schemas.openxmlformats.org/officeDocument/2006/relationships/hyperlink" Target="../../&#49888;&#50557;PPT/56%20&#46356;&#46020;&#49436;/&#46356;&#46020;&#49436;.pptx" TargetMode="External"/><Relationship Id="rId294" Type="http://schemas.openxmlformats.org/officeDocument/2006/relationships/image" Target="../media/image135.png"/><Relationship Id="rId47" Type="http://schemas.openxmlformats.org/officeDocument/2006/relationships/hyperlink" Target="&#51060;&#49324;&#50556;08&#51109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&#51060;&#49324;&#50556;30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&#51060;&#49324;&#50556;52&#51109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../07&#49324;&#49324;&#44592;/&#49324;&#49324;&#44592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../30&#50500;&#47784;&#49828;/&#50500;&#47784;&#49828;.pptx" TargetMode="External"/><Relationship Id="rId242" Type="http://schemas.openxmlformats.org/officeDocument/2006/relationships/image" Target="../media/image109.png"/><Relationship Id="rId263" Type="http://schemas.openxmlformats.org/officeDocument/2006/relationships/hyperlink" Target="../../&#49888;&#50557;PPT/51%20&#44264;&#47196;&#49352;&#49436;/&#44264;&#47196;&#49352;&#49436;.pptx" TargetMode="External"/><Relationship Id="rId284" Type="http://schemas.openxmlformats.org/officeDocument/2006/relationships/image" Target="../media/image130.png"/><Relationship Id="rId37" Type="http://schemas.openxmlformats.org/officeDocument/2006/relationships/hyperlink" Target="&#51060;&#49324;&#50556;03&#51109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&#51060;&#49324;&#50556;24&#51109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&#51060;&#49324;&#50556;42&#51109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285;&#49464;&#44592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../25&#50696;&#47112;&#48120;&#50556;&#50528;&#44032;/&#50696;&#47112;&#48120;&#50556;&#50528;&#44032;.pptx" TargetMode="External"/><Relationship Id="rId232" Type="http://schemas.openxmlformats.org/officeDocument/2006/relationships/image" Target="../media/image104.png"/><Relationship Id="rId253" Type="http://schemas.openxmlformats.org/officeDocument/2006/relationships/hyperlink" Target="../../&#49888;&#50557;PPT/46%20&#44256;&#47536;&#46020;&#51204;&#49436;/&#44256;&#47536;&#46020;&#51204;&#49436;.pptx" TargetMode="External"/><Relationship Id="rId274" Type="http://schemas.openxmlformats.org/officeDocument/2006/relationships/image" Target="../media/image125.png"/><Relationship Id="rId295" Type="http://schemas.openxmlformats.org/officeDocument/2006/relationships/image" Target="../media/image138.png"/><Relationship Id="rId27" Type="http://schemas.openxmlformats.org/officeDocument/2006/relationships/slide" Target="slide8.xml"/><Relationship Id="rId48" Type="http://schemas.openxmlformats.org/officeDocument/2006/relationships/image" Target="../media/image12.png"/><Relationship Id="rId69" Type="http://schemas.openxmlformats.org/officeDocument/2006/relationships/hyperlink" Target="&#51060;&#49324;&#50556;19&#51109;.pptx" TargetMode="External"/><Relationship Id="rId113" Type="http://schemas.openxmlformats.org/officeDocument/2006/relationships/hyperlink" Target="&#51060;&#49324;&#50556;47&#51109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&#51060;&#49324;&#50556;63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../18&#50853;&#44592;/&#50853;&#44592;.pptx" TargetMode="External"/><Relationship Id="rId201" Type="http://schemas.openxmlformats.org/officeDocument/2006/relationships/hyperlink" Target="../20&#51104;&#50616;/&#51104;&#50616;.pptx" TargetMode="External"/><Relationship Id="rId222" Type="http://schemas.openxmlformats.org/officeDocument/2006/relationships/image" Target="../media/image99.png"/><Relationship Id="rId243" Type="http://schemas.openxmlformats.org/officeDocument/2006/relationships/hyperlink" Target="../../&#49888;&#50557;PPT/41%20&#47560;&#44032;&#48373;&#51020;/&#47560;&#44032;&#48373;&#51020;.pptx" TargetMode="External"/><Relationship Id="rId264" Type="http://schemas.openxmlformats.org/officeDocument/2006/relationships/image" Target="../media/image120.png"/><Relationship Id="rId285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&#51060;&#49324;&#50556;14&#51109;.pptx" TargetMode="External"/><Relationship Id="rId103" Type="http://schemas.openxmlformats.org/officeDocument/2006/relationships/hyperlink" Target="&#51060;&#49324;&#50556;37&#51109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&#51060;&#49324;&#50556;31&#51109;.pptx" TargetMode="External"/><Relationship Id="rId145" Type="http://schemas.openxmlformats.org/officeDocument/2006/relationships/hyperlink" Target="&#51060;&#49324;&#50556;58&#51109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../13&#50669;&#45824;&#49345;/&#50669;&#45824;&#49345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4.png"/><Relationship Id="rId233" Type="http://schemas.openxmlformats.org/officeDocument/2006/relationships/hyperlink" Target="../36&#49828;&#48148;&#45264;/&#49828;&#48148;&#45264;.pptx" TargetMode="External"/><Relationship Id="rId254" Type="http://schemas.openxmlformats.org/officeDocument/2006/relationships/image" Target="../media/image115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hyperlink" Target="&#51060;&#49324;&#50556;09&#51109;.pptx" TargetMode="External"/><Relationship Id="rId114" Type="http://schemas.openxmlformats.org/officeDocument/2006/relationships/image" Target="../media/image45.png"/><Relationship Id="rId275" Type="http://schemas.openxmlformats.org/officeDocument/2006/relationships/hyperlink" Target="../../&#49888;&#50557;PPT/57%20&#48716;&#47112;&#47788;&#49436;/&#48716;&#47112;&#47788;&#49436;1&#51109;.pptx" TargetMode="External"/><Relationship Id="rId60" Type="http://schemas.openxmlformats.org/officeDocument/2006/relationships/image" Target="../media/image18.png"/><Relationship Id="rId81" Type="http://schemas.openxmlformats.org/officeDocument/2006/relationships/hyperlink" Target="&#51060;&#49324;&#50556;25&#51109;.pptx" TargetMode="External"/><Relationship Id="rId135" Type="http://schemas.openxmlformats.org/officeDocument/2006/relationships/hyperlink" Target="&#51060;&#49324;&#50556;53&#51109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../08&#47355;&#44592;/&#47355;&#44592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../31&#50724;&#48148;&#45852;/&#50724;&#48148;&#45852;1&#51109;.pptx" TargetMode="External"/><Relationship Id="rId244" Type="http://schemas.openxmlformats.org/officeDocument/2006/relationships/image" Target="../media/image110.png"/><Relationship Id="rId18" Type="http://schemas.openxmlformats.org/officeDocument/2006/relationships/slide" Target="slide12.xml"/><Relationship Id="rId39" Type="http://schemas.openxmlformats.org/officeDocument/2006/relationships/hyperlink" Target="&#51060;&#49324;&#50556;04&#51109;.pptx" TargetMode="External"/><Relationship Id="rId26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6" Type="http://schemas.openxmlformats.org/officeDocument/2006/relationships/image" Target="../media/image131.png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&#51060;&#49324;&#50556;41&#51109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../03&#47112;&#50948;&#44592;/&#47112;&#50948;&#44592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&#51060;&#49324;&#50556;20&#51109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../26&#50640;&#49828;&#44180;/&#50640;&#49828;&#4418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hyperlink" Target="../../&#49888;&#50557;PPT/47%20&#44256;&#47536;&#46020;&#54980;&#49436;/&#44256;&#47536;&#46020;&#54980;&#49436;.pptx" TargetMode="External"/><Relationship Id="rId276" Type="http://schemas.openxmlformats.org/officeDocument/2006/relationships/image" Target="../media/image126.png"/><Relationship Id="rId40" Type="http://schemas.openxmlformats.org/officeDocument/2006/relationships/image" Target="../media/image8.png"/><Relationship Id="rId115" Type="http://schemas.openxmlformats.org/officeDocument/2006/relationships/hyperlink" Target="&#51060;&#49324;&#50556;46&#51109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51060;&#49324;&#50556;64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&#51060;&#49324;&#50556;15&#51109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../19&#49884;&#54200;/&#49884;&#54200;.pptx" TargetMode="External"/><Relationship Id="rId203" Type="http://schemas.openxmlformats.org/officeDocument/2006/relationships/hyperlink" Target="../21&#51204;&#46020;&#49436;/&#51204;&#46020;&#49436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../../&#49888;&#50557;PPT/42%20&#45572;&#44032;&#48373;&#51020;/&#45572;&#44032;&#48373;&#5102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image" Target="../media/image3.png"/><Relationship Id="rId105" Type="http://schemas.openxmlformats.org/officeDocument/2006/relationships/hyperlink" Target="&#51060;&#49324;&#50556;38&#51109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51060;&#49324;&#50556;59&#51109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&#51060;&#49324;&#50556;10&#51109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51060;&#49324;&#50556;32&#51109;.pptx" TargetMode="External"/><Relationship Id="rId189" Type="http://schemas.openxmlformats.org/officeDocument/2006/relationships/hyperlink" Target="../14&#50669;&#45824;&#54616;/&#50669;&#45824;&#5461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../37&#54617;&#44060;/&#54617;&#4406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&#51060;&#49324;&#50556;54&#51109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&#51060;&#49324;&#50556;05&#51109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51060;&#49324;&#50556;26&#51109;.pptx" TargetMode="External"/><Relationship Id="rId179" Type="http://schemas.openxmlformats.org/officeDocument/2006/relationships/hyperlink" Target="../09&#49324;&#47924;&#50648;&#49345;/&#49324;&#47924;&#50648;&#49345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../32&#50836;&#45208;/&#50836;&#45208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8" Type="http://schemas.openxmlformats.org/officeDocument/2006/relationships/image" Target="../media/image132.png"/><Relationship Id="rId106" Type="http://schemas.openxmlformats.org/officeDocument/2006/relationships/image" Target="../media/image41.png"/><Relationship Id="rId127" Type="http://schemas.openxmlformats.org/officeDocument/2006/relationships/hyperlink" Target="&#51060;&#49324;&#50556;40&#51109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060;&#49324;&#50556;27&#51109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51060;&#49324;&#50556;21&#51109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../04&#48124;&#49688;&#44592;/&#48124;&#49688;&#4459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../27&#45796;&#45768;&#50648;/&#45796;&#45768;&#50648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../../&#49888;&#50557;PPT/48%20&#44040;&#46972;&#46356;&#50500;&#49436;/&#44040;&#46972;&#46356;&#50500;&#49436;.pptx" TargetMode="External"/><Relationship Id="rId278" Type="http://schemas.openxmlformats.org/officeDocument/2006/relationships/image" Target="../media/image127.png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91" Type="http://schemas.openxmlformats.org/officeDocument/2006/relationships/hyperlink" Target="../15&#50640;&#49828;&#46972;/&#50640;&#49828;&#46972;.pptx" TargetMode="External"/><Relationship Id="rId205" Type="http://schemas.openxmlformats.org/officeDocument/2006/relationships/hyperlink" Target="../22&#50500;&#44032;/&#50500;&#44032;.pptx" TargetMode="External"/><Relationship Id="rId247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hyperlink" Target="&#51060;&#49324;&#50556;39&#51109;.pptx" TargetMode="External"/><Relationship Id="rId289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25.xml"/><Relationship Id="rId53" Type="http://schemas.openxmlformats.org/officeDocument/2006/relationships/hyperlink" Target="&#51060;&#49324;&#50556;11&#51109;.pptx" TargetMode="External"/><Relationship Id="rId149" Type="http://schemas.openxmlformats.org/officeDocument/2006/relationships/hyperlink" Target="&#51060;&#49324;&#50556;60&#51109;.pptx" TargetMode="External"/><Relationship Id="rId95" Type="http://schemas.openxmlformats.org/officeDocument/2006/relationships/hyperlink" Target="&#51060;&#49324;&#50556;33&#51109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71" Type="http://schemas.openxmlformats.org/officeDocument/2006/relationships/hyperlink" Target="../05&#49888;&#47749;&#44592;/&#49888;&#47749;&#44592;.pptx" TargetMode="External"/><Relationship Id="rId227" Type="http://schemas.openxmlformats.org/officeDocument/2006/relationships/hyperlink" Target="../33&#48120;&#44032;/&#48120;&#44032;.pptx" TargetMode="External"/><Relationship Id="rId269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45&#51109;.pptx" TargetMode="External"/><Relationship Id="rId21" Type="http://schemas.openxmlformats.org/officeDocument/2006/relationships/slide" Target="slide15.xml"/><Relationship Id="rId63" Type="http://schemas.openxmlformats.org/officeDocument/2006/relationships/hyperlink" Target="&#51060;&#49324;&#50556;16&#51109;.pptx" TargetMode="External"/><Relationship Id="rId159" Type="http://schemas.openxmlformats.org/officeDocument/2006/relationships/hyperlink" Target="&#51060;&#49324;&#50556;65&#51109;.pptx" TargetMode="External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5" Type="http://schemas.openxmlformats.org/officeDocument/2006/relationships/slide" Target="slide22.xml"/><Relationship Id="rId181" Type="http://schemas.openxmlformats.org/officeDocument/2006/relationships/hyperlink" Target="../10&#49324;&#47924;&#50648;&#54616;/&#49324;&#47924;&#50648;&#54616;.pptx" TargetMode="External"/><Relationship Id="rId237" Type="http://schemas.openxmlformats.org/officeDocument/2006/relationships/hyperlink" Target="../38&#49828;&#44032;&#47028;/&#49828;&#44032;&#47028;.pptx" TargetMode="External"/><Relationship Id="rId279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hyperlink" Target="&#51060;&#49324;&#50556;06&#51109;.pptx" TargetMode="External"/><Relationship Id="rId139" Type="http://schemas.openxmlformats.org/officeDocument/2006/relationships/hyperlink" Target="&#51060;&#49324;&#50556;55&#51109;.pptx" TargetMode="External"/><Relationship Id="rId290" Type="http://schemas.openxmlformats.org/officeDocument/2006/relationships/image" Target="../media/image133.png"/><Relationship Id="rId85" Type="http://schemas.openxmlformats.org/officeDocument/2006/relationships/hyperlink" Target="&#51060;&#49324;&#50556;28&#51109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48" Type="http://schemas.openxmlformats.org/officeDocument/2006/relationships/image" Target="../media/image112.png"/><Relationship Id="rId12" Type="http://schemas.openxmlformats.org/officeDocument/2006/relationships/slide" Target="slide6.xml"/><Relationship Id="rId33" Type="http://schemas.openxmlformats.org/officeDocument/2006/relationships/hyperlink" Target="&#51060;&#49324;&#50556;01&#51109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&#51060;&#49324;&#50556;50&#51109;.pptx" TargetMode="External"/><Relationship Id="rId280" Type="http://schemas.openxmlformats.org/officeDocument/2006/relationships/image" Target="../media/image128.png"/><Relationship Id="rId54" Type="http://schemas.openxmlformats.org/officeDocument/2006/relationships/image" Target="../media/image15.png"/><Relationship Id="rId75" Type="http://schemas.openxmlformats.org/officeDocument/2006/relationships/hyperlink" Target="&#51060;&#49324;&#50556;22&#51109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1060;&#49324;&#50556;66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../28&#54840;&#49464;&#50500;/&#54840;&#49464;&#5050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59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17.xml"/><Relationship Id="rId119" Type="http://schemas.openxmlformats.org/officeDocument/2006/relationships/hyperlink" Target="&#51060;&#49324;&#50556;44&#51109;.pptx" TargetMode="External"/><Relationship Id="rId270" Type="http://schemas.openxmlformats.org/officeDocument/2006/relationships/image" Target="../media/image123.png"/><Relationship Id="rId291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&#51060;&#49324;&#50556;17&#51109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&#51060;&#49324;&#50556;61&#51109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../16&#45712;&#54756;&#48120;&#50556;/&#45712;&#54756;&#48120;&#50556;.pptx" TargetMode="External"/><Relationship Id="rId207" Type="http://schemas.openxmlformats.org/officeDocument/2006/relationships/hyperlink" Target="../23&#51060;&#49324;&#50556;/&#51060;&#49324;&#50556;.pptx" TargetMode="External"/><Relationship Id="rId228" Type="http://schemas.openxmlformats.org/officeDocument/2006/relationships/image" Target="../media/image102.png"/><Relationship Id="rId249" Type="http://schemas.openxmlformats.org/officeDocument/2006/relationships/hyperlink" Target="../../&#49888;&#50557;PPT/44%20&#49324;&#46020;&#54665;&#51204;/&#49324;&#46020;&#54665;&#51204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1060;&#49324;&#50556;49&#51109;.pptx" TargetMode="External"/><Relationship Id="rId260" Type="http://schemas.openxmlformats.org/officeDocument/2006/relationships/image" Target="../media/image118.png"/><Relationship Id="rId281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&#51060;&#49324;&#50556;12&#51109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&#51060;&#49324;&#50556;34&#51109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&#51060;&#49324;&#50556;56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../12&#50676;&#50773;&#44592;&#54616;/&#50676;&#50773;&#44592;&#54616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../39&#47568;&#46972;&#44592;/&#47568;&#46972;&#44592;.pptx" TargetMode="External"/><Relationship Id="rId250" Type="http://schemas.openxmlformats.org/officeDocument/2006/relationships/image" Target="../media/image113.png"/><Relationship Id="rId271" Type="http://schemas.openxmlformats.org/officeDocument/2006/relationships/hyperlink" Target="../../&#49888;&#50557;PPT/55%20&#46356;&#47784;&#45936;&#54980;&#49436;/&#46356;&#47784;&#45936;&#54980;&#49436;.pptx" TargetMode="External"/><Relationship Id="rId292" Type="http://schemas.openxmlformats.org/officeDocument/2006/relationships/image" Target="../media/image134.png"/><Relationship Id="rId24" Type="http://schemas.openxmlformats.org/officeDocument/2006/relationships/slide" Target="slide18.xml"/><Relationship Id="rId45" Type="http://schemas.openxmlformats.org/officeDocument/2006/relationships/hyperlink" Target="&#51060;&#49324;&#50556;07&#51109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&#51060;&#49324;&#50556;29&#51109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&#51060;&#49324;&#50556;51&#51109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../06&#50668;&#54840;&#49688;&#50500;/&#50668;&#54840;&#49688;&#50500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../34&#45208;&#54996;/&#45208;&#54996;.pptx" TargetMode="External"/><Relationship Id="rId240" Type="http://schemas.openxmlformats.org/officeDocument/2006/relationships/image" Target="../media/image108.png"/><Relationship Id="rId261" Type="http://schemas.openxmlformats.org/officeDocument/2006/relationships/hyperlink" Target="../../&#49888;&#50557;PPT/50%20&#48716;&#47549;&#48372;&#49436;/&#48716;&#47549;&#48372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1060;&#49324;&#50556;02&#51109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&#51060;&#49324;&#50556;23&#51109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&#51060;&#49324;&#50556;43&#51109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../02&#52636;&#50528;&#44413;&#44592;/&#52636;&#50528;&#44413;&#44592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../29&#50836;&#50648;/&#50836;&#50648;.pptx" TargetMode="External"/><Relationship Id="rId230" Type="http://schemas.openxmlformats.org/officeDocument/2006/relationships/image" Target="../media/image103.png"/><Relationship Id="rId251" Type="http://schemas.openxmlformats.org/officeDocument/2006/relationships/hyperlink" Target="../../&#49888;&#50557;PPT/45%20&#47196;&#47560;&#49436;/&#47196;&#47560;&#49436;.pptx" TargetMode="External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&#51060;&#49324;&#50556;18&#51109;.pptx" TargetMode="External"/><Relationship Id="rId272" Type="http://schemas.openxmlformats.org/officeDocument/2006/relationships/image" Target="../media/image124.png"/><Relationship Id="rId293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51060;&#49324;&#50556;48&#51109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&#51060;&#49324;&#50556;62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../17&#50640;&#49828;&#45908;/&#50640;&#49828;&#45908;.pptx" TargetMode="External"/><Relationship Id="rId209" Type="http://schemas.openxmlformats.org/officeDocument/2006/relationships/hyperlink" Target="../24&#50696;&#47112;&#48120;&#50556;/&#50696;&#47112;&#48120;&#50556;.pptx" TargetMode="External"/><Relationship Id="rId220" Type="http://schemas.openxmlformats.org/officeDocument/2006/relationships/image" Target="../media/image98.png"/><Relationship Id="rId241" Type="http://schemas.openxmlformats.org/officeDocument/2006/relationships/hyperlink" Target="../../&#49888;&#50557;PPT/40%20&#47560;&#53468;&#48373;&#51020;/&#47560;&#53468;&#48373;&#51020;.pptx" TargetMode="External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&#51060;&#49324;&#50556;13&#51109;.pptx" TargetMode="External"/><Relationship Id="rId262" Type="http://schemas.openxmlformats.org/officeDocument/2006/relationships/image" Target="../media/image119.png"/><Relationship Id="rId283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image" Target="../media/image27.png"/><Relationship Id="rId99" Type="http://schemas.openxmlformats.org/officeDocument/2006/relationships/hyperlink" Target="&#51060;&#49324;&#50556;35&#51109;.pptx" TargetMode="External"/><Relationship Id="rId101" Type="http://schemas.openxmlformats.org/officeDocument/2006/relationships/hyperlink" Target="&#51060;&#49324;&#50556;36&#51109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&#51060;&#49324;&#50556;57&#51109;.pptx" TargetMode="External"/><Relationship Id="rId164" Type="http://schemas.openxmlformats.org/officeDocument/2006/relationships/image" Target="../media/image70.png"/><Relationship Id="rId185" Type="http://schemas.openxmlformats.org/officeDocument/2006/relationships/hyperlink" Target="../11&#50676;&#50773;&#44592;&#49345;/&#50676;&#50773;&#44592;&#49345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26" Type="http://schemas.openxmlformats.org/officeDocument/2006/relationships/slide" Target="slide20.xml"/><Relationship Id="rId231" Type="http://schemas.openxmlformats.org/officeDocument/2006/relationships/hyperlink" Target="../35&#54616;&#48149;&#44397;/&#54616;&#48149;&#44397;.pptx" TargetMode="External"/><Relationship Id="rId252" Type="http://schemas.openxmlformats.org/officeDocument/2006/relationships/image" Target="../media/image114.png"/><Relationship Id="rId273" Type="http://schemas.openxmlformats.org/officeDocument/2006/relationships/hyperlink" Target="../../&#49888;&#50557;PPT/56%20&#46356;&#46020;&#49436;/&#46356;&#46020;&#49436;.pptx" TargetMode="External"/><Relationship Id="rId294" Type="http://schemas.openxmlformats.org/officeDocument/2006/relationships/image" Target="../media/image135.png"/><Relationship Id="rId47" Type="http://schemas.openxmlformats.org/officeDocument/2006/relationships/hyperlink" Target="&#51060;&#49324;&#50556;08&#51109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&#51060;&#49324;&#50556;30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&#51060;&#49324;&#50556;52&#51109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../07&#49324;&#49324;&#44592;/&#49324;&#49324;&#44592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../30&#50500;&#47784;&#49828;/&#50500;&#47784;&#49828;.pptx" TargetMode="External"/><Relationship Id="rId242" Type="http://schemas.openxmlformats.org/officeDocument/2006/relationships/image" Target="../media/image109.png"/><Relationship Id="rId263" Type="http://schemas.openxmlformats.org/officeDocument/2006/relationships/hyperlink" Target="../../&#49888;&#50557;PPT/51%20&#44264;&#47196;&#49352;&#49436;/&#44264;&#47196;&#49352;&#49436;.pptx" TargetMode="External"/><Relationship Id="rId284" Type="http://schemas.openxmlformats.org/officeDocument/2006/relationships/image" Target="../media/image130.png"/><Relationship Id="rId37" Type="http://schemas.openxmlformats.org/officeDocument/2006/relationships/hyperlink" Target="&#51060;&#49324;&#50556;03&#51109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&#51060;&#49324;&#50556;24&#51109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&#51060;&#49324;&#50556;42&#51109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285;&#49464;&#44592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../25&#50696;&#47112;&#48120;&#50556;&#50528;&#44032;/&#50696;&#47112;&#48120;&#50556;&#50528;&#44032;.pptx" TargetMode="External"/><Relationship Id="rId232" Type="http://schemas.openxmlformats.org/officeDocument/2006/relationships/image" Target="../media/image104.png"/><Relationship Id="rId253" Type="http://schemas.openxmlformats.org/officeDocument/2006/relationships/hyperlink" Target="../../&#49888;&#50557;PPT/46%20&#44256;&#47536;&#46020;&#51204;&#49436;/&#44256;&#47536;&#46020;&#51204;&#49436;.pptx" TargetMode="External"/><Relationship Id="rId274" Type="http://schemas.openxmlformats.org/officeDocument/2006/relationships/image" Target="../media/image125.png"/><Relationship Id="rId295" Type="http://schemas.openxmlformats.org/officeDocument/2006/relationships/image" Target="../media/image139.png"/><Relationship Id="rId27" Type="http://schemas.openxmlformats.org/officeDocument/2006/relationships/slide" Target="slide8.xml"/><Relationship Id="rId48" Type="http://schemas.openxmlformats.org/officeDocument/2006/relationships/image" Target="../media/image12.png"/><Relationship Id="rId69" Type="http://schemas.openxmlformats.org/officeDocument/2006/relationships/hyperlink" Target="&#51060;&#49324;&#50556;19&#51109;.pptx" TargetMode="External"/><Relationship Id="rId113" Type="http://schemas.openxmlformats.org/officeDocument/2006/relationships/hyperlink" Target="&#51060;&#49324;&#50556;47&#51109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&#51060;&#49324;&#50556;63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../18&#50853;&#44592;/&#50853;&#44592;.pptx" TargetMode="External"/><Relationship Id="rId201" Type="http://schemas.openxmlformats.org/officeDocument/2006/relationships/hyperlink" Target="../20&#51104;&#50616;/&#51104;&#50616;.pptx" TargetMode="External"/><Relationship Id="rId222" Type="http://schemas.openxmlformats.org/officeDocument/2006/relationships/image" Target="../media/image99.png"/><Relationship Id="rId243" Type="http://schemas.openxmlformats.org/officeDocument/2006/relationships/hyperlink" Target="../../&#49888;&#50557;PPT/41%20&#47560;&#44032;&#48373;&#51020;/&#47560;&#44032;&#48373;&#51020;.pptx" TargetMode="External"/><Relationship Id="rId264" Type="http://schemas.openxmlformats.org/officeDocument/2006/relationships/image" Target="../media/image120.png"/><Relationship Id="rId285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&#51060;&#49324;&#50556;14&#51109;.pptx" TargetMode="External"/><Relationship Id="rId103" Type="http://schemas.openxmlformats.org/officeDocument/2006/relationships/hyperlink" Target="&#51060;&#49324;&#50556;37&#51109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&#51060;&#49324;&#50556;31&#51109;.pptx" TargetMode="External"/><Relationship Id="rId145" Type="http://schemas.openxmlformats.org/officeDocument/2006/relationships/hyperlink" Target="&#51060;&#49324;&#50556;58&#51109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../13&#50669;&#45824;&#49345;/&#50669;&#45824;&#49345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4.png"/><Relationship Id="rId233" Type="http://schemas.openxmlformats.org/officeDocument/2006/relationships/hyperlink" Target="../36&#49828;&#48148;&#45264;/&#49828;&#48148;&#45264;.pptx" TargetMode="External"/><Relationship Id="rId254" Type="http://schemas.openxmlformats.org/officeDocument/2006/relationships/image" Target="../media/image115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hyperlink" Target="&#51060;&#49324;&#50556;09&#51109;.pptx" TargetMode="External"/><Relationship Id="rId114" Type="http://schemas.openxmlformats.org/officeDocument/2006/relationships/image" Target="../media/image45.png"/><Relationship Id="rId275" Type="http://schemas.openxmlformats.org/officeDocument/2006/relationships/hyperlink" Target="../../&#49888;&#50557;PPT/57%20&#48716;&#47112;&#47788;&#49436;/&#48716;&#47112;&#47788;&#49436;1&#51109;.pptx" TargetMode="External"/><Relationship Id="rId60" Type="http://schemas.openxmlformats.org/officeDocument/2006/relationships/image" Target="../media/image18.png"/><Relationship Id="rId81" Type="http://schemas.openxmlformats.org/officeDocument/2006/relationships/hyperlink" Target="&#51060;&#49324;&#50556;25&#51109;.pptx" TargetMode="External"/><Relationship Id="rId135" Type="http://schemas.openxmlformats.org/officeDocument/2006/relationships/hyperlink" Target="&#51060;&#49324;&#50556;53&#51109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../08&#47355;&#44592;/&#47355;&#44592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../31&#50724;&#48148;&#45852;/&#50724;&#48148;&#45852;1&#51109;.pptx" TargetMode="External"/><Relationship Id="rId244" Type="http://schemas.openxmlformats.org/officeDocument/2006/relationships/image" Target="../media/image110.png"/><Relationship Id="rId18" Type="http://schemas.openxmlformats.org/officeDocument/2006/relationships/slide" Target="slide12.xml"/><Relationship Id="rId39" Type="http://schemas.openxmlformats.org/officeDocument/2006/relationships/hyperlink" Target="&#51060;&#49324;&#50556;04&#51109;.pptx" TargetMode="External"/><Relationship Id="rId26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6" Type="http://schemas.openxmlformats.org/officeDocument/2006/relationships/image" Target="../media/image131.png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&#51060;&#49324;&#50556;41&#51109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../03&#47112;&#50948;&#44592;/&#47112;&#50948;&#44592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&#51060;&#49324;&#50556;20&#51109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../26&#50640;&#49828;&#44180;/&#50640;&#49828;&#4418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hyperlink" Target="../../&#49888;&#50557;PPT/47%20&#44256;&#47536;&#46020;&#54980;&#49436;/&#44256;&#47536;&#46020;&#54980;&#49436;.pptx" TargetMode="External"/><Relationship Id="rId276" Type="http://schemas.openxmlformats.org/officeDocument/2006/relationships/image" Target="../media/image126.png"/><Relationship Id="rId40" Type="http://schemas.openxmlformats.org/officeDocument/2006/relationships/image" Target="../media/image8.png"/><Relationship Id="rId115" Type="http://schemas.openxmlformats.org/officeDocument/2006/relationships/hyperlink" Target="&#51060;&#49324;&#50556;46&#51109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51060;&#49324;&#50556;64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&#51060;&#49324;&#50556;15&#51109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../19&#49884;&#54200;/&#49884;&#54200;.pptx" TargetMode="External"/><Relationship Id="rId203" Type="http://schemas.openxmlformats.org/officeDocument/2006/relationships/hyperlink" Target="../21&#51204;&#46020;&#49436;/&#51204;&#46020;&#49436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../../&#49888;&#50557;PPT/42%20&#45572;&#44032;&#48373;&#51020;/&#45572;&#44032;&#48373;&#5102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image" Target="../media/image3.png"/><Relationship Id="rId105" Type="http://schemas.openxmlformats.org/officeDocument/2006/relationships/hyperlink" Target="&#51060;&#49324;&#50556;38&#51109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51060;&#49324;&#50556;59&#51109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&#51060;&#49324;&#50556;10&#51109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51060;&#49324;&#50556;32&#51109;.pptx" TargetMode="External"/><Relationship Id="rId189" Type="http://schemas.openxmlformats.org/officeDocument/2006/relationships/hyperlink" Target="../14&#50669;&#45824;&#54616;/&#50669;&#45824;&#5461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../37&#54617;&#44060;/&#54617;&#4406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&#51060;&#49324;&#50556;54&#51109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&#51060;&#49324;&#50556;05&#51109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51060;&#49324;&#50556;26&#51109;.pptx" TargetMode="External"/><Relationship Id="rId179" Type="http://schemas.openxmlformats.org/officeDocument/2006/relationships/hyperlink" Target="../09&#49324;&#47924;&#50648;&#49345;/&#49324;&#47924;&#50648;&#49345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../32&#50836;&#45208;/&#50836;&#45208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8" Type="http://schemas.openxmlformats.org/officeDocument/2006/relationships/image" Target="../media/image132.png"/><Relationship Id="rId106" Type="http://schemas.openxmlformats.org/officeDocument/2006/relationships/image" Target="../media/image41.png"/><Relationship Id="rId127" Type="http://schemas.openxmlformats.org/officeDocument/2006/relationships/hyperlink" Target="&#51060;&#49324;&#50556;40&#51109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060;&#49324;&#50556;27&#51109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51060;&#49324;&#50556;21&#51109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../04&#48124;&#49688;&#44592;/&#48124;&#49688;&#4459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../27&#45796;&#45768;&#50648;/&#45796;&#45768;&#50648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../../&#49888;&#50557;PPT/48%20&#44040;&#46972;&#46356;&#50500;&#49436;/&#44040;&#46972;&#46356;&#50500;&#49436;.pptx" TargetMode="External"/><Relationship Id="rId278" Type="http://schemas.openxmlformats.org/officeDocument/2006/relationships/image" Target="../media/image127.png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91" Type="http://schemas.openxmlformats.org/officeDocument/2006/relationships/hyperlink" Target="../15&#50640;&#49828;&#46972;/&#50640;&#49828;&#46972;.pptx" TargetMode="External"/><Relationship Id="rId205" Type="http://schemas.openxmlformats.org/officeDocument/2006/relationships/hyperlink" Target="../22&#50500;&#44032;/&#50500;&#44032;.pptx" TargetMode="External"/><Relationship Id="rId247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hyperlink" Target="&#51060;&#49324;&#50556;39&#51109;.pptx" TargetMode="External"/><Relationship Id="rId289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25.xml"/><Relationship Id="rId53" Type="http://schemas.openxmlformats.org/officeDocument/2006/relationships/hyperlink" Target="&#51060;&#49324;&#50556;11&#51109;.pptx" TargetMode="External"/><Relationship Id="rId149" Type="http://schemas.openxmlformats.org/officeDocument/2006/relationships/hyperlink" Target="&#51060;&#49324;&#50556;60&#51109;.pptx" TargetMode="External"/><Relationship Id="rId95" Type="http://schemas.openxmlformats.org/officeDocument/2006/relationships/hyperlink" Target="&#51060;&#49324;&#50556;33&#51109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71" Type="http://schemas.openxmlformats.org/officeDocument/2006/relationships/hyperlink" Target="../05&#49888;&#47749;&#44592;/&#49888;&#47749;&#44592;.pptx" TargetMode="External"/><Relationship Id="rId227" Type="http://schemas.openxmlformats.org/officeDocument/2006/relationships/hyperlink" Target="../33&#48120;&#44032;/&#48120;&#44032;.pptx" TargetMode="External"/><Relationship Id="rId269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45&#51109;.pptx" TargetMode="External"/><Relationship Id="rId21" Type="http://schemas.openxmlformats.org/officeDocument/2006/relationships/slide" Target="slide15.xml"/><Relationship Id="rId63" Type="http://schemas.openxmlformats.org/officeDocument/2006/relationships/hyperlink" Target="&#51060;&#49324;&#50556;16&#51109;.pptx" TargetMode="External"/><Relationship Id="rId159" Type="http://schemas.openxmlformats.org/officeDocument/2006/relationships/hyperlink" Target="&#51060;&#49324;&#50556;65&#51109;.pptx" TargetMode="External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5" Type="http://schemas.openxmlformats.org/officeDocument/2006/relationships/slide" Target="slide22.xml"/><Relationship Id="rId181" Type="http://schemas.openxmlformats.org/officeDocument/2006/relationships/hyperlink" Target="../10&#49324;&#47924;&#50648;&#54616;/&#49324;&#47924;&#50648;&#54616;.pptx" TargetMode="External"/><Relationship Id="rId237" Type="http://schemas.openxmlformats.org/officeDocument/2006/relationships/hyperlink" Target="../38&#49828;&#44032;&#47028;/&#49828;&#44032;&#47028;.pptx" TargetMode="External"/><Relationship Id="rId279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hyperlink" Target="&#51060;&#49324;&#50556;06&#51109;.pptx" TargetMode="External"/><Relationship Id="rId139" Type="http://schemas.openxmlformats.org/officeDocument/2006/relationships/hyperlink" Target="&#51060;&#49324;&#50556;55&#51109;.pptx" TargetMode="External"/><Relationship Id="rId290" Type="http://schemas.openxmlformats.org/officeDocument/2006/relationships/image" Target="../media/image133.png"/><Relationship Id="rId85" Type="http://schemas.openxmlformats.org/officeDocument/2006/relationships/hyperlink" Target="&#51060;&#49324;&#50556;28&#51109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48" Type="http://schemas.openxmlformats.org/officeDocument/2006/relationships/image" Target="../media/image112.png"/><Relationship Id="rId12" Type="http://schemas.openxmlformats.org/officeDocument/2006/relationships/slide" Target="slide6.xml"/><Relationship Id="rId33" Type="http://schemas.openxmlformats.org/officeDocument/2006/relationships/hyperlink" Target="&#51060;&#49324;&#50556;01&#51109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&#51060;&#49324;&#50556;50&#51109;.pptx" TargetMode="External"/><Relationship Id="rId280" Type="http://schemas.openxmlformats.org/officeDocument/2006/relationships/image" Target="../media/image128.png"/><Relationship Id="rId54" Type="http://schemas.openxmlformats.org/officeDocument/2006/relationships/image" Target="../media/image15.png"/><Relationship Id="rId75" Type="http://schemas.openxmlformats.org/officeDocument/2006/relationships/hyperlink" Target="&#51060;&#49324;&#50556;22&#51109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1060;&#49324;&#50556;66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../28&#54840;&#49464;&#50500;/&#54840;&#49464;&#5050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59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17.xml"/><Relationship Id="rId119" Type="http://schemas.openxmlformats.org/officeDocument/2006/relationships/hyperlink" Target="&#51060;&#49324;&#50556;44&#51109;.pptx" TargetMode="External"/><Relationship Id="rId270" Type="http://schemas.openxmlformats.org/officeDocument/2006/relationships/image" Target="../media/image123.png"/><Relationship Id="rId291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&#51060;&#49324;&#50556;17&#51109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&#51060;&#49324;&#50556;61&#51109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../16&#45712;&#54756;&#48120;&#50556;/&#45712;&#54756;&#48120;&#50556;.pptx" TargetMode="External"/><Relationship Id="rId207" Type="http://schemas.openxmlformats.org/officeDocument/2006/relationships/hyperlink" Target="../23&#51060;&#49324;&#50556;/&#51060;&#49324;&#50556;.pptx" TargetMode="External"/><Relationship Id="rId228" Type="http://schemas.openxmlformats.org/officeDocument/2006/relationships/image" Target="../media/image102.png"/><Relationship Id="rId249" Type="http://schemas.openxmlformats.org/officeDocument/2006/relationships/hyperlink" Target="../../&#49888;&#50557;PPT/44%20&#49324;&#46020;&#54665;&#51204;/&#49324;&#46020;&#54665;&#51204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1060;&#49324;&#50556;49&#51109;.pptx" TargetMode="External"/><Relationship Id="rId260" Type="http://schemas.openxmlformats.org/officeDocument/2006/relationships/image" Target="../media/image118.png"/><Relationship Id="rId281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&#51060;&#49324;&#50556;12&#51109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&#51060;&#49324;&#50556;34&#51109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&#51060;&#49324;&#50556;56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../12&#50676;&#50773;&#44592;&#54616;/&#50676;&#50773;&#44592;&#54616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../39&#47568;&#46972;&#44592;/&#47568;&#46972;&#44592;.pptx" TargetMode="External"/><Relationship Id="rId250" Type="http://schemas.openxmlformats.org/officeDocument/2006/relationships/image" Target="../media/image113.png"/><Relationship Id="rId271" Type="http://schemas.openxmlformats.org/officeDocument/2006/relationships/hyperlink" Target="../../&#49888;&#50557;PPT/55%20&#46356;&#47784;&#45936;&#54980;&#49436;/&#46356;&#47784;&#45936;&#54980;&#49436;.pptx" TargetMode="External"/><Relationship Id="rId292" Type="http://schemas.openxmlformats.org/officeDocument/2006/relationships/image" Target="../media/image134.png"/><Relationship Id="rId24" Type="http://schemas.openxmlformats.org/officeDocument/2006/relationships/slide" Target="slide18.xml"/><Relationship Id="rId45" Type="http://schemas.openxmlformats.org/officeDocument/2006/relationships/hyperlink" Target="&#51060;&#49324;&#50556;07&#51109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&#51060;&#49324;&#50556;29&#51109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&#51060;&#49324;&#50556;51&#51109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../06&#50668;&#54840;&#49688;&#50500;/&#50668;&#54840;&#49688;&#50500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../34&#45208;&#54996;/&#45208;&#54996;.pptx" TargetMode="External"/><Relationship Id="rId240" Type="http://schemas.openxmlformats.org/officeDocument/2006/relationships/image" Target="../media/image108.png"/><Relationship Id="rId261" Type="http://schemas.openxmlformats.org/officeDocument/2006/relationships/hyperlink" Target="../../&#49888;&#50557;PPT/50%20&#48716;&#47549;&#48372;&#49436;/&#48716;&#47549;&#48372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1060;&#49324;&#50556;02&#51109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&#51060;&#49324;&#50556;23&#51109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&#51060;&#49324;&#50556;43&#51109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../02&#52636;&#50528;&#44413;&#44592;/&#52636;&#50528;&#44413;&#44592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../29&#50836;&#50648;/&#50836;&#50648;.pptx" TargetMode="External"/><Relationship Id="rId230" Type="http://schemas.openxmlformats.org/officeDocument/2006/relationships/image" Target="../media/image103.png"/><Relationship Id="rId251" Type="http://schemas.openxmlformats.org/officeDocument/2006/relationships/hyperlink" Target="../../&#49888;&#50557;PPT/45%20&#47196;&#47560;&#49436;/&#47196;&#47560;&#49436;.pptx" TargetMode="External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&#51060;&#49324;&#50556;18&#51109;.pptx" TargetMode="External"/><Relationship Id="rId272" Type="http://schemas.openxmlformats.org/officeDocument/2006/relationships/image" Target="../media/image124.png"/><Relationship Id="rId293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51060;&#49324;&#50556;48&#51109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&#51060;&#49324;&#50556;62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../17&#50640;&#49828;&#45908;/&#50640;&#49828;&#45908;.pptx" TargetMode="External"/><Relationship Id="rId209" Type="http://schemas.openxmlformats.org/officeDocument/2006/relationships/hyperlink" Target="../24&#50696;&#47112;&#48120;&#50556;/&#50696;&#47112;&#48120;&#50556;.pptx" TargetMode="External"/><Relationship Id="rId220" Type="http://schemas.openxmlformats.org/officeDocument/2006/relationships/image" Target="../media/image98.png"/><Relationship Id="rId241" Type="http://schemas.openxmlformats.org/officeDocument/2006/relationships/hyperlink" Target="../../&#49888;&#50557;PPT/40%20&#47560;&#53468;&#48373;&#51020;/&#47560;&#53468;&#48373;&#51020;.pptx" TargetMode="External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&#51060;&#49324;&#50556;13&#51109;.pptx" TargetMode="External"/><Relationship Id="rId262" Type="http://schemas.openxmlformats.org/officeDocument/2006/relationships/image" Target="../media/image119.png"/><Relationship Id="rId283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image" Target="../media/image27.png"/><Relationship Id="rId99" Type="http://schemas.openxmlformats.org/officeDocument/2006/relationships/hyperlink" Target="&#51060;&#49324;&#50556;35&#51109;.pptx" TargetMode="External"/><Relationship Id="rId101" Type="http://schemas.openxmlformats.org/officeDocument/2006/relationships/hyperlink" Target="&#51060;&#49324;&#50556;36&#51109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&#51060;&#49324;&#50556;57&#51109;.pptx" TargetMode="External"/><Relationship Id="rId164" Type="http://schemas.openxmlformats.org/officeDocument/2006/relationships/image" Target="../media/image70.png"/><Relationship Id="rId185" Type="http://schemas.openxmlformats.org/officeDocument/2006/relationships/hyperlink" Target="../11&#50676;&#50773;&#44592;&#49345;/&#50676;&#50773;&#44592;&#49345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26" Type="http://schemas.openxmlformats.org/officeDocument/2006/relationships/slide" Target="slide20.xml"/><Relationship Id="rId231" Type="http://schemas.openxmlformats.org/officeDocument/2006/relationships/hyperlink" Target="../35&#54616;&#48149;&#44397;/&#54616;&#48149;&#44397;.pptx" TargetMode="External"/><Relationship Id="rId252" Type="http://schemas.openxmlformats.org/officeDocument/2006/relationships/image" Target="../media/image114.png"/><Relationship Id="rId273" Type="http://schemas.openxmlformats.org/officeDocument/2006/relationships/hyperlink" Target="../../&#49888;&#50557;PPT/56%20&#46356;&#46020;&#49436;/&#46356;&#46020;&#49436;.pptx" TargetMode="External"/><Relationship Id="rId294" Type="http://schemas.openxmlformats.org/officeDocument/2006/relationships/image" Target="../media/image135.png"/><Relationship Id="rId47" Type="http://schemas.openxmlformats.org/officeDocument/2006/relationships/hyperlink" Target="&#51060;&#49324;&#50556;08&#51109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&#51060;&#49324;&#50556;30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&#51060;&#49324;&#50556;52&#51109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../07&#49324;&#49324;&#44592;/&#49324;&#49324;&#44592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../30&#50500;&#47784;&#49828;/&#50500;&#47784;&#49828;.pptx" TargetMode="External"/><Relationship Id="rId242" Type="http://schemas.openxmlformats.org/officeDocument/2006/relationships/image" Target="../media/image109.png"/><Relationship Id="rId263" Type="http://schemas.openxmlformats.org/officeDocument/2006/relationships/hyperlink" Target="../../&#49888;&#50557;PPT/51%20&#44264;&#47196;&#49352;&#49436;/&#44264;&#47196;&#49352;&#49436;.pptx" TargetMode="External"/><Relationship Id="rId284" Type="http://schemas.openxmlformats.org/officeDocument/2006/relationships/image" Target="../media/image130.png"/><Relationship Id="rId37" Type="http://schemas.openxmlformats.org/officeDocument/2006/relationships/hyperlink" Target="&#51060;&#49324;&#50556;03&#51109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&#51060;&#49324;&#50556;24&#51109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&#51060;&#49324;&#50556;42&#51109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285;&#49464;&#44592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../25&#50696;&#47112;&#48120;&#50556;&#50528;&#44032;/&#50696;&#47112;&#48120;&#50556;&#50528;&#44032;.pptx" TargetMode="External"/><Relationship Id="rId232" Type="http://schemas.openxmlformats.org/officeDocument/2006/relationships/image" Target="../media/image104.png"/><Relationship Id="rId253" Type="http://schemas.openxmlformats.org/officeDocument/2006/relationships/hyperlink" Target="../../&#49888;&#50557;PPT/46%20&#44256;&#47536;&#46020;&#51204;&#49436;/&#44256;&#47536;&#46020;&#51204;&#49436;.pptx" TargetMode="External"/><Relationship Id="rId274" Type="http://schemas.openxmlformats.org/officeDocument/2006/relationships/image" Target="../media/image125.png"/><Relationship Id="rId295" Type="http://schemas.openxmlformats.org/officeDocument/2006/relationships/image" Target="../media/image140.png"/><Relationship Id="rId27" Type="http://schemas.openxmlformats.org/officeDocument/2006/relationships/slide" Target="slide8.xml"/><Relationship Id="rId48" Type="http://schemas.openxmlformats.org/officeDocument/2006/relationships/image" Target="../media/image12.png"/><Relationship Id="rId69" Type="http://schemas.openxmlformats.org/officeDocument/2006/relationships/hyperlink" Target="&#51060;&#49324;&#50556;19&#51109;.pptx" TargetMode="External"/><Relationship Id="rId113" Type="http://schemas.openxmlformats.org/officeDocument/2006/relationships/hyperlink" Target="&#51060;&#49324;&#50556;47&#51109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&#51060;&#49324;&#50556;63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../18&#50853;&#44592;/&#50853;&#44592;.pptx" TargetMode="External"/><Relationship Id="rId201" Type="http://schemas.openxmlformats.org/officeDocument/2006/relationships/hyperlink" Target="../20&#51104;&#50616;/&#51104;&#50616;.pptx" TargetMode="External"/><Relationship Id="rId222" Type="http://schemas.openxmlformats.org/officeDocument/2006/relationships/image" Target="../media/image99.png"/><Relationship Id="rId243" Type="http://schemas.openxmlformats.org/officeDocument/2006/relationships/hyperlink" Target="../../&#49888;&#50557;PPT/41%20&#47560;&#44032;&#48373;&#51020;/&#47560;&#44032;&#48373;&#51020;.pptx" TargetMode="External"/><Relationship Id="rId264" Type="http://schemas.openxmlformats.org/officeDocument/2006/relationships/image" Target="../media/image120.png"/><Relationship Id="rId285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&#51060;&#49324;&#50556;14&#51109;.pptx" TargetMode="External"/><Relationship Id="rId103" Type="http://schemas.openxmlformats.org/officeDocument/2006/relationships/hyperlink" Target="&#51060;&#49324;&#50556;37&#51109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&#51060;&#49324;&#50556;31&#51109;.pptx" TargetMode="External"/><Relationship Id="rId145" Type="http://schemas.openxmlformats.org/officeDocument/2006/relationships/hyperlink" Target="&#51060;&#49324;&#50556;58&#51109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../13&#50669;&#45824;&#49345;/&#50669;&#45824;&#49345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4.png"/><Relationship Id="rId233" Type="http://schemas.openxmlformats.org/officeDocument/2006/relationships/hyperlink" Target="../36&#49828;&#48148;&#45264;/&#49828;&#48148;&#45264;.pptx" TargetMode="External"/><Relationship Id="rId254" Type="http://schemas.openxmlformats.org/officeDocument/2006/relationships/image" Target="../media/image115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hyperlink" Target="&#51060;&#49324;&#50556;09&#51109;.pptx" TargetMode="External"/><Relationship Id="rId114" Type="http://schemas.openxmlformats.org/officeDocument/2006/relationships/image" Target="../media/image45.png"/><Relationship Id="rId275" Type="http://schemas.openxmlformats.org/officeDocument/2006/relationships/hyperlink" Target="../../&#49888;&#50557;PPT/57%20&#48716;&#47112;&#47788;&#49436;/&#48716;&#47112;&#47788;&#49436;1&#51109;.pptx" TargetMode="External"/><Relationship Id="rId60" Type="http://schemas.openxmlformats.org/officeDocument/2006/relationships/image" Target="../media/image18.png"/><Relationship Id="rId81" Type="http://schemas.openxmlformats.org/officeDocument/2006/relationships/hyperlink" Target="&#51060;&#49324;&#50556;25&#51109;.pptx" TargetMode="External"/><Relationship Id="rId135" Type="http://schemas.openxmlformats.org/officeDocument/2006/relationships/hyperlink" Target="&#51060;&#49324;&#50556;53&#51109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../08&#47355;&#44592;/&#47355;&#44592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../31&#50724;&#48148;&#45852;/&#50724;&#48148;&#45852;1&#51109;.pptx" TargetMode="External"/><Relationship Id="rId244" Type="http://schemas.openxmlformats.org/officeDocument/2006/relationships/image" Target="../media/image110.png"/><Relationship Id="rId18" Type="http://schemas.openxmlformats.org/officeDocument/2006/relationships/slide" Target="slide12.xml"/><Relationship Id="rId39" Type="http://schemas.openxmlformats.org/officeDocument/2006/relationships/hyperlink" Target="&#51060;&#49324;&#50556;04&#51109;.pptx" TargetMode="External"/><Relationship Id="rId26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6" Type="http://schemas.openxmlformats.org/officeDocument/2006/relationships/image" Target="../media/image131.png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&#51060;&#49324;&#50556;41&#51109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../03&#47112;&#50948;&#44592;/&#47112;&#50948;&#44592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&#51060;&#49324;&#50556;20&#51109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../26&#50640;&#49828;&#44180;/&#50640;&#49828;&#4418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hyperlink" Target="../../&#49888;&#50557;PPT/47%20&#44256;&#47536;&#46020;&#54980;&#49436;/&#44256;&#47536;&#46020;&#54980;&#49436;.pptx" TargetMode="External"/><Relationship Id="rId276" Type="http://schemas.openxmlformats.org/officeDocument/2006/relationships/image" Target="../media/image126.png"/><Relationship Id="rId40" Type="http://schemas.openxmlformats.org/officeDocument/2006/relationships/image" Target="../media/image8.png"/><Relationship Id="rId115" Type="http://schemas.openxmlformats.org/officeDocument/2006/relationships/hyperlink" Target="&#51060;&#49324;&#50556;46&#51109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51060;&#49324;&#50556;64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&#51060;&#49324;&#50556;15&#51109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../19&#49884;&#54200;/&#49884;&#54200;.pptx" TargetMode="External"/><Relationship Id="rId203" Type="http://schemas.openxmlformats.org/officeDocument/2006/relationships/hyperlink" Target="../21&#51204;&#46020;&#49436;/&#51204;&#46020;&#49436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../../&#49888;&#50557;PPT/42%20&#45572;&#44032;&#48373;&#51020;/&#45572;&#44032;&#48373;&#5102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image" Target="../media/image3.png"/><Relationship Id="rId105" Type="http://schemas.openxmlformats.org/officeDocument/2006/relationships/hyperlink" Target="&#51060;&#49324;&#50556;38&#51109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51060;&#49324;&#50556;59&#51109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&#51060;&#49324;&#50556;10&#51109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51060;&#49324;&#50556;32&#51109;.pptx" TargetMode="External"/><Relationship Id="rId189" Type="http://schemas.openxmlformats.org/officeDocument/2006/relationships/hyperlink" Target="../14&#50669;&#45824;&#54616;/&#50669;&#45824;&#5461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../37&#54617;&#44060;/&#54617;&#4406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&#51060;&#49324;&#50556;54&#51109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&#51060;&#49324;&#50556;05&#51109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51060;&#49324;&#50556;26&#51109;.pptx" TargetMode="External"/><Relationship Id="rId179" Type="http://schemas.openxmlformats.org/officeDocument/2006/relationships/hyperlink" Target="../09&#49324;&#47924;&#50648;&#49345;/&#49324;&#47924;&#50648;&#49345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../32&#50836;&#45208;/&#50836;&#45208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8" Type="http://schemas.openxmlformats.org/officeDocument/2006/relationships/image" Target="../media/image132.png"/><Relationship Id="rId106" Type="http://schemas.openxmlformats.org/officeDocument/2006/relationships/image" Target="../media/image41.png"/><Relationship Id="rId127" Type="http://schemas.openxmlformats.org/officeDocument/2006/relationships/hyperlink" Target="&#51060;&#49324;&#50556;40&#51109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060;&#49324;&#50556;27&#51109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51060;&#49324;&#50556;21&#51109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../04&#48124;&#49688;&#44592;/&#48124;&#49688;&#4459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../27&#45796;&#45768;&#50648;/&#45796;&#45768;&#50648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../../&#49888;&#50557;PPT/48%20&#44040;&#46972;&#46356;&#50500;&#49436;/&#44040;&#46972;&#46356;&#50500;&#49436;.pptx" TargetMode="External"/><Relationship Id="rId278" Type="http://schemas.openxmlformats.org/officeDocument/2006/relationships/image" Target="../media/image127.png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91" Type="http://schemas.openxmlformats.org/officeDocument/2006/relationships/hyperlink" Target="../15&#50640;&#49828;&#46972;/&#50640;&#49828;&#46972;.pptx" TargetMode="External"/><Relationship Id="rId205" Type="http://schemas.openxmlformats.org/officeDocument/2006/relationships/hyperlink" Target="../22&#50500;&#44032;/&#50500;&#44032;.pptx" TargetMode="External"/><Relationship Id="rId247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hyperlink" Target="&#51060;&#49324;&#50556;39&#51109;.pptx" TargetMode="External"/><Relationship Id="rId289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25.xml"/><Relationship Id="rId53" Type="http://schemas.openxmlformats.org/officeDocument/2006/relationships/hyperlink" Target="&#51060;&#49324;&#50556;11&#51109;.pptx" TargetMode="External"/><Relationship Id="rId149" Type="http://schemas.openxmlformats.org/officeDocument/2006/relationships/hyperlink" Target="&#51060;&#49324;&#50556;60&#51109;.pptx" TargetMode="External"/><Relationship Id="rId95" Type="http://schemas.openxmlformats.org/officeDocument/2006/relationships/hyperlink" Target="&#51060;&#49324;&#50556;33&#51109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71" Type="http://schemas.openxmlformats.org/officeDocument/2006/relationships/hyperlink" Target="../05&#49888;&#47749;&#44592;/&#49888;&#47749;&#44592;.pptx" TargetMode="External"/><Relationship Id="rId227" Type="http://schemas.openxmlformats.org/officeDocument/2006/relationships/hyperlink" Target="../33&#48120;&#44032;/&#48120;&#44032;.pptx" TargetMode="External"/><Relationship Id="rId269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45&#51109;.pptx" TargetMode="External"/><Relationship Id="rId21" Type="http://schemas.openxmlformats.org/officeDocument/2006/relationships/slide" Target="slide15.xml"/><Relationship Id="rId63" Type="http://schemas.openxmlformats.org/officeDocument/2006/relationships/hyperlink" Target="&#51060;&#49324;&#50556;16&#51109;.pptx" TargetMode="External"/><Relationship Id="rId159" Type="http://schemas.openxmlformats.org/officeDocument/2006/relationships/hyperlink" Target="&#51060;&#49324;&#50556;65&#51109;.pptx" TargetMode="External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5" Type="http://schemas.openxmlformats.org/officeDocument/2006/relationships/slide" Target="slide22.xml"/><Relationship Id="rId181" Type="http://schemas.openxmlformats.org/officeDocument/2006/relationships/hyperlink" Target="../10&#49324;&#47924;&#50648;&#54616;/&#49324;&#47924;&#50648;&#54616;.pptx" TargetMode="External"/><Relationship Id="rId237" Type="http://schemas.openxmlformats.org/officeDocument/2006/relationships/hyperlink" Target="../38&#49828;&#44032;&#47028;/&#49828;&#44032;&#47028;.pptx" TargetMode="External"/><Relationship Id="rId279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hyperlink" Target="&#51060;&#49324;&#50556;06&#51109;.pptx" TargetMode="External"/><Relationship Id="rId139" Type="http://schemas.openxmlformats.org/officeDocument/2006/relationships/hyperlink" Target="&#51060;&#49324;&#50556;55&#51109;.pptx" TargetMode="External"/><Relationship Id="rId290" Type="http://schemas.openxmlformats.org/officeDocument/2006/relationships/image" Target="../media/image133.png"/><Relationship Id="rId85" Type="http://schemas.openxmlformats.org/officeDocument/2006/relationships/hyperlink" Target="&#51060;&#49324;&#50556;28&#51109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48" Type="http://schemas.openxmlformats.org/officeDocument/2006/relationships/image" Target="../media/image112.png"/><Relationship Id="rId12" Type="http://schemas.openxmlformats.org/officeDocument/2006/relationships/slide" Target="slide6.xml"/><Relationship Id="rId33" Type="http://schemas.openxmlformats.org/officeDocument/2006/relationships/hyperlink" Target="&#51060;&#49324;&#50556;01&#51109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&#51060;&#49324;&#50556;50&#51109;.pptx" TargetMode="External"/><Relationship Id="rId280" Type="http://schemas.openxmlformats.org/officeDocument/2006/relationships/image" Target="../media/image128.png"/><Relationship Id="rId54" Type="http://schemas.openxmlformats.org/officeDocument/2006/relationships/image" Target="../media/image15.png"/><Relationship Id="rId75" Type="http://schemas.openxmlformats.org/officeDocument/2006/relationships/hyperlink" Target="&#51060;&#49324;&#50556;22&#51109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1060;&#49324;&#50556;66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../28&#54840;&#49464;&#50500;/&#54840;&#49464;&#5050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59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17.xml"/><Relationship Id="rId119" Type="http://schemas.openxmlformats.org/officeDocument/2006/relationships/hyperlink" Target="&#51060;&#49324;&#50556;44&#51109;.pptx" TargetMode="External"/><Relationship Id="rId270" Type="http://schemas.openxmlformats.org/officeDocument/2006/relationships/image" Target="../media/image123.png"/><Relationship Id="rId291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&#51060;&#49324;&#50556;17&#51109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&#51060;&#49324;&#50556;61&#51109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../16&#45712;&#54756;&#48120;&#50556;/&#45712;&#54756;&#48120;&#50556;.pptx" TargetMode="External"/><Relationship Id="rId207" Type="http://schemas.openxmlformats.org/officeDocument/2006/relationships/hyperlink" Target="../23&#51060;&#49324;&#50556;/&#51060;&#49324;&#50556;.pptx" TargetMode="External"/><Relationship Id="rId228" Type="http://schemas.openxmlformats.org/officeDocument/2006/relationships/image" Target="../media/image102.png"/><Relationship Id="rId249" Type="http://schemas.openxmlformats.org/officeDocument/2006/relationships/hyperlink" Target="../../&#49888;&#50557;PPT/44%20&#49324;&#46020;&#54665;&#51204;/&#49324;&#46020;&#54665;&#51204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1060;&#49324;&#50556;49&#51109;.pptx" TargetMode="External"/><Relationship Id="rId260" Type="http://schemas.openxmlformats.org/officeDocument/2006/relationships/image" Target="../media/image118.png"/><Relationship Id="rId281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&#51060;&#49324;&#50556;12&#51109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&#51060;&#49324;&#50556;34&#51109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&#51060;&#49324;&#50556;56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../12&#50676;&#50773;&#44592;&#54616;/&#50676;&#50773;&#44592;&#54616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../39&#47568;&#46972;&#44592;/&#47568;&#46972;&#44592;.pptx" TargetMode="External"/><Relationship Id="rId250" Type="http://schemas.openxmlformats.org/officeDocument/2006/relationships/image" Target="../media/image113.png"/><Relationship Id="rId271" Type="http://schemas.openxmlformats.org/officeDocument/2006/relationships/hyperlink" Target="../../&#49888;&#50557;PPT/55%20&#46356;&#47784;&#45936;&#54980;&#49436;/&#46356;&#47784;&#45936;&#54980;&#49436;.pptx" TargetMode="External"/><Relationship Id="rId292" Type="http://schemas.openxmlformats.org/officeDocument/2006/relationships/image" Target="../media/image134.png"/><Relationship Id="rId24" Type="http://schemas.openxmlformats.org/officeDocument/2006/relationships/slide" Target="slide18.xml"/><Relationship Id="rId45" Type="http://schemas.openxmlformats.org/officeDocument/2006/relationships/hyperlink" Target="&#51060;&#49324;&#50556;07&#51109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&#51060;&#49324;&#50556;29&#51109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&#51060;&#49324;&#50556;51&#51109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../06&#50668;&#54840;&#49688;&#50500;/&#50668;&#54840;&#49688;&#50500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../34&#45208;&#54996;/&#45208;&#54996;.pptx" TargetMode="External"/><Relationship Id="rId240" Type="http://schemas.openxmlformats.org/officeDocument/2006/relationships/image" Target="../media/image108.png"/><Relationship Id="rId261" Type="http://schemas.openxmlformats.org/officeDocument/2006/relationships/hyperlink" Target="../../&#49888;&#50557;PPT/50%20&#48716;&#47549;&#48372;&#49436;/&#48716;&#47549;&#48372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1060;&#49324;&#50556;02&#51109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&#51060;&#49324;&#50556;23&#51109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&#51060;&#49324;&#50556;43&#51109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../02&#52636;&#50528;&#44413;&#44592;/&#52636;&#50528;&#44413;&#44592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../29&#50836;&#50648;/&#50836;&#50648;.pptx" TargetMode="External"/><Relationship Id="rId230" Type="http://schemas.openxmlformats.org/officeDocument/2006/relationships/image" Target="../media/image103.png"/><Relationship Id="rId251" Type="http://schemas.openxmlformats.org/officeDocument/2006/relationships/hyperlink" Target="../../&#49888;&#50557;PPT/45%20&#47196;&#47560;&#49436;/&#47196;&#47560;&#49436;.pptx" TargetMode="External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&#51060;&#49324;&#50556;18&#51109;.pptx" TargetMode="External"/><Relationship Id="rId272" Type="http://schemas.openxmlformats.org/officeDocument/2006/relationships/image" Target="../media/image124.png"/><Relationship Id="rId293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51060;&#49324;&#50556;48&#51109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&#51060;&#49324;&#50556;62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../17&#50640;&#49828;&#45908;/&#50640;&#49828;&#45908;.pptx" TargetMode="External"/><Relationship Id="rId209" Type="http://schemas.openxmlformats.org/officeDocument/2006/relationships/hyperlink" Target="../24&#50696;&#47112;&#48120;&#50556;/&#50696;&#47112;&#48120;&#50556;.pptx" TargetMode="External"/><Relationship Id="rId220" Type="http://schemas.openxmlformats.org/officeDocument/2006/relationships/image" Target="../media/image98.png"/><Relationship Id="rId241" Type="http://schemas.openxmlformats.org/officeDocument/2006/relationships/hyperlink" Target="../../&#49888;&#50557;PPT/40%20&#47560;&#53468;&#48373;&#51020;/&#47560;&#53468;&#48373;&#51020;.pptx" TargetMode="External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&#51060;&#49324;&#50556;13&#51109;.pptx" TargetMode="External"/><Relationship Id="rId262" Type="http://schemas.openxmlformats.org/officeDocument/2006/relationships/image" Target="../media/image119.png"/><Relationship Id="rId283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image" Target="../media/image27.png"/><Relationship Id="rId99" Type="http://schemas.openxmlformats.org/officeDocument/2006/relationships/hyperlink" Target="&#51060;&#49324;&#50556;35&#51109;.pptx" TargetMode="External"/><Relationship Id="rId101" Type="http://schemas.openxmlformats.org/officeDocument/2006/relationships/hyperlink" Target="&#51060;&#49324;&#50556;36&#51109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&#51060;&#49324;&#50556;57&#51109;.pptx" TargetMode="External"/><Relationship Id="rId164" Type="http://schemas.openxmlformats.org/officeDocument/2006/relationships/image" Target="../media/image70.png"/><Relationship Id="rId185" Type="http://schemas.openxmlformats.org/officeDocument/2006/relationships/hyperlink" Target="../11&#50676;&#50773;&#44592;&#49345;/&#50676;&#50773;&#44592;&#49345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26" Type="http://schemas.openxmlformats.org/officeDocument/2006/relationships/slide" Target="slide20.xml"/><Relationship Id="rId231" Type="http://schemas.openxmlformats.org/officeDocument/2006/relationships/hyperlink" Target="../35&#54616;&#48149;&#44397;/&#54616;&#48149;&#44397;.pptx" TargetMode="External"/><Relationship Id="rId252" Type="http://schemas.openxmlformats.org/officeDocument/2006/relationships/image" Target="../media/image114.png"/><Relationship Id="rId273" Type="http://schemas.openxmlformats.org/officeDocument/2006/relationships/hyperlink" Target="../../&#49888;&#50557;PPT/56%20&#46356;&#46020;&#49436;/&#46356;&#46020;&#49436;.pptx" TargetMode="External"/><Relationship Id="rId294" Type="http://schemas.openxmlformats.org/officeDocument/2006/relationships/image" Target="../media/image135.png"/><Relationship Id="rId47" Type="http://schemas.openxmlformats.org/officeDocument/2006/relationships/hyperlink" Target="&#51060;&#49324;&#50556;08&#51109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&#51060;&#49324;&#50556;30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&#51060;&#49324;&#50556;52&#51109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../07&#49324;&#49324;&#44592;/&#49324;&#49324;&#44592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../30&#50500;&#47784;&#49828;/&#50500;&#47784;&#49828;.pptx" TargetMode="External"/><Relationship Id="rId242" Type="http://schemas.openxmlformats.org/officeDocument/2006/relationships/image" Target="../media/image109.png"/><Relationship Id="rId263" Type="http://schemas.openxmlformats.org/officeDocument/2006/relationships/hyperlink" Target="../../&#49888;&#50557;PPT/51%20&#44264;&#47196;&#49352;&#49436;/&#44264;&#47196;&#49352;&#49436;.pptx" TargetMode="External"/><Relationship Id="rId284" Type="http://schemas.openxmlformats.org/officeDocument/2006/relationships/image" Target="../media/image130.png"/><Relationship Id="rId37" Type="http://schemas.openxmlformats.org/officeDocument/2006/relationships/hyperlink" Target="&#51060;&#49324;&#50556;03&#51109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&#51060;&#49324;&#50556;24&#51109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&#51060;&#49324;&#50556;42&#51109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285;&#49464;&#44592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../25&#50696;&#47112;&#48120;&#50556;&#50528;&#44032;/&#50696;&#47112;&#48120;&#50556;&#50528;&#44032;.pptx" TargetMode="External"/><Relationship Id="rId232" Type="http://schemas.openxmlformats.org/officeDocument/2006/relationships/image" Target="../media/image104.png"/><Relationship Id="rId253" Type="http://schemas.openxmlformats.org/officeDocument/2006/relationships/hyperlink" Target="../../&#49888;&#50557;PPT/46%20&#44256;&#47536;&#46020;&#51204;&#49436;/&#44256;&#47536;&#46020;&#51204;&#49436;.pptx" TargetMode="External"/><Relationship Id="rId274" Type="http://schemas.openxmlformats.org/officeDocument/2006/relationships/image" Target="../media/image125.png"/><Relationship Id="rId295" Type="http://schemas.openxmlformats.org/officeDocument/2006/relationships/image" Target="../media/image141.png"/><Relationship Id="rId27" Type="http://schemas.openxmlformats.org/officeDocument/2006/relationships/slide" Target="slide8.xml"/><Relationship Id="rId48" Type="http://schemas.openxmlformats.org/officeDocument/2006/relationships/image" Target="../media/image12.png"/><Relationship Id="rId69" Type="http://schemas.openxmlformats.org/officeDocument/2006/relationships/hyperlink" Target="&#51060;&#49324;&#50556;19&#51109;.pptx" TargetMode="External"/><Relationship Id="rId113" Type="http://schemas.openxmlformats.org/officeDocument/2006/relationships/hyperlink" Target="&#51060;&#49324;&#50556;47&#51109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&#51060;&#49324;&#50556;63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../18&#50853;&#44592;/&#50853;&#44592;.pptx" TargetMode="External"/><Relationship Id="rId201" Type="http://schemas.openxmlformats.org/officeDocument/2006/relationships/hyperlink" Target="../20&#51104;&#50616;/&#51104;&#50616;.pptx" TargetMode="External"/><Relationship Id="rId222" Type="http://schemas.openxmlformats.org/officeDocument/2006/relationships/image" Target="../media/image99.png"/><Relationship Id="rId243" Type="http://schemas.openxmlformats.org/officeDocument/2006/relationships/hyperlink" Target="../../&#49888;&#50557;PPT/41%20&#47560;&#44032;&#48373;&#51020;/&#47560;&#44032;&#48373;&#51020;.pptx" TargetMode="External"/><Relationship Id="rId264" Type="http://schemas.openxmlformats.org/officeDocument/2006/relationships/image" Target="../media/image120.png"/><Relationship Id="rId285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&#51060;&#49324;&#50556;14&#51109;.pptx" TargetMode="External"/><Relationship Id="rId103" Type="http://schemas.openxmlformats.org/officeDocument/2006/relationships/hyperlink" Target="&#51060;&#49324;&#50556;37&#51109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&#51060;&#49324;&#50556;31&#51109;.pptx" TargetMode="External"/><Relationship Id="rId145" Type="http://schemas.openxmlformats.org/officeDocument/2006/relationships/hyperlink" Target="&#51060;&#49324;&#50556;58&#51109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../13&#50669;&#45824;&#49345;/&#50669;&#45824;&#49345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4.png"/><Relationship Id="rId233" Type="http://schemas.openxmlformats.org/officeDocument/2006/relationships/hyperlink" Target="../36&#49828;&#48148;&#45264;/&#49828;&#48148;&#45264;.pptx" TargetMode="External"/><Relationship Id="rId254" Type="http://schemas.openxmlformats.org/officeDocument/2006/relationships/image" Target="../media/image115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hyperlink" Target="&#51060;&#49324;&#50556;09&#51109;.pptx" TargetMode="External"/><Relationship Id="rId114" Type="http://schemas.openxmlformats.org/officeDocument/2006/relationships/image" Target="../media/image45.png"/><Relationship Id="rId275" Type="http://schemas.openxmlformats.org/officeDocument/2006/relationships/hyperlink" Target="../../&#49888;&#50557;PPT/57%20&#48716;&#47112;&#47788;&#49436;/&#48716;&#47112;&#47788;&#49436;1&#51109;.pptx" TargetMode="External"/><Relationship Id="rId60" Type="http://schemas.openxmlformats.org/officeDocument/2006/relationships/image" Target="../media/image18.png"/><Relationship Id="rId81" Type="http://schemas.openxmlformats.org/officeDocument/2006/relationships/hyperlink" Target="&#51060;&#49324;&#50556;25&#51109;.pptx" TargetMode="External"/><Relationship Id="rId135" Type="http://schemas.openxmlformats.org/officeDocument/2006/relationships/hyperlink" Target="&#51060;&#49324;&#50556;53&#51109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../08&#47355;&#44592;/&#47355;&#44592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../31&#50724;&#48148;&#45852;/&#50724;&#48148;&#45852;1&#51109;.pptx" TargetMode="External"/><Relationship Id="rId244" Type="http://schemas.openxmlformats.org/officeDocument/2006/relationships/image" Target="../media/image110.png"/><Relationship Id="rId18" Type="http://schemas.openxmlformats.org/officeDocument/2006/relationships/slide" Target="slide12.xml"/><Relationship Id="rId39" Type="http://schemas.openxmlformats.org/officeDocument/2006/relationships/hyperlink" Target="&#51060;&#49324;&#50556;04&#51109;.pptx" TargetMode="External"/><Relationship Id="rId26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6" Type="http://schemas.openxmlformats.org/officeDocument/2006/relationships/image" Target="../media/image131.png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&#51060;&#49324;&#50556;41&#51109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../03&#47112;&#50948;&#44592;/&#47112;&#50948;&#44592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&#51060;&#49324;&#50556;20&#51109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../26&#50640;&#49828;&#44180;/&#50640;&#49828;&#4418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hyperlink" Target="../../&#49888;&#50557;PPT/47%20&#44256;&#47536;&#46020;&#54980;&#49436;/&#44256;&#47536;&#46020;&#54980;&#49436;.pptx" TargetMode="External"/><Relationship Id="rId276" Type="http://schemas.openxmlformats.org/officeDocument/2006/relationships/image" Target="../media/image126.png"/><Relationship Id="rId40" Type="http://schemas.openxmlformats.org/officeDocument/2006/relationships/image" Target="../media/image8.png"/><Relationship Id="rId115" Type="http://schemas.openxmlformats.org/officeDocument/2006/relationships/hyperlink" Target="&#51060;&#49324;&#50556;46&#51109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51060;&#49324;&#50556;64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&#51060;&#49324;&#50556;15&#51109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../19&#49884;&#54200;/&#49884;&#54200;.pptx" TargetMode="External"/><Relationship Id="rId203" Type="http://schemas.openxmlformats.org/officeDocument/2006/relationships/hyperlink" Target="../21&#51204;&#46020;&#49436;/&#51204;&#46020;&#49436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../../&#49888;&#50557;PPT/42%20&#45572;&#44032;&#48373;&#51020;/&#45572;&#44032;&#48373;&#5102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image" Target="../media/image3.png"/><Relationship Id="rId105" Type="http://schemas.openxmlformats.org/officeDocument/2006/relationships/hyperlink" Target="&#51060;&#49324;&#50556;38&#51109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51060;&#49324;&#50556;59&#51109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&#51060;&#49324;&#50556;10&#51109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51060;&#49324;&#50556;32&#51109;.pptx" TargetMode="External"/><Relationship Id="rId189" Type="http://schemas.openxmlformats.org/officeDocument/2006/relationships/hyperlink" Target="../14&#50669;&#45824;&#54616;/&#50669;&#45824;&#5461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../37&#54617;&#44060;/&#54617;&#4406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&#51060;&#49324;&#50556;54&#51109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&#51060;&#49324;&#50556;05&#51109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51060;&#49324;&#50556;26&#51109;.pptx" TargetMode="External"/><Relationship Id="rId179" Type="http://schemas.openxmlformats.org/officeDocument/2006/relationships/hyperlink" Target="../09&#49324;&#47924;&#50648;&#49345;/&#49324;&#47924;&#50648;&#49345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../32&#50836;&#45208;/&#50836;&#45208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8" Type="http://schemas.openxmlformats.org/officeDocument/2006/relationships/image" Target="../media/image132.png"/><Relationship Id="rId106" Type="http://schemas.openxmlformats.org/officeDocument/2006/relationships/image" Target="../media/image41.png"/><Relationship Id="rId127" Type="http://schemas.openxmlformats.org/officeDocument/2006/relationships/hyperlink" Target="&#51060;&#49324;&#50556;40&#51109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060;&#49324;&#50556;27&#51109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51060;&#49324;&#50556;21&#51109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../04&#48124;&#49688;&#44592;/&#48124;&#49688;&#4459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../27&#45796;&#45768;&#50648;/&#45796;&#45768;&#50648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../../&#49888;&#50557;PPT/48%20&#44040;&#46972;&#46356;&#50500;&#49436;/&#44040;&#46972;&#46356;&#50500;&#49436;.pptx" TargetMode="External"/><Relationship Id="rId278" Type="http://schemas.openxmlformats.org/officeDocument/2006/relationships/image" Target="../media/image127.png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91" Type="http://schemas.openxmlformats.org/officeDocument/2006/relationships/hyperlink" Target="../15&#50640;&#49828;&#46972;/&#50640;&#49828;&#46972;.pptx" TargetMode="External"/><Relationship Id="rId205" Type="http://schemas.openxmlformats.org/officeDocument/2006/relationships/hyperlink" Target="../22&#50500;&#44032;/&#50500;&#44032;.pptx" TargetMode="External"/><Relationship Id="rId247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hyperlink" Target="&#51060;&#49324;&#50556;39&#51109;.pptx" TargetMode="External"/><Relationship Id="rId289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25.xml"/><Relationship Id="rId53" Type="http://schemas.openxmlformats.org/officeDocument/2006/relationships/hyperlink" Target="&#51060;&#49324;&#50556;11&#51109;.pptx" TargetMode="External"/><Relationship Id="rId149" Type="http://schemas.openxmlformats.org/officeDocument/2006/relationships/hyperlink" Target="&#51060;&#49324;&#50556;60&#51109;.pptx" TargetMode="External"/><Relationship Id="rId95" Type="http://schemas.openxmlformats.org/officeDocument/2006/relationships/hyperlink" Target="&#51060;&#49324;&#50556;33&#51109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71" Type="http://schemas.openxmlformats.org/officeDocument/2006/relationships/hyperlink" Target="../05&#49888;&#47749;&#44592;/&#49888;&#47749;&#44592;.pptx" TargetMode="External"/><Relationship Id="rId227" Type="http://schemas.openxmlformats.org/officeDocument/2006/relationships/hyperlink" Target="../33&#48120;&#44032;/&#48120;&#44032;.pptx" TargetMode="External"/><Relationship Id="rId269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45&#51109;.pptx" TargetMode="External"/><Relationship Id="rId21" Type="http://schemas.openxmlformats.org/officeDocument/2006/relationships/slide" Target="slide15.xml"/><Relationship Id="rId63" Type="http://schemas.openxmlformats.org/officeDocument/2006/relationships/hyperlink" Target="&#51060;&#49324;&#50556;16&#51109;.pptx" TargetMode="External"/><Relationship Id="rId159" Type="http://schemas.openxmlformats.org/officeDocument/2006/relationships/hyperlink" Target="&#51060;&#49324;&#50556;65&#51109;.pptx" TargetMode="External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5" Type="http://schemas.openxmlformats.org/officeDocument/2006/relationships/slide" Target="slide22.xml"/><Relationship Id="rId181" Type="http://schemas.openxmlformats.org/officeDocument/2006/relationships/hyperlink" Target="../10&#49324;&#47924;&#50648;&#54616;/&#49324;&#47924;&#50648;&#54616;.pptx" TargetMode="External"/><Relationship Id="rId237" Type="http://schemas.openxmlformats.org/officeDocument/2006/relationships/hyperlink" Target="../38&#49828;&#44032;&#47028;/&#49828;&#44032;&#47028;.pptx" TargetMode="External"/><Relationship Id="rId279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hyperlink" Target="&#51060;&#49324;&#50556;06&#51109;.pptx" TargetMode="External"/><Relationship Id="rId139" Type="http://schemas.openxmlformats.org/officeDocument/2006/relationships/hyperlink" Target="&#51060;&#49324;&#50556;55&#51109;.pptx" TargetMode="External"/><Relationship Id="rId290" Type="http://schemas.openxmlformats.org/officeDocument/2006/relationships/image" Target="../media/image133.png"/><Relationship Id="rId85" Type="http://schemas.openxmlformats.org/officeDocument/2006/relationships/hyperlink" Target="&#51060;&#49324;&#50556;28&#51109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48" Type="http://schemas.openxmlformats.org/officeDocument/2006/relationships/image" Target="../media/image112.png"/><Relationship Id="rId12" Type="http://schemas.openxmlformats.org/officeDocument/2006/relationships/slide" Target="slide6.xml"/><Relationship Id="rId33" Type="http://schemas.openxmlformats.org/officeDocument/2006/relationships/hyperlink" Target="&#51060;&#49324;&#50556;01&#51109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&#51060;&#49324;&#50556;50&#51109;.pptx" TargetMode="External"/><Relationship Id="rId280" Type="http://schemas.openxmlformats.org/officeDocument/2006/relationships/image" Target="../media/image128.png"/><Relationship Id="rId54" Type="http://schemas.openxmlformats.org/officeDocument/2006/relationships/image" Target="../media/image15.png"/><Relationship Id="rId75" Type="http://schemas.openxmlformats.org/officeDocument/2006/relationships/hyperlink" Target="&#51060;&#49324;&#50556;22&#51109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1060;&#49324;&#50556;66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../28&#54840;&#49464;&#50500;/&#54840;&#49464;&#5050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59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17.xml"/><Relationship Id="rId119" Type="http://schemas.openxmlformats.org/officeDocument/2006/relationships/hyperlink" Target="&#51060;&#49324;&#50556;44&#51109;.pptx" TargetMode="External"/><Relationship Id="rId270" Type="http://schemas.openxmlformats.org/officeDocument/2006/relationships/image" Target="../media/image123.png"/><Relationship Id="rId291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&#51060;&#49324;&#50556;17&#51109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&#51060;&#49324;&#50556;61&#51109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../16&#45712;&#54756;&#48120;&#50556;/&#45712;&#54756;&#48120;&#50556;.pptx" TargetMode="External"/><Relationship Id="rId207" Type="http://schemas.openxmlformats.org/officeDocument/2006/relationships/hyperlink" Target="../23&#51060;&#49324;&#50556;/&#51060;&#49324;&#50556;.pptx" TargetMode="External"/><Relationship Id="rId228" Type="http://schemas.openxmlformats.org/officeDocument/2006/relationships/image" Target="../media/image102.png"/><Relationship Id="rId249" Type="http://schemas.openxmlformats.org/officeDocument/2006/relationships/hyperlink" Target="../../&#49888;&#50557;PPT/44%20&#49324;&#46020;&#54665;&#51204;/&#49324;&#46020;&#54665;&#51204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1060;&#49324;&#50556;49&#51109;.pptx" TargetMode="External"/><Relationship Id="rId260" Type="http://schemas.openxmlformats.org/officeDocument/2006/relationships/image" Target="../media/image118.png"/><Relationship Id="rId281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&#51060;&#49324;&#50556;12&#51109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&#51060;&#49324;&#50556;34&#51109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&#51060;&#49324;&#50556;56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../12&#50676;&#50773;&#44592;&#54616;/&#50676;&#50773;&#44592;&#54616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../39&#47568;&#46972;&#44592;/&#47568;&#46972;&#44592;.pptx" TargetMode="External"/><Relationship Id="rId250" Type="http://schemas.openxmlformats.org/officeDocument/2006/relationships/image" Target="../media/image113.png"/><Relationship Id="rId271" Type="http://schemas.openxmlformats.org/officeDocument/2006/relationships/hyperlink" Target="../../&#49888;&#50557;PPT/55%20&#46356;&#47784;&#45936;&#54980;&#49436;/&#46356;&#47784;&#45936;&#54980;&#49436;.pptx" TargetMode="External"/><Relationship Id="rId292" Type="http://schemas.openxmlformats.org/officeDocument/2006/relationships/image" Target="../media/image134.png"/><Relationship Id="rId24" Type="http://schemas.openxmlformats.org/officeDocument/2006/relationships/slide" Target="slide18.xml"/><Relationship Id="rId45" Type="http://schemas.openxmlformats.org/officeDocument/2006/relationships/hyperlink" Target="&#51060;&#49324;&#50556;07&#51109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&#51060;&#49324;&#50556;29&#51109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&#51060;&#49324;&#50556;51&#51109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../06&#50668;&#54840;&#49688;&#50500;/&#50668;&#54840;&#49688;&#50500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../34&#45208;&#54996;/&#45208;&#54996;.pptx" TargetMode="External"/><Relationship Id="rId240" Type="http://schemas.openxmlformats.org/officeDocument/2006/relationships/image" Target="../media/image108.png"/><Relationship Id="rId261" Type="http://schemas.openxmlformats.org/officeDocument/2006/relationships/hyperlink" Target="../../&#49888;&#50557;PPT/50%20&#48716;&#47549;&#48372;&#49436;/&#48716;&#47549;&#48372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1060;&#49324;&#50556;02&#51109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&#51060;&#49324;&#50556;23&#51109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&#51060;&#49324;&#50556;43&#51109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../02&#52636;&#50528;&#44413;&#44592;/&#52636;&#50528;&#44413;&#44592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../29&#50836;&#50648;/&#50836;&#50648;.pptx" TargetMode="External"/><Relationship Id="rId230" Type="http://schemas.openxmlformats.org/officeDocument/2006/relationships/image" Target="../media/image103.png"/><Relationship Id="rId251" Type="http://schemas.openxmlformats.org/officeDocument/2006/relationships/hyperlink" Target="../../&#49888;&#50557;PPT/45%20&#47196;&#47560;&#49436;/&#47196;&#47560;&#49436;.pptx" TargetMode="External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&#51060;&#49324;&#50556;18&#51109;.pptx" TargetMode="External"/><Relationship Id="rId272" Type="http://schemas.openxmlformats.org/officeDocument/2006/relationships/image" Target="../media/image124.png"/><Relationship Id="rId293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51060;&#49324;&#50556;48&#51109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&#51060;&#49324;&#50556;62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../17&#50640;&#49828;&#45908;/&#50640;&#49828;&#45908;.pptx" TargetMode="External"/><Relationship Id="rId209" Type="http://schemas.openxmlformats.org/officeDocument/2006/relationships/hyperlink" Target="../24&#50696;&#47112;&#48120;&#50556;/&#50696;&#47112;&#48120;&#50556;.pptx" TargetMode="External"/><Relationship Id="rId220" Type="http://schemas.openxmlformats.org/officeDocument/2006/relationships/image" Target="../media/image98.png"/><Relationship Id="rId241" Type="http://schemas.openxmlformats.org/officeDocument/2006/relationships/hyperlink" Target="../../&#49888;&#50557;PPT/40%20&#47560;&#53468;&#48373;&#51020;/&#47560;&#53468;&#48373;&#51020;.pptx" TargetMode="External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&#51060;&#49324;&#50556;13&#51109;.pptx" TargetMode="External"/><Relationship Id="rId262" Type="http://schemas.openxmlformats.org/officeDocument/2006/relationships/image" Target="../media/image119.png"/><Relationship Id="rId283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image" Target="../media/image27.png"/><Relationship Id="rId99" Type="http://schemas.openxmlformats.org/officeDocument/2006/relationships/hyperlink" Target="&#51060;&#49324;&#50556;35&#51109;.pptx" TargetMode="External"/><Relationship Id="rId101" Type="http://schemas.openxmlformats.org/officeDocument/2006/relationships/hyperlink" Target="&#51060;&#49324;&#50556;36&#51109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&#51060;&#49324;&#50556;57&#51109;.pptx" TargetMode="External"/><Relationship Id="rId164" Type="http://schemas.openxmlformats.org/officeDocument/2006/relationships/image" Target="../media/image70.png"/><Relationship Id="rId185" Type="http://schemas.openxmlformats.org/officeDocument/2006/relationships/hyperlink" Target="../11&#50676;&#50773;&#44592;&#49345;/&#50676;&#50773;&#44592;&#49345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26" Type="http://schemas.openxmlformats.org/officeDocument/2006/relationships/slide" Target="slide20.xml"/><Relationship Id="rId231" Type="http://schemas.openxmlformats.org/officeDocument/2006/relationships/hyperlink" Target="../35&#54616;&#48149;&#44397;/&#54616;&#48149;&#44397;.pptx" TargetMode="External"/><Relationship Id="rId252" Type="http://schemas.openxmlformats.org/officeDocument/2006/relationships/image" Target="../media/image114.png"/><Relationship Id="rId273" Type="http://schemas.openxmlformats.org/officeDocument/2006/relationships/hyperlink" Target="../../&#49888;&#50557;PPT/56%20&#46356;&#46020;&#49436;/&#46356;&#46020;&#49436;.pptx" TargetMode="External"/><Relationship Id="rId294" Type="http://schemas.openxmlformats.org/officeDocument/2006/relationships/image" Target="../media/image135.png"/><Relationship Id="rId47" Type="http://schemas.openxmlformats.org/officeDocument/2006/relationships/hyperlink" Target="&#51060;&#49324;&#50556;08&#51109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&#51060;&#49324;&#50556;30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&#51060;&#49324;&#50556;52&#51109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../07&#49324;&#49324;&#44592;/&#49324;&#49324;&#44592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../30&#50500;&#47784;&#49828;/&#50500;&#47784;&#49828;.pptx" TargetMode="External"/><Relationship Id="rId242" Type="http://schemas.openxmlformats.org/officeDocument/2006/relationships/image" Target="../media/image109.png"/><Relationship Id="rId263" Type="http://schemas.openxmlformats.org/officeDocument/2006/relationships/hyperlink" Target="../../&#49888;&#50557;PPT/51%20&#44264;&#47196;&#49352;&#49436;/&#44264;&#47196;&#49352;&#49436;.pptx" TargetMode="External"/><Relationship Id="rId284" Type="http://schemas.openxmlformats.org/officeDocument/2006/relationships/image" Target="../media/image130.png"/><Relationship Id="rId37" Type="http://schemas.openxmlformats.org/officeDocument/2006/relationships/hyperlink" Target="&#51060;&#49324;&#50556;03&#51109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&#51060;&#49324;&#50556;24&#51109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&#51060;&#49324;&#50556;42&#51109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285;&#49464;&#44592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../25&#50696;&#47112;&#48120;&#50556;&#50528;&#44032;/&#50696;&#47112;&#48120;&#50556;&#50528;&#44032;.pptx" TargetMode="External"/><Relationship Id="rId232" Type="http://schemas.openxmlformats.org/officeDocument/2006/relationships/image" Target="../media/image104.png"/><Relationship Id="rId253" Type="http://schemas.openxmlformats.org/officeDocument/2006/relationships/hyperlink" Target="../../&#49888;&#50557;PPT/46%20&#44256;&#47536;&#46020;&#51204;&#49436;/&#44256;&#47536;&#46020;&#51204;&#49436;.pptx" TargetMode="External"/><Relationship Id="rId274" Type="http://schemas.openxmlformats.org/officeDocument/2006/relationships/image" Target="../media/image125.png"/><Relationship Id="rId295" Type="http://schemas.openxmlformats.org/officeDocument/2006/relationships/image" Target="../media/image142.png"/><Relationship Id="rId27" Type="http://schemas.openxmlformats.org/officeDocument/2006/relationships/slide" Target="slide8.xml"/><Relationship Id="rId48" Type="http://schemas.openxmlformats.org/officeDocument/2006/relationships/image" Target="../media/image12.png"/><Relationship Id="rId69" Type="http://schemas.openxmlformats.org/officeDocument/2006/relationships/hyperlink" Target="&#51060;&#49324;&#50556;19&#51109;.pptx" TargetMode="External"/><Relationship Id="rId113" Type="http://schemas.openxmlformats.org/officeDocument/2006/relationships/hyperlink" Target="&#51060;&#49324;&#50556;47&#51109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&#51060;&#49324;&#50556;63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../18&#50853;&#44592;/&#50853;&#44592;.pptx" TargetMode="External"/><Relationship Id="rId201" Type="http://schemas.openxmlformats.org/officeDocument/2006/relationships/hyperlink" Target="../20&#51104;&#50616;/&#51104;&#50616;.pptx" TargetMode="External"/><Relationship Id="rId222" Type="http://schemas.openxmlformats.org/officeDocument/2006/relationships/image" Target="../media/image99.png"/><Relationship Id="rId243" Type="http://schemas.openxmlformats.org/officeDocument/2006/relationships/hyperlink" Target="../../&#49888;&#50557;PPT/41%20&#47560;&#44032;&#48373;&#51020;/&#47560;&#44032;&#48373;&#51020;.pptx" TargetMode="External"/><Relationship Id="rId264" Type="http://schemas.openxmlformats.org/officeDocument/2006/relationships/image" Target="../media/image120.png"/><Relationship Id="rId285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&#51060;&#49324;&#50556;14&#51109;.pptx" TargetMode="External"/><Relationship Id="rId103" Type="http://schemas.openxmlformats.org/officeDocument/2006/relationships/hyperlink" Target="&#51060;&#49324;&#50556;37&#51109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&#51060;&#49324;&#50556;31&#51109;.pptx" TargetMode="External"/><Relationship Id="rId145" Type="http://schemas.openxmlformats.org/officeDocument/2006/relationships/hyperlink" Target="&#51060;&#49324;&#50556;58&#51109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../13&#50669;&#45824;&#49345;/&#50669;&#45824;&#49345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4.png"/><Relationship Id="rId233" Type="http://schemas.openxmlformats.org/officeDocument/2006/relationships/hyperlink" Target="../36&#49828;&#48148;&#45264;/&#49828;&#48148;&#45264;.pptx" TargetMode="External"/><Relationship Id="rId254" Type="http://schemas.openxmlformats.org/officeDocument/2006/relationships/image" Target="../media/image115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hyperlink" Target="&#51060;&#49324;&#50556;09&#51109;.pptx" TargetMode="External"/><Relationship Id="rId114" Type="http://schemas.openxmlformats.org/officeDocument/2006/relationships/image" Target="../media/image45.png"/><Relationship Id="rId275" Type="http://schemas.openxmlformats.org/officeDocument/2006/relationships/hyperlink" Target="../../&#49888;&#50557;PPT/57%20&#48716;&#47112;&#47788;&#49436;/&#48716;&#47112;&#47788;&#49436;1&#51109;.pptx" TargetMode="External"/><Relationship Id="rId60" Type="http://schemas.openxmlformats.org/officeDocument/2006/relationships/image" Target="../media/image18.png"/><Relationship Id="rId81" Type="http://schemas.openxmlformats.org/officeDocument/2006/relationships/hyperlink" Target="&#51060;&#49324;&#50556;25&#51109;.pptx" TargetMode="External"/><Relationship Id="rId135" Type="http://schemas.openxmlformats.org/officeDocument/2006/relationships/hyperlink" Target="&#51060;&#49324;&#50556;53&#51109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../08&#47355;&#44592;/&#47355;&#44592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../31&#50724;&#48148;&#45852;/&#50724;&#48148;&#45852;1&#51109;.pptx" TargetMode="External"/><Relationship Id="rId244" Type="http://schemas.openxmlformats.org/officeDocument/2006/relationships/image" Target="../media/image110.png"/><Relationship Id="rId18" Type="http://schemas.openxmlformats.org/officeDocument/2006/relationships/slide" Target="slide12.xml"/><Relationship Id="rId39" Type="http://schemas.openxmlformats.org/officeDocument/2006/relationships/hyperlink" Target="&#51060;&#49324;&#50556;04&#51109;.pptx" TargetMode="External"/><Relationship Id="rId26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6" Type="http://schemas.openxmlformats.org/officeDocument/2006/relationships/image" Target="../media/image131.png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&#51060;&#49324;&#50556;41&#51109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../03&#47112;&#50948;&#44592;/&#47112;&#50948;&#44592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&#51060;&#49324;&#50556;20&#51109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../26&#50640;&#49828;&#44180;/&#50640;&#49828;&#4418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hyperlink" Target="../../&#49888;&#50557;PPT/47%20&#44256;&#47536;&#46020;&#54980;&#49436;/&#44256;&#47536;&#46020;&#54980;&#49436;.pptx" TargetMode="External"/><Relationship Id="rId276" Type="http://schemas.openxmlformats.org/officeDocument/2006/relationships/image" Target="../media/image126.png"/><Relationship Id="rId40" Type="http://schemas.openxmlformats.org/officeDocument/2006/relationships/image" Target="../media/image8.png"/><Relationship Id="rId115" Type="http://schemas.openxmlformats.org/officeDocument/2006/relationships/hyperlink" Target="&#51060;&#49324;&#50556;46&#51109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51060;&#49324;&#50556;64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&#51060;&#49324;&#50556;15&#51109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../19&#49884;&#54200;/&#49884;&#54200;.pptx" TargetMode="External"/><Relationship Id="rId203" Type="http://schemas.openxmlformats.org/officeDocument/2006/relationships/hyperlink" Target="../21&#51204;&#46020;&#49436;/&#51204;&#46020;&#49436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../../&#49888;&#50557;PPT/42%20&#45572;&#44032;&#48373;&#51020;/&#45572;&#44032;&#48373;&#5102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image" Target="../media/image3.png"/><Relationship Id="rId105" Type="http://schemas.openxmlformats.org/officeDocument/2006/relationships/hyperlink" Target="&#51060;&#49324;&#50556;38&#51109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51060;&#49324;&#50556;59&#51109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&#51060;&#49324;&#50556;10&#51109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51060;&#49324;&#50556;32&#51109;.pptx" TargetMode="External"/><Relationship Id="rId189" Type="http://schemas.openxmlformats.org/officeDocument/2006/relationships/hyperlink" Target="../14&#50669;&#45824;&#54616;/&#50669;&#45824;&#5461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../37&#54617;&#44060;/&#54617;&#4406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&#51060;&#49324;&#50556;54&#51109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&#51060;&#49324;&#50556;05&#51109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51060;&#49324;&#50556;26&#51109;.pptx" TargetMode="External"/><Relationship Id="rId179" Type="http://schemas.openxmlformats.org/officeDocument/2006/relationships/hyperlink" Target="../09&#49324;&#47924;&#50648;&#49345;/&#49324;&#47924;&#50648;&#49345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../32&#50836;&#45208;/&#50836;&#45208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8" Type="http://schemas.openxmlformats.org/officeDocument/2006/relationships/image" Target="../media/image132.png"/><Relationship Id="rId106" Type="http://schemas.openxmlformats.org/officeDocument/2006/relationships/image" Target="../media/image41.png"/><Relationship Id="rId127" Type="http://schemas.openxmlformats.org/officeDocument/2006/relationships/hyperlink" Target="&#51060;&#49324;&#50556;40&#51109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060;&#49324;&#50556;27&#51109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51060;&#49324;&#50556;21&#51109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../04&#48124;&#49688;&#44592;/&#48124;&#49688;&#4459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../27&#45796;&#45768;&#50648;/&#45796;&#45768;&#50648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../../&#49888;&#50557;PPT/48%20&#44040;&#46972;&#46356;&#50500;&#49436;/&#44040;&#46972;&#46356;&#50500;&#49436;.pptx" TargetMode="External"/><Relationship Id="rId278" Type="http://schemas.openxmlformats.org/officeDocument/2006/relationships/image" Target="../media/image127.png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91" Type="http://schemas.openxmlformats.org/officeDocument/2006/relationships/hyperlink" Target="../15&#50640;&#49828;&#46972;/&#50640;&#49828;&#46972;.pptx" TargetMode="External"/><Relationship Id="rId205" Type="http://schemas.openxmlformats.org/officeDocument/2006/relationships/hyperlink" Target="../22&#50500;&#44032;/&#50500;&#44032;.pptx" TargetMode="External"/><Relationship Id="rId247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hyperlink" Target="&#51060;&#49324;&#50556;39&#51109;.pptx" TargetMode="External"/><Relationship Id="rId289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25.xml"/><Relationship Id="rId53" Type="http://schemas.openxmlformats.org/officeDocument/2006/relationships/hyperlink" Target="&#51060;&#49324;&#50556;11&#51109;.pptx" TargetMode="External"/><Relationship Id="rId149" Type="http://schemas.openxmlformats.org/officeDocument/2006/relationships/hyperlink" Target="&#51060;&#49324;&#50556;60&#51109;.pptx" TargetMode="External"/><Relationship Id="rId95" Type="http://schemas.openxmlformats.org/officeDocument/2006/relationships/hyperlink" Target="&#51060;&#49324;&#50556;33&#51109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71" Type="http://schemas.openxmlformats.org/officeDocument/2006/relationships/hyperlink" Target="../05&#49888;&#47749;&#44592;/&#49888;&#47749;&#44592;.pptx" TargetMode="External"/><Relationship Id="rId227" Type="http://schemas.openxmlformats.org/officeDocument/2006/relationships/hyperlink" Target="../33&#48120;&#44032;/&#48120;&#44032;.pptx" TargetMode="External"/><Relationship Id="rId269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45&#51109;.pptx" TargetMode="External"/><Relationship Id="rId21" Type="http://schemas.openxmlformats.org/officeDocument/2006/relationships/slide" Target="slide15.xml"/><Relationship Id="rId63" Type="http://schemas.openxmlformats.org/officeDocument/2006/relationships/hyperlink" Target="&#51060;&#49324;&#50556;16&#51109;.pptx" TargetMode="External"/><Relationship Id="rId159" Type="http://schemas.openxmlformats.org/officeDocument/2006/relationships/hyperlink" Target="&#51060;&#49324;&#50556;65&#51109;.pptx" TargetMode="External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5" Type="http://schemas.openxmlformats.org/officeDocument/2006/relationships/slide" Target="slide22.xml"/><Relationship Id="rId181" Type="http://schemas.openxmlformats.org/officeDocument/2006/relationships/hyperlink" Target="../10&#49324;&#47924;&#50648;&#54616;/&#49324;&#47924;&#50648;&#54616;.pptx" TargetMode="External"/><Relationship Id="rId237" Type="http://schemas.openxmlformats.org/officeDocument/2006/relationships/hyperlink" Target="../38&#49828;&#44032;&#47028;/&#49828;&#44032;&#47028;.pptx" TargetMode="External"/><Relationship Id="rId279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hyperlink" Target="&#51060;&#49324;&#50556;06&#51109;.pptx" TargetMode="External"/><Relationship Id="rId139" Type="http://schemas.openxmlformats.org/officeDocument/2006/relationships/hyperlink" Target="&#51060;&#49324;&#50556;55&#51109;.pptx" TargetMode="External"/><Relationship Id="rId290" Type="http://schemas.openxmlformats.org/officeDocument/2006/relationships/image" Target="../media/image133.png"/><Relationship Id="rId85" Type="http://schemas.openxmlformats.org/officeDocument/2006/relationships/hyperlink" Target="&#51060;&#49324;&#50556;28&#51109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48" Type="http://schemas.openxmlformats.org/officeDocument/2006/relationships/image" Target="../media/image112.png"/><Relationship Id="rId12" Type="http://schemas.openxmlformats.org/officeDocument/2006/relationships/slide" Target="slide6.xml"/><Relationship Id="rId33" Type="http://schemas.openxmlformats.org/officeDocument/2006/relationships/hyperlink" Target="&#51060;&#49324;&#50556;01&#51109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&#51060;&#49324;&#50556;50&#51109;.pptx" TargetMode="External"/><Relationship Id="rId280" Type="http://schemas.openxmlformats.org/officeDocument/2006/relationships/image" Target="../media/image128.png"/><Relationship Id="rId54" Type="http://schemas.openxmlformats.org/officeDocument/2006/relationships/image" Target="../media/image15.png"/><Relationship Id="rId75" Type="http://schemas.openxmlformats.org/officeDocument/2006/relationships/hyperlink" Target="&#51060;&#49324;&#50556;22&#51109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1060;&#49324;&#50556;66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../28&#54840;&#49464;&#50500;/&#54840;&#49464;&#5050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59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17.xml"/><Relationship Id="rId119" Type="http://schemas.openxmlformats.org/officeDocument/2006/relationships/hyperlink" Target="&#51060;&#49324;&#50556;44&#51109;.pptx" TargetMode="External"/><Relationship Id="rId270" Type="http://schemas.openxmlformats.org/officeDocument/2006/relationships/image" Target="../media/image123.png"/><Relationship Id="rId291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&#51060;&#49324;&#50556;17&#51109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&#51060;&#49324;&#50556;61&#51109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../16&#45712;&#54756;&#48120;&#50556;/&#45712;&#54756;&#48120;&#50556;.pptx" TargetMode="External"/><Relationship Id="rId207" Type="http://schemas.openxmlformats.org/officeDocument/2006/relationships/hyperlink" Target="../23&#51060;&#49324;&#50556;/&#51060;&#49324;&#50556;.pptx" TargetMode="External"/><Relationship Id="rId228" Type="http://schemas.openxmlformats.org/officeDocument/2006/relationships/image" Target="../media/image102.png"/><Relationship Id="rId249" Type="http://schemas.openxmlformats.org/officeDocument/2006/relationships/hyperlink" Target="../../&#49888;&#50557;PPT/44%20&#49324;&#46020;&#54665;&#51204;/&#49324;&#46020;&#54665;&#51204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1060;&#49324;&#50556;49&#51109;.pptx" TargetMode="External"/><Relationship Id="rId260" Type="http://schemas.openxmlformats.org/officeDocument/2006/relationships/image" Target="../media/image118.png"/><Relationship Id="rId281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&#51060;&#49324;&#50556;12&#51109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&#51060;&#49324;&#50556;34&#51109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&#51060;&#49324;&#50556;56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../12&#50676;&#50773;&#44592;&#54616;/&#50676;&#50773;&#44592;&#54616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../39&#47568;&#46972;&#44592;/&#47568;&#46972;&#44592;.pptx" TargetMode="External"/><Relationship Id="rId250" Type="http://schemas.openxmlformats.org/officeDocument/2006/relationships/image" Target="../media/image113.png"/><Relationship Id="rId271" Type="http://schemas.openxmlformats.org/officeDocument/2006/relationships/hyperlink" Target="../../&#49888;&#50557;PPT/55%20&#46356;&#47784;&#45936;&#54980;&#49436;/&#46356;&#47784;&#45936;&#54980;&#49436;.pptx" TargetMode="External"/><Relationship Id="rId292" Type="http://schemas.openxmlformats.org/officeDocument/2006/relationships/image" Target="../media/image134.png"/><Relationship Id="rId24" Type="http://schemas.openxmlformats.org/officeDocument/2006/relationships/slide" Target="slide18.xml"/><Relationship Id="rId45" Type="http://schemas.openxmlformats.org/officeDocument/2006/relationships/hyperlink" Target="&#51060;&#49324;&#50556;07&#51109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&#51060;&#49324;&#50556;29&#51109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&#51060;&#49324;&#50556;51&#51109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../06&#50668;&#54840;&#49688;&#50500;/&#50668;&#54840;&#49688;&#50500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../34&#45208;&#54996;/&#45208;&#54996;.pptx" TargetMode="External"/><Relationship Id="rId240" Type="http://schemas.openxmlformats.org/officeDocument/2006/relationships/image" Target="../media/image108.png"/><Relationship Id="rId261" Type="http://schemas.openxmlformats.org/officeDocument/2006/relationships/hyperlink" Target="../../&#49888;&#50557;PPT/50%20&#48716;&#47549;&#48372;&#49436;/&#48716;&#47549;&#48372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1060;&#49324;&#50556;02&#51109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&#51060;&#49324;&#50556;23&#51109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&#51060;&#49324;&#50556;43&#51109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../02&#52636;&#50528;&#44413;&#44592;/&#52636;&#50528;&#44413;&#44592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../29&#50836;&#50648;/&#50836;&#50648;.pptx" TargetMode="External"/><Relationship Id="rId230" Type="http://schemas.openxmlformats.org/officeDocument/2006/relationships/image" Target="../media/image103.png"/><Relationship Id="rId251" Type="http://schemas.openxmlformats.org/officeDocument/2006/relationships/hyperlink" Target="../../&#49888;&#50557;PPT/45%20&#47196;&#47560;&#49436;/&#47196;&#47560;&#49436;.pptx" TargetMode="External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&#51060;&#49324;&#50556;18&#51109;.pptx" TargetMode="External"/><Relationship Id="rId272" Type="http://schemas.openxmlformats.org/officeDocument/2006/relationships/image" Target="../media/image124.png"/><Relationship Id="rId293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51060;&#49324;&#50556;48&#51109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&#51060;&#49324;&#50556;62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../17&#50640;&#49828;&#45908;/&#50640;&#49828;&#45908;.pptx" TargetMode="External"/><Relationship Id="rId209" Type="http://schemas.openxmlformats.org/officeDocument/2006/relationships/hyperlink" Target="../24&#50696;&#47112;&#48120;&#50556;/&#50696;&#47112;&#48120;&#50556;.pptx" TargetMode="External"/><Relationship Id="rId220" Type="http://schemas.openxmlformats.org/officeDocument/2006/relationships/image" Target="../media/image98.png"/><Relationship Id="rId241" Type="http://schemas.openxmlformats.org/officeDocument/2006/relationships/hyperlink" Target="../../&#49888;&#50557;PPT/40%20&#47560;&#53468;&#48373;&#51020;/&#47560;&#53468;&#48373;&#51020;.pptx" TargetMode="External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&#51060;&#49324;&#50556;13&#51109;.pptx" TargetMode="External"/><Relationship Id="rId262" Type="http://schemas.openxmlformats.org/officeDocument/2006/relationships/image" Target="../media/image119.png"/><Relationship Id="rId283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image" Target="../media/image27.png"/><Relationship Id="rId99" Type="http://schemas.openxmlformats.org/officeDocument/2006/relationships/hyperlink" Target="&#51060;&#49324;&#50556;35&#51109;.pptx" TargetMode="External"/><Relationship Id="rId101" Type="http://schemas.openxmlformats.org/officeDocument/2006/relationships/hyperlink" Target="&#51060;&#49324;&#50556;36&#51109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&#51060;&#49324;&#50556;57&#51109;.pptx" TargetMode="External"/><Relationship Id="rId164" Type="http://schemas.openxmlformats.org/officeDocument/2006/relationships/image" Target="../media/image70.png"/><Relationship Id="rId185" Type="http://schemas.openxmlformats.org/officeDocument/2006/relationships/hyperlink" Target="../11&#50676;&#50773;&#44592;&#49345;/&#50676;&#50773;&#44592;&#49345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26" Type="http://schemas.openxmlformats.org/officeDocument/2006/relationships/slide" Target="slide20.xml"/><Relationship Id="rId231" Type="http://schemas.openxmlformats.org/officeDocument/2006/relationships/hyperlink" Target="../35&#54616;&#48149;&#44397;/&#54616;&#48149;&#44397;.pptx" TargetMode="External"/><Relationship Id="rId252" Type="http://schemas.openxmlformats.org/officeDocument/2006/relationships/image" Target="../media/image114.png"/><Relationship Id="rId273" Type="http://schemas.openxmlformats.org/officeDocument/2006/relationships/hyperlink" Target="../../&#49888;&#50557;PPT/56%20&#46356;&#46020;&#49436;/&#46356;&#46020;&#49436;.pptx" TargetMode="External"/><Relationship Id="rId294" Type="http://schemas.openxmlformats.org/officeDocument/2006/relationships/image" Target="../media/image135.png"/><Relationship Id="rId47" Type="http://schemas.openxmlformats.org/officeDocument/2006/relationships/hyperlink" Target="&#51060;&#49324;&#50556;08&#51109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&#51060;&#49324;&#50556;30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&#51060;&#49324;&#50556;52&#51109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../07&#49324;&#49324;&#44592;/&#49324;&#49324;&#44592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../30&#50500;&#47784;&#49828;/&#50500;&#47784;&#49828;.pptx" TargetMode="External"/><Relationship Id="rId242" Type="http://schemas.openxmlformats.org/officeDocument/2006/relationships/image" Target="../media/image109.png"/><Relationship Id="rId263" Type="http://schemas.openxmlformats.org/officeDocument/2006/relationships/hyperlink" Target="../../&#49888;&#50557;PPT/51%20&#44264;&#47196;&#49352;&#49436;/&#44264;&#47196;&#49352;&#49436;.pptx" TargetMode="External"/><Relationship Id="rId284" Type="http://schemas.openxmlformats.org/officeDocument/2006/relationships/image" Target="../media/image130.png"/><Relationship Id="rId37" Type="http://schemas.openxmlformats.org/officeDocument/2006/relationships/hyperlink" Target="&#51060;&#49324;&#50556;03&#51109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&#51060;&#49324;&#50556;24&#51109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&#51060;&#49324;&#50556;42&#51109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285;&#49464;&#44592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../25&#50696;&#47112;&#48120;&#50556;&#50528;&#44032;/&#50696;&#47112;&#48120;&#50556;&#50528;&#44032;.pptx" TargetMode="External"/><Relationship Id="rId232" Type="http://schemas.openxmlformats.org/officeDocument/2006/relationships/image" Target="../media/image104.png"/><Relationship Id="rId253" Type="http://schemas.openxmlformats.org/officeDocument/2006/relationships/hyperlink" Target="../../&#49888;&#50557;PPT/46%20&#44256;&#47536;&#46020;&#51204;&#49436;/&#44256;&#47536;&#46020;&#51204;&#49436;.pptx" TargetMode="External"/><Relationship Id="rId274" Type="http://schemas.openxmlformats.org/officeDocument/2006/relationships/image" Target="../media/image125.png"/><Relationship Id="rId295" Type="http://schemas.openxmlformats.org/officeDocument/2006/relationships/image" Target="../media/image143.png"/><Relationship Id="rId27" Type="http://schemas.openxmlformats.org/officeDocument/2006/relationships/slide" Target="slide8.xml"/><Relationship Id="rId48" Type="http://schemas.openxmlformats.org/officeDocument/2006/relationships/image" Target="../media/image12.png"/><Relationship Id="rId69" Type="http://schemas.openxmlformats.org/officeDocument/2006/relationships/hyperlink" Target="&#51060;&#49324;&#50556;19&#51109;.pptx" TargetMode="External"/><Relationship Id="rId113" Type="http://schemas.openxmlformats.org/officeDocument/2006/relationships/hyperlink" Target="&#51060;&#49324;&#50556;47&#51109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&#51060;&#49324;&#50556;63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../18&#50853;&#44592;/&#50853;&#44592;.pptx" TargetMode="External"/><Relationship Id="rId201" Type="http://schemas.openxmlformats.org/officeDocument/2006/relationships/hyperlink" Target="../20&#51104;&#50616;/&#51104;&#50616;.pptx" TargetMode="External"/><Relationship Id="rId222" Type="http://schemas.openxmlformats.org/officeDocument/2006/relationships/image" Target="../media/image99.png"/><Relationship Id="rId243" Type="http://schemas.openxmlformats.org/officeDocument/2006/relationships/hyperlink" Target="../../&#49888;&#50557;PPT/41%20&#47560;&#44032;&#48373;&#51020;/&#47560;&#44032;&#48373;&#51020;.pptx" TargetMode="External"/><Relationship Id="rId264" Type="http://schemas.openxmlformats.org/officeDocument/2006/relationships/image" Target="../media/image120.png"/><Relationship Id="rId285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&#51060;&#49324;&#50556;14&#51109;.pptx" TargetMode="External"/><Relationship Id="rId103" Type="http://schemas.openxmlformats.org/officeDocument/2006/relationships/hyperlink" Target="&#51060;&#49324;&#50556;37&#51109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&#51060;&#49324;&#50556;31&#51109;.pptx" TargetMode="External"/><Relationship Id="rId145" Type="http://schemas.openxmlformats.org/officeDocument/2006/relationships/hyperlink" Target="&#51060;&#49324;&#50556;58&#51109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../13&#50669;&#45824;&#49345;/&#50669;&#45824;&#49345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4.png"/><Relationship Id="rId233" Type="http://schemas.openxmlformats.org/officeDocument/2006/relationships/hyperlink" Target="../36&#49828;&#48148;&#45264;/&#49828;&#48148;&#45264;.pptx" TargetMode="External"/><Relationship Id="rId254" Type="http://schemas.openxmlformats.org/officeDocument/2006/relationships/image" Target="../media/image115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hyperlink" Target="&#51060;&#49324;&#50556;09&#51109;.pptx" TargetMode="External"/><Relationship Id="rId114" Type="http://schemas.openxmlformats.org/officeDocument/2006/relationships/image" Target="../media/image45.png"/><Relationship Id="rId275" Type="http://schemas.openxmlformats.org/officeDocument/2006/relationships/hyperlink" Target="../../&#49888;&#50557;PPT/57%20&#48716;&#47112;&#47788;&#49436;/&#48716;&#47112;&#47788;&#49436;1&#51109;.pptx" TargetMode="External"/><Relationship Id="rId60" Type="http://schemas.openxmlformats.org/officeDocument/2006/relationships/image" Target="../media/image18.png"/><Relationship Id="rId81" Type="http://schemas.openxmlformats.org/officeDocument/2006/relationships/hyperlink" Target="&#51060;&#49324;&#50556;25&#51109;.pptx" TargetMode="External"/><Relationship Id="rId135" Type="http://schemas.openxmlformats.org/officeDocument/2006/relationships/hyperlink" Target="&#51060;&#49324;&#50556;53&#51109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../08&#47355;&#44592;/&#47355;&#44592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../31&#50724;&#48148;&#45852;/&#50724;&#48148;&#45852;1&#51109;.pptx" TargetMode="External"/><Relationship Id="rId244" Type="http://schemas.openxmlformats.org/officeDocument/2006/relationships/image" Target="../media/image110.png"/><Relationship Id="rId18" Type="http://schemas.openxmlformats.org/officeDocument/2006/relationships/slide" Target="slide12.xml"/><Relationship Id="rId39" Type="http://schemas.openxmlformats.org/officeDocument/2006/relationships/hyperlink" Target="&#51060;&#49324;&#50556;04&#51109;.pptx" TargetMode="External"/><Relationship Id="rId26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6" Type="http://schemas.openxmlformats.org/officeDocument/2006/relationships/image" Target="../media/image131.png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&#51060;&#49324;&#50556;41&#51109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../03&#47112;&#50948;&#44592;/&#47112;&#50948;&#44592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&#51060;&#49324;&#50556;20&#51109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../26&#50640;&#49828;&#44180;/&#50640;&#49828;&#4418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hyperlink" Target="../../&#49888;&#50557;PPT/47%20&#44256;&#47536;&#46020;&#54980;&#49436;/&#44256;&#47536;&#46020;&#54980;&#49436;.pptx" TargetMode="External"/><Relationship Id="rId276" Type="http://schemas.openxmlformats.org/officeDocument/2006/relationships/image" Target="../media/image126.png"/><Relationship Id="rId40" Type="http://schemas.openxmlformats.org/officeDocument/2006/relationships/image" Target="../media/image8.png"/><Relationship Id="rId115" Type="http://schemas.openxmlformats.org/officeDocument/2006/relationships/hyperlink" Target="&#51060;&#49324;&#50556;46&#51109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51060;&#49324;&#50556;64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&#51060;&#49324;&#50556;15&#51109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../19&#49884;&#54200;/&#49884;&#54200;.pptx" TargetMode="External"/><Relationship Id="rId203" Type="http://schemas.openxmlformats.org/officeDocument/2006/relationships/hyperlink" Target="../21&#51204;&#46020;&#49436;/&#51204;&#46020;&#49436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../../&#49888;&#50557;PPT/42%20&#45572;&#44032;&#48373;&#51020;/&#45572;&#44032;&#48373;&#5102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image" Target="../media/image3.png"/><Relationship Id="rId105" Type="http://schemas.openxmlformats.org/officeDocument/2006/relationships/hyperlink" Target="&#51060;&#49324;&#50556;38&#51109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51060;&#49324;&#50556;59&#51109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&#51060;&#49324;&#50556;10&#51109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51060;&#49324;&#50556;32&#51109;.pptx" TargetMode="External"/><Relationship Id="rId189" Type="http://schemas.openxmlformats.org/officeDocument/2006/relationships/hyperlink" Target="../14&#50669;&#45824;&#54616;/&#50669;&#45824;&#5461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../37&#54617;&#44060;/&#54617;&#4406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&#51060;&#49324;&#50556;54&#51109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&#51060;&#49324;&#50556;05&#51109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51060;&#49324;&#50556;26&#51109;.pptx" TargetMode="External"/><Relationship Id="rId179" Type="http://schemas.openxmlformats.org/officeDocument/2006/relationships/hyperlink" Target="../09&#49324;&#47924;&#50648;&#49345;/&#49324;&#47924;&#50648;&#49345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../32&#50836;&#45208;/&#50836;&#45208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8" Type="http://schemas.openxmlformats.org/officeDocument/2006/relationships/image" Target="../media/image132.png"/><Relationship Id="rId106" Type="http://schemas.openxmlformats.org/officeDocument/2006/relationships/image" Target="../media/image41.png"/><Relationship Id="rId127" Type="http://schemas.openxmlformats.org/officeDocument/2006/relationships/hyperlink" Target="&#51060;&#49324;&#50556;40&#51109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060;&#49324;&#50556;27&#51109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51060;&#49324;&#50556;21&#51109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../04&#48124;&#49688;&#44592;/&#48124;&#49688;&#4459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../27&#45796;&#45768;&#50648;/&#45796;&#45768;&#50648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../../&#49888;&#50557;PPT/48%20&#44040;&#46972;&#46356;&#50500;&#49436;/&#44040;&#46972;&#46356;&#50500;&#49436;.pptx" TargetMode="External"/><Relationship Id="rId278" Type="http://schemas.openxmlformats.org/officeDocument/2006/relationships/image" Target="../media/image127.png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91" Type="http://schemas.openxmlformats.org/officeDocument/2006/relationships/hyperlink" Target="../15&#50640;&#49828;&#46972;/&#50640;&#49828;&#46972;.pptx" TargetMode="External"/><Relationship Id="rId205" Type="http://schemas.openxmlformats.org/officeDocument/2006/relationships/hyperlink" Target="../22&#50500;&#44032;/&#50500;&#44032;.pptx" TargetMode="External"/><Relationship Id="rId247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hyperlink" Target="&#51060;&#49324;&#50556;39&#51109;.pptx" TargetMode="External"/><Relationship Id="rId289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25.xml"/><Relationship Id="rId53" Type="http://schemas.openxmlformats.org/officeDocument/2006/relationships/hyperlink" Target="&#51060;&#49324;&#50556;11&#51109;.pptx" TargetMode="External"/><Relationship Id="rId149" Type="http://schemas.openxmlformats.org/officeDocument/2006/relationships/hyperlink" Target="&#51060;&#49324;&#50556;60&#51109;.pptx" TargetMode="External"/><Relationship Id="rId95" Type="http://schemas.openxmlformats.org/officeDocument/2006/relationships/hyperlink" Target="&#51060;&#49324;&#50556;33&#51109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71" Type="http://schemas.openxmlformats.org/officeDocument/2006/relationships/hyperlink" Target="../05&#49888;&#47749;&#44592;/&#49888;&#47749;&#44592;.pptx" TargetMode="External"/><Relationship Id="rId227" Type="http://schemas.openxmlformats.org/officeDocument/2006/relationships/hyperlink" Target="../33&#48120;&#44032;/&#48120;&#44032;.pptx" TargetMode="External"/><Relationship Id="rId269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45&#51109;.pptx" TargetMode="External"/><Relationship Id="rId21" Type="http://schemas.openxmlformats.org/officeDocument/2006/relationships/slide" Target="slide15.xml"/><Relationship Id="rId63" Type="http://schemas.openxmlformats.org/officeDocument/2006/relationships/hyperlink" Target="&#51060;&#49324;&#50556;16&#51109;.pptx" TargetMode="External"/><Relationship Id="rId159" Type="http://schemas.openxmlformats.org/officeDocument/2006/relationships/hyperlink" Target="&#51060;&#49324;&#50556;65&#51109;.pptx" TargetMode="External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5" Type="http://schemas.openxmlformats.org/officeDocument/2006/relationships/slide" Target="slide22.xml"/><Relationship Id="rId181" Type="http://schemas.openxmlformats.org/officeDocument/2006/relationships/hyperlink" Target="../10&#49324;&#47924;&#50648;&#54616;/&#49324;&#47924;&#50648;&#54616;.pptx" TargetMode="External"/><Relationship Id="rId237" Type="http://schemas.openxmlformats.org/officeDocument/2006/relationships/hyperlink" Target="../38&#49828;&#44032;&#47028;/&#49828;&#44032;&#47028;.pptx" TargetMode="External"/><Relationship Id="rId279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hyperlink" Target="&#51060;&#49324;&#50556;06&#51109;.pptx" TargetMode="External"/><Relationship Id="rId139" Type="http://schemas.openxmlformats.org/officeDocument/2006/relationships/hyperlink" Target="&#51060;&#49324;&#50556;55&#51109;.pptx" TargetMode="External"/><Relationship Id="rId290" Type="http://schemas.openxmlformats.org/officeDocument/2006/relationships/image" Target="../media/image133.png"/><Relationship Id="rId85" Type="http://schemas.openxmlformats.org/officeDocument/2006/relationships/hyperlink" Target="&#51060;&#49324;&#50556;28&#51109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48" Type="http://schemas.openxmlformats.org/officeDocument/2006/relationships/image" Target="../media/image112.png"/><Relationship Id="rId12" Type="http://schemas.openxmlformats.org/officeDocument/2006/relationships/slide" Target="slide6.xml"/><Relationship Id="rId33" Type="http://schemas.openxmlformats.org/officeDocument/2006/relationships/hyperlink" Target="&#51060;&#49324;&#50556;01&#51109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&#51060;&#49324;&#50556;50&#51109;.pptx" TargetMode="External"/><Relationship Id="rId280" Type="http://schemas.openxmlformats.org/officeDocument/2006/relationships/image" Target="../media/image128.png"/><Relationship Id="rId54" Type="http://schemas.openxmlformats.org/officeDocument/2006/relationships/image" Target="../media/image15.png"/><Relationship Id="rId75" Type="http://schemas.openxmlformats.org/officeDocument/2006/relationships/hyperlink" Target="&#51060;&#49324;&#50556;22&#51109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1060;&#49324;&#50556;66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../28&#54840;&#49464;&#50500;/&#54840;&#49464;&#5050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59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17.xml"/><Relationship Id="rId119" Type="http://schemas.openxmlformats.org/officeDocument/2006/relationships/hyperlink" Target="&#51060;&#49324;&#50556;44&#51109;.pptx" TargetMode="External"/><Relationship Id="rId270" Type="http://schemas.openxmlformats.org/officeDocument/2006/relationships/image" Target="../media/image123.png"/><Relationship Id="rId291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&#51060;&#49324;&#50556;17&#51109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&#51060;&#49324;&#50556;61&#51109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../16&#45712;&#54756;&#48120;&#50556;/&#45712;&#54756;&#48120;&#50556;.pptx" TargetMode="External"/><Relationship Id="rId207" Type="http://schemas.openxmlformats.org/officeDocument/2006/relationships/hyperlink" Target="../23&#51060;&#49324;&#50556;/&#51060;&#49324;&#50556;.pptx" TargetMode="External"/><Relationship Id="rId228" Type="http://schemas.openxmlformats.org/officeDocument/2006/relationships/image" Target="../media/image102.png"/><Relationship Id="rId249" Type="http://schemas.openxmlformats.org/officeDocument/2006/relationships/hyperlink" Target="../../&#49888;&#50557;PPT/44%20&#49324;&#46020;&#54665;&#51204;/&#49324;&#46020;&#54665;&#51204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1060;&#49324;&#50556;49&#51109;.pptx" TargetMode="External"/><Relationship Id="rId260" Type="http://schemas.openxmlformats.org/officeDocument/2006/relationships/image" Target="../media/image118.png"/><Relationship Id="rId281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&#51060;&#49324;&#50556;12&#51109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&#51060;&#49324;&#50556;34&#51109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&#51060;&#49324;&#50556;56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../12&#50676;&#50773;&#44592;&#54616;/&#50676;&#50773;&#44592;&#54616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../39&#47568;&#46972;&#44592;/&#47568;&#46972;&#44592;.pptx" TargetMode="External"/><Relationship Id="rId250" Type="http://schemas.openxmlformats.org/officeDocument/2006/relationships/image" Target="../media/image113.png"/><Relationship Id="rId271" Type="http://schemas.openxmlformats.org/officeDocument/2006/relationships/hyperlink" Target="../../&#49888;&#50557;PPT/55%20&#46356;&#47784;&#45936;&#54980;&#49436;/&#46356;&#47784;&#45936;&#54980;&#49436;.pptx" TargetMode="External"/><Relationship Id="rId292" Type="http://schemas.openxmlformats.org/officeDocument/2006/relationships/image" Target="../media/image134.png"/><Relationship Id="rId24" Type="http://schemas.openxmlformats.org/officeDocument/2006/relationships/slide" Target="slide18.xml"/><Relationship Id="rId45" Type="http://schemas.openxmlformats.org/officeDocument/2006/relationships/hyperlink" Target="&#51060;&#49324;&#50556;07&#51109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&#51060;&#49324;&#50556;29&#51109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&#51060;&#49324;&#50556;51&#51109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../06&#50668;&#54840;&#49688;&#50500;/&#50668;&#54840;&#49688;&#50500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../34&#45208;&#54996;/&#45208;&#54996;.pptx" TargetMode="External"/><Relationship Id="rId240" Type="http://schemas.openxmlformats.org/officeDocument/2006/relationships/image" Target="../media/image108.png"/><Relationship Id="rId261" Type="http://schemas.openxmlformats.org/officeDocument/2006/relationships/hyperlink" Target="../../&#49888;&#50557;PPT/50%20&#48716;&#47549;&#48372;&#49436;/&#48716;&#47549;&#48372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1060;&#49324;&#50556;02&#51109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&#51060;&#49324;&#50556;23&#51109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&#51060;&#49324;&#50556;43&#51109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../02&#52636;&#50528;&#44413;&#44592;/&#52636;&#50528;&#44413;&#44592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../29&#50836;&#50648;/&#50836;&#50648;.pptx" TargetMode="External"/><Relationship Id="rId230" Type="http://schemas.openxmlformats.org/officeDocument/2006/relationships/image" Target="../media/image103.png"/><Relationship Id="rId251" Type="http://schemas.openxmlformats.org/officeDocument/2006/relationships/hyperlink" Target="../../&#49888;&#50557;PPT/45%20&#47196;&#47560;&#49436;/&#47196;&#47560;&#49436;.pptx" TargetMode="External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&#51060;&#49324;&#50556;18&#51109;.pptx" TargetMode="External"/><Relationship Id="rId272" Type="http://schemas.openxmlformats.org/officeDocument/2006/relationships/image" Target="../media/image124.png"/><Relationship Id="rId293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51060;&#49324;&#50556;48&#51109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&#51060;&#49324;&#50556;62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../17&#50640;&#49828;&#45908;/&#50640;&#49828;&#45908;.pptx" TargetMode="External"/><Relationship Id="rId209" Type="http://schemas.openxmlformats.org/officeDocument/2006/relationships/hyperlink" Target="../24&#50696;&#47112;&#48120;&#50556;/&#50696;&#47112;&#48120;&#50556;.pptx" TargetMode="External"/><Relationship Id="rId220" Type="http://schemas.openxmlformats.org/officeDocument/2006/relationships/image" Target="../media/image98.png"/><Relationship Id="rId241" Type="http://schemas.openxmlformats.org/officeDocument/2006/relationships/hyperlink" Target="../../&#49888;&#50557;PPT/40%20&#47560;&#53468;&#48373;&#51020;/&#47560;&#53468;&#48373;&#51020;.pptx" TargetMode="External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&#51060;&#49324;&#50556;13&#51109;.pptx" TargetMode="External"/><Relationship Id="rId262" Type="http://schemas.openxmlformats.org/officeDocument/2006/relationships/image" Target="../media/image119.png"/><Relationship Id="rId283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image" Target="../media/image27.png"/><Relationship Id="rId99" Type="http://schemas.openxmlformats.org/officeDocument/2006/relationships/hyperlink" Target="&#51060;&#49324;&#50556;35&#51109;.pptx" TargetMode="External"/><Relationship Id="rId101" Type="http://schemas.openxmlformats.org/officeDocument/2006/relationships/hyperlink" Target="&#51060;&#49324;&#50556;36&#51109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&#51060;&#49324;&#50556;57&#51109;.pptx" TargetMode="External"/><Relationship Id="rId164" Type="http://schemas.openxmlformats.org/officeDocument/2006/relationships/image" Target="../media/image70.png"/><Relationship Id="rId185" Type="http://schemas.openxmlformats.org/officeDocument/2006/relationships/hyperlink" Target="../11&#50676;&#50773;&#44592;&#49345;/&#50676;&#50773;&#44592;&#49345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26" Type="http://schemas.openxmlformats.org/officeDocument/2006/relationships/slide" Target="slide20.xml"/><Relationship Id="rId231" Type="http://schemas.openxmlformats.org/officeDocument/2006/relationships/hyperlink" Target="../35&#54616;&#48149;&#44397;/&#54616;&#48149;&#44397;.pptx" TargetMode="External"/><Relationship Id="rId252" Type="http://schemas.openxmlformats.org/officeDocument/2006/relationships/image" Target="../media/image114.png"/><Relationship Id="rId273" Type="http://schemas.openxmlformats.org/officeDocument/2006/relationships/hyperlink" Target="../../&#49888;&#50557;PPT/56%20&#46356;&#46020;&#49436;/&#46356;&#46020;&#49436;.pptx" TargetMode="External"/><Relationship Id="rId294" Type="http://schemas.openxmlformats.org/officeDocument/2006/relationships/image" Target="../media/image135.png"/><Relationship Id="rId47" Type="http://schemas.openxmlformats.org/officeDocument/2006/relationships/hyperlink" Target="&#51060;&#49324;&#50556;08&#51109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&#51060;&#49324;&#50556;30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&#51060;&#49324;&#50556;52&#51109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../07&#49324;&#49324;&#44592;/&#49324;&#49324;&#44592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../30&#50500;&#47784;&#49828;/&#50500;&#47784;&#49828;.pptx" TargetMode="External"/><Relationship Id="rId242" Type="http://schemas.openxmlformats.org/officeDocument/2006/relationships/image" Target="../media/image109.png"/><Relationship Id="rId263" Type="http://schemas.openxmlformats.org/officeDocument/2006/relationships/hyperlink" Target="../../&#49888;&#50557;PPT/51%20&#44264;&#47196;&#49352;&#49436;/&#44264;&#47196;&#49352;&#49436;.pptx" TargetMode="External"/><Relationship Id="rId284" Type="http://schemas.openxmlformats.org/officeDocument/2006/relationships/image" Target="../media/image130.png"/><Relationship Id="rId37" Type="http://schemas.openxmlformats.org/officeDocument/2006/relationships/hyperlink" Target="&#51060;&#49324;&#50556;03&#51109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&#51060;&#49324;&#50556;24&#51109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&#51060;&#49324;&#50556;42&#51109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285;&#49464;&#44592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../25&#50696;&#47112;&#48120;&#50556;&#50528;&#44032;/&#50696;&#47112;&#48120;&#50556;&#50528;&#44032;.pptx" TargetMode="External"/><Relationship Id="rId232" Type="http://schemas.openxmlformats.org/officeDocument/2006/relationships/image" Target="../media/image104.png"/><Relationship Id="rId253" Type="http://schemas.openxmlformats.org/officeDocument/2006/relationships/hyperlink" Target="../../&#49888;&#50557;PPT/46%20&#44256;&#47536;&#46020;&#51204;&#49436;/&#44256;&#47536;&#46020;&#51204;&#49436;.pptx" TargetMode="External"/><Relationship Id="rId274" Type="http://schemas.openxmlformats.org/officeDocument/2006/relationships/image" Target="../media/image125.png"/><Relationship Id="rId295" Type="http://schemas.openxmlformats.org/officeDocument/2006/relationships/image" Target="../media/image144.png"/><Relationship Id="rId27" Type="http://schemas.openxmlformats.org/officeDocument/2006/relationships/slide" Target="slide8.xml"/><Relationship Id="rId48" Type="http://schemas.openxmlformats.org/officeDocument/2006/relationships/image" Target="../media/image12.png"/><Relationship Id="rId69" Type="http://schemas.openxmlformats.org/officeDocument/2006/relationships/hyperlink" Target="&#51060;&#49324;&#50556;19&#51109;.pptx" TargetMode="External"/><Relationship Id="rId113" Type="http://schemas.openxmlformats.org/officeDocument/2006/relationships/hyperlink" Target="&#51060;&#49324;&#50556;47&#51109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&#51060;&#49324;&#50556;63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../18&#50853;&#44592;/&#50853;&#44592;.pptx" TargetMode="External"/><Relationship Id="rId201" Type="http://schemas.openxmlformats.org/officeDocument/2006/relationships/hyperlink" Target="../20&#51104;&#50616;/&#51104;&#50616;.pptx" TargetMode="External"/><Relationship Id="rId222" Type="http://schemas.openxmlformats.org/officeDocument/2006/relationships/image" Target="../media/image99.png"/><Relationship Id="rId243" Type="http://schemas.openxmlformats.org/officeDocument/2006/relationships/hyperlink" Target="../../&#49888;&#50557;PPT/41%20&#47560;&#44032;&#48373;&#51020;/&#47560;&#44032;&#48373;&#51020;.pptx" TargetMode="External"/><Relationship Id="rId264" Type="http://schemas.openxmlformats.org/officeDocument/2006/relationships/image" Target="../media/image120.png"/><Relationship Id="rId285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&#51060;&#49324;&#50556;14&#51109;.pptx" TargetMode="External"/><Relationship Id="rId103" Type="http://schemas.openxmlformats.org/officeDocument/2006/relationships/hyperlink" Target="&#51060;&#49324;&#50556;37&#51109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&#51060;&#49324;&#50556;31&#51109;.pptx" TargetMode="External"/><Relationship Id="rId145" Type="http://schemas.openxmlformats.org/officeDocument/2006/relationships/hyperlink" Target="&#51060;&#49324;&#50556;58&#51109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../13&#50669;&#45824;&#49345;/&#50669;&#45824;&#49345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4.png"/><Relationship Id="rId233" Type="http://schemas.openxmlformats.org/officeDocument/2006/relationships/hyperlink" Target="../36&#49828;&#48148;&#45264;/&#49828;&#48148;&#45264;.pptx" TargetMode="External"/><Relationship Id="rId254" Type="http://schemas.openxmlformats.org/officeDocument/2006/relationships/image" Target="../media/image115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hyperlink" Target="&#51060;&#49324;&#50556;09&#51109;.pptx" TargetMode="External"/><Relationship Id="rId114" Type="http://schemas.openxmlformats.org/officeDocument/2006/relationships/image" Target="../media/image45.png"/><Relationship Id="rId275" Type="http://schemas.openxmlformats.org/officeDocument/2006/relationships/hyperlink" Target="../../&#49888;&#50557;PPT/57%20&#48716;&#47112;&#47788;&#49436;/&#48716;&#47112;&#47788;&#49436;1&#51109;.pptx" TargetMode="External"/><Relationship Id="rId60" Type="http://schemas.openxmlformats.org/officeDocument/2006/relationships/image" Target="../media/image18.png"/><Relationship Id="rId81" Type="http://schemas.openxmlformats.org/officeDocument/2006/relationships/hyperlink" Target="&#51060;&#49324;&#50556;25&#51109;.pptx" TargetMode="External"/><Relationship Id="rId135" Type="http://schemas.openxmlformats.org/officeDocument/2006/relationships/hyperlink" Target="&#51060;&#49324;&#50556;53&#51109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../08&#47355;&#44592;/&#47355;&#44592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../31&#50724;&#48148;&#45852;/&#50724;&#48148;&#45852;1&#51109;.pptx" TargetMode="External"/><Relationship Id="rId244" Type="http://schemas.openxmlformats.org/officeDocument/2006/relationships/image" Target="../media/image110.png"/><Relationship Id="rId18" Type="http://schemas.openxmlformats.org/officeDocument/2006/relationships/slide" Target="slide12.xml"/><Relationship Id="rId39" Type="http://schemas.openxmlformats.org/officeDocument/2006/relationships/hyperlink" Target="&#51060;&#49324;&#50556;04&#51109;.pptx" TargetMode="External"/><Relationship Id="rId26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6" Type="http://schemas.openxmlformats.org/officeDocument/2006/relationships/image" Target="../media/image131.png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&#51060;&#49324;&#50556;41&#51109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../03&#47112;&#50948;&#44592;/&#47112;&#50948;&#44592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&#51060;&#49324;&#50556;20&#51109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../26&#50640;&#49828;&#44180;/&#50640;&#49828;&#4418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hyperlink" Target="../../&#49888;&#50557;PPT/47%20&#44256;&#47536;&#46020;&#54980;&#49436;/&#44256;&#47536;&#46020;&#54980;&#49436;.pptx" TargetMode="External"/><Relationship Id="rId276" Type="http://schemas.openxmlformats.org/officeDocument/2006/relationships/image" Target="../media/image126.png"/><Relationship Id="rId40" Type="http://schemas.openxmlformats.org/officeDocument/2006/relationships/image" Target="../media/image8.png"/><Relationship Id="rId115" Type="http://schemas.openxmlformats.org/officeDocument/2006/relationships/hyperlink" Target="&#51060;&#49324;&#50556;46&#51109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51060;&#49324;&#50556;64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&#51060;&#49324;&#50556;15&#51109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../19&#49884;&#54200;/&#49884;&#54200;.pptx" TargetMode="External"/><Relationship Id="rId203" Type="http://schemas.openxmlformats.org/officeDocument/2006/relationships/hyperlink" Target="../21&#51204;&#46020;&#49436;/&#51204;&#46020;&#49436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../../&#49888;&#50557;PPT/42%20&#45572;&#44032;&#48373;&#51020;/&#45572;&#44032;&#48373;&#5102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image" Target="../media/image3.png"/><Relationship Id="rId105" Type="http://schemas.openxmlformats.org/officeDocument/2006/relationships/hyperlink" Target="&#51060;&#49324;&#50556;38&#51109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51060;&#49324;&#50556;59&#51109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&#51060;&#49324;&#50556;10&#51109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51060;&#49324;&#50556;32&#51109;.pptx" TargetMode="External"/><Relationship Id="rId189" Type="http://schemas.openxmlformats.org/officeDocument/2006/relationships/hyperlink" Target="../14&#50669;&#45824;&#54616;/&#50669;&#45824;&#5461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../37&#54617;&#44060;/&#54617;&#4406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&#51060;&#49324;&#50556;54&#51109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&#51060;&#49324;&#50556;05&#51109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51060;&#49324;&#50556;26&#51109;.pptx" TargetMode="External"/><Relationship Id="rId179" Type="http://schemas.openxmlformats.org/officeDocument/2006/relationships/hyperlink" Target="../09&#49324;&#47924;&#50648;&#49345;/&#49324;&#47924;&#50648;&#49345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../32&#50836;&#45208;/&#50836;&#45208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8" Type="http://schemas.openxmlformats.org/officeDocument/2006/relationships/image" Target="../media/image132.png"/><Relationship Id="rId106" Type="http://schemas.openxmlformats.org/officeDocument/2006/relationships/image" Target="../media/image41.png"/><Relationship Id="rId127" Type="http://schemas.openxmlformats.org/officeDocument/2006/relationships/hyperlink" Target="&#51060;&#49324;&#50556;40&#51109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060;&#49324;&#50556;27&#51109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51060;&#49324;&#50556;21&#51109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../04&#48124;&#49688;&#44592;/&#48124;&#49688;&#4459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../27&#45796;&#45768;&#50648;/&#45796;&#45768;&#50648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../../&#49888;&#50557;PPT/48%20&#44040;&#46972;&#46356;&#50500;&#49436;/&#44040;&#46972;&#46356;&#50500;&#49436;.pptx" TargetMode="External"/><Relationship Id="rId278" Type="http://schemas.openxmlformats.org/officeDocument/2006/relationships/image" Target="../media/image127.png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91" Type="http://schemas.openxmlformats.org/officeDocument/2006/relationships/hyperlink" Target="../15&#50640;&#49828;&#46972;/&#50640;&#49828;&#46972;.pptx" TargetMode="External"/><Relationship Id="rId205" Type="http://schemas.openxmlformats.org/officeDocument/2006/relationships/hyperlink" Target="../22&#50500;&#44032;/&#50500;&#44032;.pptx" TargetMode="External"/><Relationship Id="rId247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hyperlink" Target="&#51060;&#49324;&#50556;39&#51109;.pptx" TargetMode="External"/><Relationship Id="rId289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25.xml"/><Relationship Id="rId53" Type="http://schemas.openxmlformats.org/officeDocument/2006/relationships/hyperlink" Target="&#51060;&#49324;&#50556;11&#51109;.pptx" TargetMode="External"/><Relationship Id="rId149" Type="http://schemas.openxmlformats.org/officeDocument/2006/relationships/hyperlink" Target="&#51060;&#49324;&#50556;60&#51109;.pptx" TargetMode="External"/><Relationship Id="rId95" Type="http://schemas.openxmlformats.org/officeDocument/2006/relationships/hyperlink" Target="&#51060;&#49324;&#50556;33&#51109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71" Type="http://schemas.openxmlformats.org/officeDocument/2006/relationships/hyperlink" Target="../05&#49888;&#47749;&#44592;/&#49888;&#47749;&#44592;.pptx" TargetMode="External"/><Relationship Id="rId227" Type="http://schemas.openxmlformats.org/officeDocument/2006/relationships/hyperlink" Target="../33&#48120;&#44032;/&#48120;&#44032;.pptx" TargetMode="External"/><Relationship Id="rId269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45&#51109;.pptx" TargetMode="External"/><Relationship Id="rId21" Type="http://schemas.openxmlformats.org/officeDocument/2006/relationships/slide" Target="slide15.xml"/><Relationship Id="rId63" Type="http://schemas.openxmlformats.org/officeDocument/2006/relationships/hyperlink" Target="&#51060;&#49324;&#50556;16&#51109;.pptx" TargetMode="External"/><Relationship Id="rId159" Type="http://schemas.openxmlformats.org/officeDocument/2006/relationships/hyperlink" Target="&#51060;&#49324;&#50556;65&#51109;.pptx" TargetMode="External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5" Type="http://schemas.openxmlformats.org/officeDocument/2006/relationships/slide" Target="slide22.xml"/><Relationship Id="rId181" Type="http://schemas.openxmlformats.org/officeDocument/2006/relationships/hyperlink" Target="../10&#49324;&#47924;&#50648;&#54616;/&#49324;&#47924;&#50648;&#54616;.pptx" TargetMode="External"/><Relationship Id="rId237" Type="http://schemas.openxmlformats.org/officeDocument/2006/relationships/hyperlink" Target="../38&#49828;&#44032;&#47028;/&#49828;&#44032;&#47028;.pptx" TargetMode="External"/><Relationship Id="rId279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hyperlink" Target="&#51060;&#49324;&#50556;06&#51109;.pptx" TargetMode="External"/><Relationship Id="rId139" Type="http://schemas.openxmlformats.org/officeDocument/2006/relationships/hyperlink" Target="&#51060;&#49324;&#50556;55&#51109;.pptx" TargetMode="External"/><Relationship Id="rId290" Type="http://schemas.openxmlformats.org/officeDocument/2006/relationships/image" Target="../media/image133.png"/><Relationship Id="rId85" Type="http://schemas.openxmlformats.org/officeDocument/2006/relationships/hyperlink" Target="&#51060;&#49324;&#50556;28&#51109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48" Type="http://schemas.openxmlformats.org/officeDocument/2006/relationships/image" Target="../media/image112.png"/><Relationship Id="rId12" Type="http://schemas.openxmlformats.org/officeDocument/2006/relationships/slide" Target="slide6.xml"/><Relationship Id="rId33" Type="http://schemas.openxmlformats.org/officeDocument/2006/relationships/hyperlink" Target="&#51060;&#49324;&#50556;01&#51109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&#51060;&#49324;&#50556;50&#51109;.pptx" TargetMode="External"/><Relationship Id="rId280" Type="http://schemas.openxmlformats.org/officeDocument/2006/relationships/image" Target="../media/image128.png"/><Relationship Id="rId54" Type="http://schemas.openxmlformats.org/officeDocument/2006/relationships/image" Target="../media/image15.png"/><Relationship Id="rId75" Type="http://schemas.openxmlformats.org/officeDocument/2006/relationships/hyperlink" Target="&#51060;&#49324;&#50556;22&#51109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1060;&#49324;&#50556;66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../28&#54840;&#49464;&#50500;/&#54840;&#49464;&#5050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59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17.xml"/><Relationship Id="rId119" Type="http://schemas.openxmlformats.org/officeDocument/2006/relationships/hyperlink" Target="&#51060;&#49324;&#50556;44&#51109;.pptx" TargetMode="External"/><Relationship Id="rId270" Type="http://schemas.openxmlformats.org/officeDocument/2006/relationships/image" Target="../media/image123.png"/><Relationship Id="rId291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&#51060;&#49324;&#50556;17&#51109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&#51060;&#49324;&#50556;61&#51109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../16&#45712;&#54756;&#48120;&#50556;/&#45712;&#54756;&#48120;&#50556;.pptx" TargetMode="External"/><Relationship Id="rId207" Type="http://schemas.openxmlformats.org/officeDocument/2006/relationships/hyperlink" Target="../23&#51060;&#49324;&#50556;/&#51060;&#49324;&#50556;.pptx" TargetMode="External"/><Relationship Id="rId228" Type="http://schemas.openxmlformats.org/officeDocument/2006/relationships/image" Target="../media/image102.png"/><Relationship Id="rId249" Type="http://schemas.openxmlformats.org/officeDocument/2006/relationships/hyperlink" Target="../../&#49888;&#50557;PPT/44%20&#49324;&#46020;&#54665;&#51204;/&#49324;&#46020;&#54665;&#51204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1060;&#49324;&#50556;49&#51109;.pptx" TargetMode="External"/><Relationship Id="rId260" Type="http://schemas.openxmlformats.org/officeDocument/2006/relationships/image" Target="../media/image118.png"/><Relationship Id="rId281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&#51060;&#49324;&#50556;12&#51109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&#51060;&#49324;&#50556;34&#51109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&#51060;&#49324;&#50556;56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../12&#50676;&#50773;&#44592;&#54616;/&#50676;&#50773;&#44592;&#54616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../39&#47568;&#46972;&#44592;/&#47568;&#46972;&#44592;.pptx" TargetMode="External"/><Relationship Id="rId250" Type="http://schemas.openxmlformats.org/officeDocument/2006/relationships/image" Target="../media/image113.png"/><Relationship Id="rId271" Type="http://schemas.openxmlformats.org/officeDocument/2006/relationships/hyperlink" Target="../../&#49888;&#50557;PPT/55%20&#46356;&#47784;&#45936;&#54980;&#49436;/&#46356;&#47784;&#45936;&#54980;&#49436;.pptx" TargetMode="External"/><Relationship Id="rId292" Type="http://schemas.openxmlformats.org/officeDocument/2006/relationships/image" Target="../media/image134.png"/><Relationship Id="rId24" Type="http://schemas.openxmlformats.org/officeDocument/2006/relationships/slide" Target="slide18.xml"/><Relationship Id="rId45" Type="http://schemas.openxmlformats.org/officeDocument/2006/relationships/hyperlink" Target="&#51060;&#49324;&#50556;07&#51109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&#51060;&#49324;&#50556;29&#51109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&#51060;&#49324;&#50556;51&#51109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../06&#50668;&#54840;&#49688;&#50500;/&#50668;&#54840;&#49688;&#50500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../34&#45208;&#54996;/&#45208;&#54996;.pptx" TargetMode="External"/><Relationship Id="rId240" Type="http://schemas.openxmlformats.org/officeDocument/2006/relationships/image" Target="../media/image108.png"/><Relationship Id="rId261" Type="http://schemas.openxmlformats.org/officeDocument/2006/relationships/hyperlink" Target="../../&#49888;&#50557;PPT/50%20&#48716;&#47549;&#48372;&#49436;/&#48716;&#47549;&#48372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1060;&#49324;&#50556;02&#51109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&#51060;&#49324;&#50556;23&#51109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&#51060;&#49324;&#50556;43&#51109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../02&#52636;&#50528;&#44413;&#44592;/&#52636;&#50528;&#44413;&#44592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../29&#50836;&#50648;/&#50836;&#50648;.pptx" TargetMode="External"/><Relationship Id="rId230" Type="http://schemas.openxmlformats.org/officeDocument/2006/relationships/image" Target="../media/image103.png"/><Relationship Id="rId251" Type="http://schemas.openxmlformats.org/officeDocument/2006/relationships/hyperlink" Target="../../&#49888;&#50557;PPT/45%20&#47196;&#47560;&#49436;/&#47196;&#47560;&#49436;.pptx" TargetMode="External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&#51060;&#49324;&#50556;18&#51109;.pptx" TargetMode="External"/><Relationship Id="rId272" Type="http://schemas.openxmlformats.org/officeDocument/2006/relationships/image" Target="../media/image124.png"/><Relationship Id="rId293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51060;&#49324;&#50556;48&#51109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&#51060;&#49324;&#50556;62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../17&#50640;&#49828;&#45908;/&#50640;&#49828;&#45908;.pptx" TargetMode="External"/><Relationship Id="rId209" Type="http://schemas.openxmlformats.org/officeDocument/2006/relationships/hyperlink" Target="../24&#50696;&#47112;&#48120;&#50556;/&#50696;&#47112;&#48120;&#50556;.pptx" TargetMode="External"/><Relationship Id="rId220" Type="http://schemas.openxmlformats.org/officeDocument/2006/relationships/image" Target="../media/image98.png"/><Relationship Id="rId241" Type="http://schemas.openxmlformats.org/officeDocument/2006/relationships/hyperlink" Target="../../&#49888;&#50557;PPT/40%20&#47560;&#53468;&#48373;&#51020;/&#47560;&#53468;&#48373;&#51020;.pptx" TargetMode="External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&#51060;&#49324;&#50556;13&#51109;.pptx" TargetMode="External"/><Relationship Id="rId262" Type="http://schemas.openxmlformats.org/officeDocument/2006/relationships/image" Target="../media/image119.png"/><Relationship Id="rId283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image" Target="../media/image27.png"/><Relationship Id="rId99" Type="http://schemas.openxmlformats.org/officeDocument/2006/relationships/hyperlink" Target="&#51060;&#49324;&#50556;35&#51109;.pptx" TargetMode="External"/><Relationship Id="rId101" Type="http://schemas.openxmlformats.org/officeDocument/2006/relationships/hyperlink" Target="&#51060;&#49324;&#50556;36&#51109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&#51060;&#49324;&#50556;57&#51109;.pptx" TargetMode="External"/><Relationship Id="rId164" Type="http://schemas.openxmlformats.org/officeDocument/2006/relationships/image" Target="../media/image70.png"/><Relationship Id="rId185" Type="http://schemas.openxmlformats.org/officeDocument/2006/relationships/hyperlink" Target="../11&#50676;&#50773;&#44592;&#49345;/&#50676;&#50773;&#44592;&#49345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26" Type="http://schemas.openxmlformats.org/officeDocument/2006/relationships/slide" Target="slide20.xml"/><Relationship Id="rId231" Type="http://schemas.openxmlformats.org/officeDocument/2006/relationships/hyperlink" Target="../35&#54616;&#48149;&#44397;/&#54616;&#48149;&#44397;.pptx" TargetMode="External"/><Relationship Id="rId252" Type="http://schemas.openxmlformats.org/officeDocument/2006/relationships/image" Target="../media/image114.png"/><Relationship Id="rId273" Type="http://schemas.openxmlformats.org/officeDocument/2006/relationships/hyperlink" Target="../../&#49888;&#50557;PPT/56%20&#46356;&#46020;&#49436;/&#46356;&#46020;&#49436;.pptx" TargetMode="External"/><Relationship Id="rId294" Type="http://schemas.openxmlformats.org/officeDocument/2006/relationships/image" Target="../media/image135.png"/><Relationship Id="rId47" Type="http://schemas.openxmlformats.org/officeDocument/2006/relationships/hyperlink" Target="&#51060;&#49324;&#50556;08&#51109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&#51060;&#49324;&#50556;30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&#51060;&#49324;&#50556;52&#51109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../07&#49324;&#49324;&#44592;/&#49324;&#49324;&#44592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../30&#50500;&#47784;&#49828;/&#50500;&#47784;&#49828;.pptx" TargetMode="External"/><Relationship Id="rId242" Type="http://schemas.openxmlformats.org/officeDocument/2006/relationships/image" Target="../media/image109.png"/><Relationship Id="rId263" Type="http://schemas.openxmlformats.org/officeDocument/2006/relationships/hyperlink" Target="../../&#49888;&#50557;PPT/51%20&#44264;&#47196;&#49352;&#49436;/&#44264;&#47196;&#49352;&#49436;.pptx" TargetMode="External"/><Relationship Id="rId284" Type="http://schemas.openxmlformats.org/officeDocument/2006/relationships/image" Target="../media/image130.png"/><Relationship Id="rId37" Type="http://schemas.openxmlformats.org/officeDocument/2006/relationships/hyperlink" Target="&#51060;&#49324;&#50556;03&#51109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&#51060;&#49324;&#50556;24&#51109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&#51060;&#49324;&#50556;42&#51109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285;&#49464;&#44592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../25&#50696;&#47112;&#48120;&#50556;&#50528;&#44032;/&#50696;&#47112;&#48120;&#50556;&#50528;&#44032;.pptx" TargetMode="External"/><Relationship Id="rId232" Type="http://schemas.openxmlformats.org/officeDocument/2006/relationships/image" Target="../media/image104.png"/><Relationship Id="rId253" Type="http://schemas.openxmlformats.org/officeDocument/2006/relationships/hyperlink" Target="../../&#49888;&#50557;PPT/46%20&#44256;&#47536;&#46020;&#51204;&#49436;/&#44256;&#47536;&#46020;&#51204;&#49436;.pptx" TargetMode="External"/><Relationship Id="rId274" Type="http://schemas.openxmlformats.org/officeDocument/2006/relationships/image" Target="../media/image125.png"/><Relationship Id="rId295" Type="http://schemas.openxmlformats.org/officeDocument/2006/relationships/image" Target="../media/image145.png"/><Relationship Id="rId27" Type="http://schemas.openxmlformats.org/officeDocument/2006/relationships/slide" Target="slide8.xml"/><Relationship Id="rId48" Type="http://schemas.openxmlformats.org/officeDocument/2006/relationships/image" Target="../media/image12.png"/><Relationship Id="rId69" Type="http://schemas.openxmlformats.org/officeDocument/2006/relationships/hyperlink" Target="&#51060;&#49324;&#50556;19&#51109;.pptx" TargetMode="External"/><Relationship Id="rId113" Type="http://schemas.openxmlformats.org/officeDocument/2006/relationships/hyperlink" Target="&#51060;&#49324;&#50556;47&#51109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&#51060;&#49324;&#50556;63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../18&#50853;&#44592;/&#50853;&#44592;.pptx" TargetMode="External"/><Relationship Id="rId201" Type="http://schemas.openxmlformats.org/officeDocument/2006/relationships/hyperlink" Target="../20&#51104;&#50616;/&#51104;&#50616;.pptx" TargetMode="External"/><Relationship Id="rId222" Type="http://schemas.openxmlformats.org/officeDocument/2006/relationships/image" Target="../media/image99.png"/><Relationship Id="rId243" Type="http://schemas.openxmlformats.org/officeDocument/2006/relationships/hyperlink" Target="../../&#49888;&#50557;PPT/41%20&#47560;&#44032;&#48373;&#51020;/&#47560;&#44032;&#48373;&#51020;.pptx" TargetMode="External"/><Relationship Id="rId264" Type="http://schemas.openxmlformats.org/officeDocument/2006/relationships/image" Target="../media/image120.png"/><Relationship Id="rId285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&#51060;&#49324;&#50556;14&#51109;.pptx" TargetMode="External"/><Relationship Id="rId103" Type="http://schemas.openxmlformats.org/officeDocument/2006/relationships/hyperlink" Target="&#51060;&#49324;&#50556;37&#51109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&#51060;&#49324;&#50556;31&#51109;.pptx" TargetMode="External"/><Relationship Id="rId145" Type="http://schemas.openxmlformats.org/officeDocument/2006/relationships/hyperlink" Target="&#51060;&#49324;&#50556;58&#51109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../13&#50669;&#45824;&#49345;/&#50669;&#45824;&#49345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4.png"/><Relationship Id="rId233" Type="http://schemas.openxmlformats.org/officeDocument/2006/relationships/hyperlink" Target="../36&#49828;&#48148;&#45264;/&#49828;&#48148;&#45264;.pptx" TargetMode="External"/><Relationship Id="rId254" Type="http://schemas.openxmlformats.org/officeDocument/2006/relationships/image" Target="../media/image115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hyperlink" Target="&#51060;&#49324;&#50556;09&#51109;.pptx" TargetMode="External"/><Relationship Id="rId114" Type="http://schemas.openxmlformats.org/officeDocument/2006/relationships/image" Target="../media/image45.png"/><Relationship Id="rId275" Type="http://schemas.openxmlformats.org/officeDocument/2006/relationships/hyperlink" Target="../../&#49888;&#50557;PPT/57%20&#48716;&#47112;&#47788;&#49436;/&#48716;&#47112;&#47788;&#49436;1&#51109;.pptx" TargetMode="External"/><Relationship Id="rId60" Type="http://schemas.openxmlformats.org/officeDocument/2006/relationships/image" Target="../media/image18.png"/><Relationship Id="rId81" Type="http://schemas.openxmlformats.org/officeDocument/2006/relationships/hyperlink" Target="&#51060;&#49324;&#50556;25&#51109;.pptx" TargetMode="External"/><Relationship Id="rId135" Type="http://schemas.openxmlformats.org/officeDocument/2006/relationships/hyperlink" Target="&#51060;&#49324;&#50556;53&#51109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../08&#47355;&#44592;/&#47355;&#44592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../31&#50724;&#48148;&#45852;/&#50724;&#48148;&#45852;1&#51109;.pptx" TargetMode="External"/><Relationship Id="rId244" Type="http://schemas.openxmlformats.org/officeDocument/2006/relationships/image" Target="../media/image110.png"/><Relationship Id="rId18" Type="http://schemas.openxmlformats.org/officeDocument/2006/relationships/slide" Target="slide12.xml"/><Relationship Id="rId39" Type="http://schemas.openxmlformats.org/officeDocument/2006/relationships/hyperlink" Target="&#51060;&#49324;&#50556;04&#51109;.pptx" TargetMode="External"/><Relationship Id="rId26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6" Type="http://schemas.openxmlformats.org/officeDocument/2006/relationships/image" Target="../media/image131.png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&#51060;&#49324;&#50556;41&#51109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../03&#47112;&#50948;&#44592;/&#47112;&#50948;&#44592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&#51060;&#49324;&#50556;20&#51109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../26&#50640;&#49828;&#44180;/&#50640;&#49828;&#4418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hyperlink" Target="../../&#49888;&#50557;PPT/47%20&#44256;&#47536;&#46020;&#54980;&#49436;/&#44256;&#47536;&#46020;&#54980;&#49436;.pptx" TargetMode="External"/><Relationship Id="rId276" Type="http://schemas.openxmlformats.org/officeDocument/2006/relationships/image" Target="../media/image126.png"/><Relationship Id="rId40" Type="http://schemas.openxmlformats.org/officeDocument/2006/relationships/image" Target="../media/image8.png"/><Relationship Id="rId115" Type="http://schemas.openxmlformats.org/officeDocument/2006/relationships/hyperlink" Target="&#51060;&#49324;&#50556;46&#51109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51060;&#49324;&#50556;64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&#51060;&#49324;&#50556;15&#51109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../19&#49884;&#54200;/&#49884;&#54200;.pptx" TargetMode="External"/><Relationship Id="rId203" Type="http://schemas.openxmlformats.org/officeDocument/2006/relationships/hyperlink" Target="../21&#51204;&#46020;&#49436;/&#51204;&#46020;&#49436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../../&#49888;&#50557;PPT/42%20&#45572;&#44032;&#48373;&#51020;/&#45572;&#44032;&#48373;&#5102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image" Target="../media/image3.png"/><Relationship Id="rId105" Type="http://schemas.openxmlformats.org/officeDocument/2006/relationships/hyperlink" Target="&#51060;&#49324;&#50556;38&#51109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51060;&#49324;&#50556;59&#51109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&#51060;&#49324;&#50556;10&#51109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51060;&#49324;&#50556;32&#51109;.pptx" TargetMode="External"/><Relationship Id="rId189" Type="http://schemas.openxmlformats.org/officeDocument/2006/relationships/hyperlink" Target="../14&#50669;&#45824;&#54616;/&#50669;&#45824;&#5461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../37&#54617;&#44060;/&#54617;&#4406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&#51060;&#49324;&#50556;54&#51109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&#51060;&#49324;&#50556;05&#51109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51060;&#49324;&#50556;26&#51109;.pptx" TargetMode="External"/><Relationship Id="rId179" Type="http://schemas.openxmlformats.org/officeDocument/2006/relationships/hyperlink" Target="../09&#49324;&#47924;&#50648;&#49345;/&#49324;&#47924;&#50648;&#49345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../32&#50836;&#45208;/&#50836;&#45208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8" Type="http://schemas.openxmlformats.org/officeDocument/2006/relationships/image" Target="../media/image132.png"/><Relationship Id="rId106" Type="http://schemas.openxmlformats.org/officeDocument/2006/relationships/image" Target="../media/image41.png"/><Relationship Id="rId127" Type="http://schemas.openxmlformats.org/officeDocument/2006/relationships/hyperlink" Target="&#51060;&#49324;&#50556;40&#51109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060;&#49324;&#50556;27&#51109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51060;&#49324;&#50556;21&#51109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../04&#48124;&#49688;&#44592;/&#48124;&#49688;&#4459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../27&#45796;&#45768;&#50648;/&#45796;&#45768;&#50648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../../&#49888;&#50557;PPT/48%20&#44040;&#46972;&#46356;&#50500;&#49436;/&#44040;&#46972;&#46356;&#50500;&#49436;.pptx" TargetMode="External"/><Relationship Id="rId278" Type="http://schemas.openxmlformats.org/officeDocument/2006/relationships/image" Target="../media/image127.png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91" Type="http://schemas.openxmlformats.org/officeDocument/2006/relationships/hyperlink" Target="../15&#50640;&#49828;&#46972;/&#50640;&#49828;&#46972;.pptx" TargetMode="External"/><Relationship Id="rId205" Type="http://schemas.openxmlformats.org/officeDocument/2006/relationships/hyperlink" Target="../22&#50500;&#44032;/&#50500;&#44032;.pptx" TargetMode="External"/><Relationship Id="rId247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hyperlink" Target="&#51060;&#49324;&#50556;39&#51109;.pptx" TargetMode="External"/><Relationship Id="rId289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25.xml"/><Relationship Id="rId53" Type="http://schemas.openxmlformats.org/officeDocument/2006/relationships/hyperlink" Target="&#51060;&#49324;&#50556;11&#51109;.pptx" TargetMode="External"/><Relationship Id="rId149" Type="http://schemas.openxmlformats.org/officeDocument/2006/relationships/hyperlink" Target="&#51060;&#49324;&#50556;60&#51109;.pptx" TargetMode="External"/><Relationship Id="rId95" Type="http://schemas.openxmlformats.org/officeDocument/2006/relationships/hyperlink" Target="&#51060;&#49324;&#50556;33&#51109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71" Type="http://schemas.openxmlformats.org/officeDocument/2006/relationships/hyperlink" Target="../05&#49888;&#47749;&#44592;/&#49888;&#47749;&#44592;.pptx" TargetMode="External"/><Relationship Id="rId227" Type="http://schemas.openxmlformats.org/officeDocument/2006/relationships/hyperlink" Target="../33&#48120;&#44032;/&#48120;&#44032;.pptx" TargetMode="External"/><Relationship Id="rId269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45&#51109;.pptx" TargetMode="External"/><Relationship Id="rId21" Type="http://schemas.openxmlformats.org/officeDocument/2006/relationships/slide" Target="slide15.xml"/><Relationship Id="rId63" Type="http://schemas.openxmlformats.org/officeDocument/2006/relationships/hyperlink" Target="&#51060;&#49324;&#50556;16&#51109;.pptx" TargetMode="External"/><Relationship Id="rId159" Type="http://schemas.openxmlformats.org/officeDocument/2006/relationships/hyperlink" Target="&#51060;&#49324;&#50556;65&#51109;.pptx" TargetMode="External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5" Type="http://schemas.openxmlformats.org/officeDocument/2006/relationships/slide" Target="slide22.xml"/><Relationship Id="rId181" Type="http://schemas.openxmlformats.org/officeDocument/2006/relationships/hyperlink" Target="../10&#49324;&#47924;&#50648;&#54616;/&#49324;&#47924;&#50648;&#54616;.pptx" TargetMode="External"/><Relationship Id="rId237" Type="http://schemas.openxmlformats.org/officeDocument/2006/relationships/hyperlink" Target="../38&#49828;&#44032;&#47028;/&#49828;&#44032;&#47028;.pptx" TargetMode="External"/><Relationship Id="rId279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hyperlink" Target="&#51060;&#49324;&#50556;06&#51109;.pptx" TargetMode="External"/><Relationship Id="rId139" Type="http://schemas.openxmlformats.org/officeDocument/2006/relationships/hyperlink" Target="&#51060;&#49324;&#50556;55&#51109;.pptx" TargetMode="External"/><Relationship Id="rId290" Type="http://schemas.openxmlformats.org/officeDocument/2006/relationships/image" Target="../media/image133.png"/><Relationship Id="rId85" Type="http://schemas.openxmlformats.org/officeDocument/2006/relationships/hyperlink" Target="&#51060;&#49324;&#50556;28&#51109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48" Type="http://schemas.openxmlformats.org/officeDocument/2006/relationships/image" Target="../media/image112.png"/><Relationship Id="rId12" Type="http://schemas.openxmlformats.org/officeDocument/2006/relationships/slide" Target="slide6.xml"/><Relationship Id="rId33" Type="http://schemas.openxmlformats.org/officeDocument/2006/relationships/hyperlink" Target="&#51060;&#49324;&#50556;01&#51109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&#51060;&#49324;&#50556;50&#51109;.pptx" TargetMode="External"/><Relationship Id="rId280" Type="http://schemas.openxmlformats.org/officeDocument/2006/relationships/image" Target="../media/image128.png"/><Relationship Id="rId54" Type="http://schemas.openxmlformats.org/officeDocument/2006/relationships/image" Target="../media/image15.png"/><Relationship Id="rId75" Type="http://schemas.openxmlformats.org/officeDocument/2006/relationships/hyperlink" Target="&#51060;&#49324;&#50556;22&#51109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1060;&#49324;&#50556;66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../28&#54840;&#49464;&#50500;/&#54840;&#49464;&#5050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59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17.xml"/><Relationship Id="rId119" Type="http://schemas.openxmlformats.org/officeDocument/2006/relationships/hyperlink" Target="&#51060;&#49324;&#50556;44&#51109;.pptx" TargetMode="External"/><Relationship Id="rId270" Type="http://schemas.openxmlformats.org/officeDocument/2006/relationships/image" Target="../media/image123.png"/><Relationship Id="rId291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&#51060;&#49324;&#50556;17&#51109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&#51060;&#49324;&#50556;61&#51109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../16&#45712;&#54756;&#48120;&#50556;/&#45712;&#54756;&#48120;&#50556;.pptx" TargetMode="External"/><Relationship Id="rId207" Type="http://schemas.openxmlformats.org/officeDocument/2006/relationships/hyperlink" Target="../23&#51060;&#49324;&#50556;/&#51060;&#49324;&#50556;.pptx" TargetMode="External"/><Relationship Id="rId228" Type="http://schemas.openxmlformats.org/officeDocument/2006/relationships/image" Target="../media/image102.png"/><Relationship Id="rId249" Type="http://schemas.openxmlformats.org/officeDocument/2006/relationships/hyperlink" Target="../../&#49888;&#50557;PPT/44%20&#49324;&#46020;&#54665;&#51204;/&#49324;&#46020;&#54665;&#51204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1060;&#49324;&#50556;49&#51109;.pptx" TargetMode="External"/><Relationship Id="rId260" Type="http://schemas.openxmlformats.org/officeDocument/2006/relationships/image" Target="../media/image118.png"/><Relationship Id="rId281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&#51060;&#49324;&#50556;12&#51109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&#51060;&#49324;&#50556;34&#51109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&#51060;&#49324;&#50556;56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../12&#50676;&#50773;&#44592;&#54616;/&#50676;&#50773;&#44592;&#54616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../39&#47568;&#46972;&#44592;/&#47568;&#46972;&#44592;.pptx" TargetMode="External"/><Relationship Id="rId250" Type="http://schemas.openxmlformats.org/officeDocument/2006/relationships/image" Target="../media/image113.png"/><Relationship Id="rId271" Type="http://schemas.openxmlformats.org/officeDocument/2006/relationships/hyperlink" Target="../../&#49888;&#50557;PPT/55%20&#46356;&#47784;&#45936;&#54980;&#49436;/&#46356;&#47784;&#45936;&#54980;&#49436;.pptx" TargetMode="External"/><Relationship Id="rId292" Type="http://schemas.openxmlformats.org/officeDocument/2006/relationships/image" Target="../media/image134.png"/><Relationship Id="rId24" Type="http://schemas.openxmlformats.org/officeDocument/2006/relationships/slide" Target="slide18.xml"/><Relationship Id="rId45" Type="http://schemas.openxmlformats.org/officeDocument/2006/relationships/hyperlink" Target="&#51060;&#49324;&#50556;07&#51109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&#51060;&#49324;&#50556;29&#51109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&#51060;&#49324;&#50556;51&#51109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../06&#50668;&#54840;&#49688;&#50500;/&#50668;&#54840;&#49688;&#50500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../34&#45208;&#54996;/&#45208;&#54996;.pptx" TargetMode="External"/><Relationship Id="rId240" Type="http://schemas.openxmlformats.org/officeDocument/2006/relationships/image" Target="../media/image108.png"/><Relationship Id="rId261" Type="http://schemas.openxmlformats.org/officeDocument/2006/relationships/hyperlink" Target="../../&#49888;&#50557;PPT/50%20&#48716;&#47549;&#48372;&#49436;/&#48716;&#47549;&#48372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1060;&#49324;&#50556;02&#51109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&#51060;&#49324;&#50556;23&#51109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&#51060;&#49324;&#50556;43&#51109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../02&#52636;&#50528;&#44413;&#44592;/&#52636;&#50528;&#44413;&#44592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../29&#50836;&#50648;/&#50836;&#50648;.pptx" TargetMode="External"/><Relationship Id="rId230" Type="http://schemas.openxmlformats.org/officeDocument/2006/relationships/image" Target="../media/image103.png"/><Relationship Id="rId251" Type="http://schemas.openxmlformats.org/officeDocument/2006/relationships/hyperlink" Target="../../&#49888;&#50557;PPT/45%20&#47196;&#47560;&#49436;/&#47196;&#47560;&#49436;.pptx" TargetMode="External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&#51060;&#49324;&#50556;18&#51109;.pptx" TargetMode="External"/><Relationship Id="rId272" Type="http://schemas.openxmlformats.org/officeDocument/2006/relationships/image" Target="../media/image124.png"/><Relationship Id="rId293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51060;&#49324;&#50556;48&#51109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&#51060;&#49324;&#50556;62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../17&#50640;&#49828;&#45908;/&#50640;&#49828;&#45908;.pptx" TargetMode="External"/><Relationship Id="rId209" Type="http://schemas.openxmlformats.org/officeDocument/2006/relationships/hyperlink" Target="../24&#50696;&#47112;&#48120;&#50556;/&#50696;&#47112;&#48120;&#50556;.pptx" TargetMode="External"/><Relationship Id="rId220" Type="http://schemas.openxmlformats.org/officeDocument/2006/relationships/image" Target="../media/image98.png"/><Relationship Id="rId241" Type="http://schemas.openxmlformats.org/officeDocument/2006/relationships/hyperlink" Target="../../&#49888;&#50557;PPT/40%20&#47560;&#53468;&#48373;&#51020;/&#47560;&#53468;&#48373;&#51020;.pptx" TargetMode="External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&#51060;&#49324;&#50556;13&#51109;.pptx" TargetMode="External"/><Relationship Id="rId262" Type="http://schemas.openxmlformats.org/officeDocument/2006/relationships/image" Target="../media/image119.png"/><Relationship Id="rId283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image" Target="../media/image27.png"/><Relationship Id="rId99" Type="http://schemas.openxmlformats.org/officeDocument/2006/relationships/hyperlink" Target="&#51060;&#49324;&#50556;35&#51109;.pptx" TargetMode="External"/><Relationship Id="rId101" Type="http://schemas.openxmlformats.org/officeDocument/2006/relationships/hyperlink" Target="&#51060;&#49324;&#50556;36&#51109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&#51060;&#49324;&#50556;57&#51109;.pptx" TargetMode="External"/><Relationship Id="rId164" Type="http://schemas.openxmlformats.org/officeDocument/2006/relationships/image" Target="../media/image70.png"/><Relationship Id="rId185" Type="http://schemas.openxmlformats.org/officeDocument/2006/relationships/hyperlink" Target="../11&#50676;&#50773;&#44592;&#49345;/&#50676;&#50773;&#44592;&#49345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26" Type="http://schemas.openxmlformats.org/officeDocument/2006/relationships/slide" Target="slide20.xml"/><Relationship Id="rId231" Type="http://schemas.openxmlformats.org/officeDocument/2006/relationships/hyperlink" Target="../35&#54616;&#48149;&#44397;/&#54616;&#48149;&#44397;.pptx" TargetMode="External"/><Relationship Id="rId252" Type="http://schemas.openxmlformats.org/officeDocument/2006/relationships/image" Target="../media/image114.png"/><Relationship Id="rId273" Type="http://schemas.openxmlformats.org/officeDocument/2006/relationships/hyperlink" Target="../../&#49888;&#50557;PPT/56%20&#46356;&#46020;&#49436;/&#46356;&#46020;&#49436;.pptx" TargetMode="External"/><Relationship Id="rId294" Type="http://schemas.openxmlformats.org/officeDocument/2006/relationships/image" Target="../media/image135.png"/><Relationship Id="rId47" Type="http://schemas.openxmlformats.org/officeDocument/2006/relationships/hyperlink" Target="&#51060;&#49324;&#50556;08&#51109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&#51060;&#49324;&#50556;30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&#51060;&#49324;&#50556;52&#51109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../07&#49324;&#49324;&#44592;/&#49324;&#49324;&#44592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../30&#50500;&#47784;&#49828;/&#50500;&#47784;&#49828;.pptx" TargetMode="External"/><Relationship Id="rId242" Type="http://schemas.openxmlformats.org/officeDocument/2006/relationships/image" Target="../media/image109.png"/><Relationship Id="rId263" Type="http://schemas.openxmlformats.org/officeDocument/2006/relationships/hyperlink" Target="../../&#49888;&#50557;PPT/51%20&#44264;&#47196;&#49352;&#49436;/&#44264;&#47196;&#49352;&#49436;.pptx" TargetMode="External"/><Relationship Id="rId284" Type="http://schemas.openxmlformats.org/officeDocument/2006/relationships/image" Target="../media/image130.png"/><Relationship Id="rId37" Type="http://schemas.openxmlformats.org/officeDocument/2006/relationships/hyperlink" Target="&#51060;&#49324;&#50556;03&#51109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&#51060;&#49324;&#50556;24&#51109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&#51060;&#49324;&#50556;42&#51109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285;&#49464;&#44592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../25&#50696;&#47112;&#48120;&#50556;&#50528;&#44032;/&#50696;&#47112;&#48120;&#50556;&#50528;&#44032;.pptx" TargetMode="External"/><Relationship Id="rId232" Type="http://schemas.openxmlformats.org/officeDocument/2006/relationships/image" Target="../media/image104.png"/><Relationship Id="rId253" Type="http://schemas.openxmlformats.org/officeDocument/2006/relationships/hyperlink" Target="../../&#49888;&#50557;PPT/46%20&#44256;&#47536;&#46020;&#51204;&#49436;/&#44256;&#47536;&#46020;&#51204;&#49436;.pptx" TargetMode="External"/><Relationship Id="rId274" Type="http://schemas.openxmlformats.org/officeDocument/2006/relationships/image" Target="../media/image125.png"/><Relationship Id="rId295" Type="http://schemas.openxmlformats.org/officeDocument/2006/relationships/image" Target="../media/image146.png"/><Relationship Id="rId27" Type="http://schemas.openxmlformats.org/officeDocument/2006/relationships/slide" Target="slide8.xml"/><Relationship Id="rId48" Type="http://schemas.openxmlformats.org/officeDocument/2006/relationships/image" Target="../media/image12.png"/><Relationship Id="rId69" Type="http://schemas.openxmlformats.org/officeDocument/2006/relationships/hyperlink" Target="&#51060;&#49324;&#50556;19&#51109;.pptx" TargetMode="External"/><Relationship Id="rId113" Type="http://schemas.openxmlformats.org/officeDocument/2006/relationships/hyperlink" Target="&#51060;&#49324;&#50556;47&#51109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&#51060;&#49324;&#50556;63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../18&#50853;&#44592;/&#50853;&#44592;.pptx" TargetMode="External"/><Relationship Id="rId201" Type="http://schemas.openxmlformats.org/officeDocument/2006/relationships/hyperlink" Target="../20&#51104;&#50616;/&#51104;&#50616;.pptx" TargetMode="External"/><Relationship Id="rId222" Type="http://schemas.openxmlformats.org/officeDocument/2006/relationships/image" Target="../media/image99.png"/><Relationship Id="rId243" Type="http://schemas.openxmlformats.org/officeDocument/2006/relationships/hyperlink" Target="../../&#49888;&#50557;PPT/41%20&#47560;&#44032;&#48373;&#51020;/&#47560;&#44032;&#48373;&#51020;.pptx" TargetMode="External"/><Relationship Id="rId264" Type="http://schemas.openxmlformats.org/officeDocument/2006/relationships/image" Target="../media/image120.png"/><Relationship Id="rId285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&#51060;&#49324;&#50556;14&#51109;.pptx" TargetMode="External"/><Relationship Id="rId103" Type="http://schemas.openxmlformats.org/officeDocument/2006/relationships/hyperlink" Target="&#51060;&#49324;&#50556;37&#51109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&#51060;&#49324;&#50556;31&#51109;.pptx" TargetMode="External"/><Relationship Id="rId145" Type="http://schemas.openxmlformats.org/officeDocument/2006/relationships/hyperlink" Target="&#51060;&#49324;&#50556;58&#51109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../13&#50669;&#45824;&#49345;/&#50669;&#45824;&#49345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4.png"/><Relationship Id="rId233" Type="http://schemas.openxmlformats.org/officeDocument/2006/relationships/hyperlink" Target="../36&#49828;&#48148;&#45264;/&#49828;&#48148;&#45264;.pptx" TargetMode="External"/><Relationship Id="rId254" Type="http://schemas.openxmlformats.org/officeDocument/2006/relationships/image" Target="../media/image115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hyperlink" Target="&#51060;&#49324;&#50556;09&#51109;.pptx" TargetMode="External"/><Relationship Id="rId114" Type="http://schemas.openxmlformats.org/officeDocument/2006/relationships/image" Target="../media/image45.png"/><Relationship Id="rId275" Type="http://schemas.openxmlformats.org/officeDocument/2006/relationships/hyperlink" Target="../../&#49888;&#50557;PPT/57%20&#48716;&#47112;&#47788;&#49436;/&#48716;&#47112;&#47788;&#49436;1&#51109;.pptx" TargetMode="External"/><Relationship Id="rId60" Type="http://schemas.openxmlformats.org/officeDocument/2006/relationships/image" Target="../media/image18.png"/><Relationship Id="rId81" Type="http://schemas.openxmlformats.org/officeDocument/2006/relationships/hyperlink" Target="&#51060;&#49324;&#50556;25&#51109;.pptx" TargetMode="External"/><Relationship Id="rId135" Type="http://schemas.openxmlformats.org/officeDocument/2006/relationships/hyperlink" Target="&#51060;&#49324;&#50556;53&#51109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../08&#47355;&#44592;/&#47355;&#44592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../31&#50724;&#48148;&#45852;/&#50724;&#48148;&#45852;1&#51109;.pptx" TargetMode="External"/><Relationship Id="rId244" Type="http://schemas.openxmlformats.org/officeDocument/2006/relationships/image" Target="../media/image110.png"/><Relationship Id="rId18" Type="http://schemas.openxmlformats.org/officeDocument/2006/relationships/slide" Target="slide12.xml"/><Relationship Id="rId39" Type="http://schemas.openxmlformats.org/officeDocument/2006/relationships/hyperlink" Target="&#51060;&#49324;&#50556;04&#51109;.pptx" TargetMode="External"/><Relationship Id="rId26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6" Type="http://schemas.openxmlformats.org/officeDocument/2006/relationships/image" Target="../media/image131.png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&#51060;&#49324;&#50556;41&#51109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../03&#47112;&#50948;&#44592;/&#47112;&#50948;&#44592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&#51060;&#49324;&#50556;20&#51109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../26&#50640;&#49828;&#44180;/&#50640;&#49828;&#4418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hyperlink" Target="../../&#49888;&#50557;PPT/47%20&#44256;&#47536;&#46020;&#54980;&#49436;/&#44256;&#47536;&#46020;&#54980;&#49436;.pptx" TargetMode="External"/><Relationship Id="rId276" Type="http://schemas.openxmlformats.org/officeDocument/2006/relationships/image" Target="../media/image126.png"/><Relationship Id="rId40" Type="http://schemas.openxmlformats.org/officeDocument/2006/relationships/image" Target="../media/image8.png"/><Relationship Id="rId115" Type="http://schemas.openxmlformats.org/officeDocument/2006/relationships/hyperlink" Target="&#51060;&#49324;&#50556;46&#51109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51060;&#49324;&#50556;64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&#51060;&#49324;&#50556;15&#51109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../19&#49884;&#54200;/&#49884;&#54200;.pptx" TargetMode="External"/><Relationship Id="rId203" Type="http://schemas.openxmlformats.org/officeDocument/2006/relationships/hyperlink" Target="../21&#51204;&#46020;&#49436;/&#51204;&#46020;&#49436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../../&#49888;&#50557;PPT/42%20&#45572;&#44032;&#48373;&#51020;/&#45572;&#44032;&#48373;&#5102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image" Target="../media/image3.png"/><Relationship Id="rId105" Type="http://schemas.openxmlformats.org/officeDocument/2006/relationships/hyperlink" Target="&#51060;&#49324;&#50556;38&#51109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51060;&#49324;&#50556;59&#51109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&#51060;&#49324;&#50556;10&#51109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51060;&#49324;&#50556;32&#51109;.pptx" TargetMode="External"/><Relationship Id="rId189" Type="http://schemas.openxmlformats.org/officeDocument/2006/relationships/hyperlink" Target="../14&#50669;&#45824;&#54616;/&#50669;&#45824;&#5461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../37&#54617;&#44060;/&#54617;&#4406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&#51060;&#49324;&#50556;54&#51109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&#51060;&#49324;&#50556;05&#51109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51060;&#49324;&#50556;26&#51109;.pptx" TargetMode="External"/><Relationship Id="rId179" Type="http://schemas.openxmlformats.org/officeDocument/2006/relationships/hyperlink" Target="../09&#49324;&#47924;&#50648;&#49345;/&#49324;&#47924;&#50648;&#49345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../32&#50836;&#45208;/&#50836;&#45208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8" Type="http://schemas.openxmlformats.org/officeDocument/2006/relationships/image" Target="../media/image132.png"/><Relationship Id="rId106" Type="http://schemas.openxmlformats.org/officeDocument/2006/relationships/image" Target="../media/image41.png"/><Relationship Id="rId127" Type="http://schemas.openxmlformats.org/officeDocument/2006/relationships/hyperlink" Target="&#51060;&#49324;&#50556;40&#51109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060;&#49324;&#50556;27&#51109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51060;&#49324;&#50556;21&#51109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../04&#48124;&#49688;&#44592;/&#48124;&#49688;&#4459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../27&#45796;&#45768;&#50648;/&#45796;&#45768;&#50648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../../&#49888;&#50557;PPT/48%20&#44040;&#46972;&#46356;&#50500;&#49436;/&#44040;&#46972;&#46356;&#50500;&#49436;.pptx" TargetMode="External"/><Relationship Id="rId278" Type="http://schemas.openxmlformats.org/officeDocument/2006/relationships/image" Target="../media/image127.png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91" Type="http://schemas.openxmlformats.org/officeDocument/2006/relationships/hyperlink" Target="../15&#50640;&#49828;&#46972;/&#50640;&#49828;&#46972;.pptx" TargetMode="External"/><Relationship Id="rId205" Type="http://schemas.openxmlformats.org/officeDocument/2006/relationships/hyperlink" Target="../22&#50500;&#44032;/&#50500;&#44032;.pptx" TargetMode="External"/><Relationship Id="rId247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hyperlink" Target="&#51060;&#49324;&#50556;39&#51109;.pptx" TargetMode="External"/><Relationship Id="rId289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25.xml"/><Relationship Id="rId53" Type="http://schemas.openxmlformats.org/officeDocument/2006/relationships/hyperlink" Target="&#51060;&#49324;&#50556;11&#51109;.pptx" TargetMode="External"/><Relationship Id="rId149" Type="http://schemas.openxmlformats.org/officeDocument/2006/relationships/hyperlink" Target="&#51060;&#49324;&#50556;60&#51109;.pptx" TargetMode="External"/><Relationship Id="rId95" Type="http://schemas.openxmlformats.org/officeDocument/2006/relationships/hyperlink" Target="&#51060;&#49324;&#50556;33&#51109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71" Type="http://schemas.openxmlformats.org/officeDocument/2006/relationships/hyperlink" Target="../05&#49888;&#47749;&#44592;/&#49888;&#47749;&#44592;.pptx" TargetMode="External"/><Relationship Id="rId227" Type="http://schemas.openxmlformats.org/officeDocument/2006/relationships/hyperlink" Target="../33&#48120;&#44032;/&#48120;&#44032;.pptx" TargetMode="External"/><Relationship Id="rId269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45&#51109;.pptx" TargetMode="External"/><Relationship Id="rId21" Type="http://schemas.openxmlformats.org/officeDocument/2006/relationships/slide" Target="slide15.xml"/><Relationship Id="rId63" Type="http://schemas.openxmlformats.org/officeDocument/2006/relationships/hyperlink" Target="&#51060;&#49324;&#50556;16&#51109;.pptx" TargetMode="External"/><Relationship Id="rId159" Type="http://schemas.openxmlformats.org/officeDocument/2006/relationships/hyperlink" Target="&#51060;&#49324;&#50556;65&#51109;.pptx" TargetMode="External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5" Type="http://schemas.openxmlformats.org/officeDocument/2006/relationships/slide" Target="slide22.xml"/><Relationship Id="rId181" Type="http://schemas.openxmlformats.org/officeDocument/2006/relationships/hyperlink" Target="../10&#49324;&#47924;&#50648;&#54616;/&#49324;&#47924;&#50648;&#54616;.pptx" TargetMode="External"/><Relationship Id="rId237" Type="http://schemas.openxmlformats.org/officeDocument/2006/relationships/hyperlink" Target="../38&#49828;&#44032;&#47028;/&#49828;&#44032;&#47028;.pptx" TargetMode="External"/><Relationship Id="rId279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hyperlink" Target="&#51060;&#49324;&#50556;06&#51109;.pptx" TargetMode="External"/><Relationship Id="rId139" Type="http://schemas.openxmlformats.org/officeDocument/2006/relationships/hyperlink" Target="&#51060;&#49324;&#50556;55&#51109;.pptx" TargetMode="External"/><Relationship Id="rId290" Type="http://schemas.openxmlformats.org/officeDocument/2006/relationships/image" Target="../media/image133.png"/><Relationship Id="rId85" Type="http://schemas.openxmlformats.org/officeDocument/2006/relationships/hyperlink" Target="&#51060;&#49324;&#50556;28&#51109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48" Type="http://schemas.openxmlformats.org/officeDocument/2006/relationships/image" Target="../media/image112.png"/><Relationship Id="rId12" Type="http://schemas.openxmlformats.org/officeDocument/2006/relationships/slide" Target="slide6.xml"/><Relationship Id="rId33" Type="http://schemas.openxmlformats.org/officeDocument/2006/relationships/hyperlink" Target="&#51060;&#49324;&#50556;01&#51109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&#51060;&#49324;&#50556;50&#51109;.pptx" TargetMode="External"/><Relationship Id="rId280" Type="http://schemas.openxmlformats.org/officeDocument/2006/relationships/image" Target="../media/image128.png"/><Relationship Id="rId54" Type="http://schemas.openxmlformats.org/officeDocument/2006/relationships/image" Target="../media/image15.png"/><Relationship Id="rId75" Type="http://schemas.openxmlformats.org/officeDocument/2006/relationships/hyperlink" Target="&#51060;&#49324;&#50556;22&#51109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1060;&#49324;&#50556;66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../28&#54840;&#49464;&#50500;/&#54840;&#49464;&#5050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59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17.xml"/><Relationship Id="rId119" Type="http://schemas.openxmlformats.org/officeDocument/2006/relationships/hyperlink" Target="&#51060;&#49324;&#50556;44&#51109;.pptx" TargetMode="External"/><Relationship Id="rId270" Type="http://schemas.openxmlformats.org/officeDocument/2006/relationships/image" Target="../media/image123.png"/><Relationship Id="rId291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&#51060;&#49324;&#50556;17&#51109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&#51060;&#49324;&#50556;61&#51109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../16&#45712;&#54756;&#48120;&#50556;/&#45712;&#54756;&#48120;&#50556;.pptx" TargetMode="External"/><Relationship Id="rId207" Type="http://schemas.openxmlformats.org/officeDocument/2006/relationships/hyperlink" Target="../23&#51060;&#49324;&#50556;/&#51060;&#49324;&#50556;.pptx" TargetMode="External"/><Relationship Id="rId228" Type="http://schemas.openxmlformats.org/officeDocument/2006/relationships/image" Target="../media/image102.png"/><Relationship Id="rId249" Type="http://schemas.openxmlformats.org/officeDocument/2006/relationships/hyperlink" Target="../../&#49888;&#50557;PPT/44%20&#49324;&#46020;&#54665;&#51204;/&#49324;&#46020;&#54665;&#51204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1060;&#49324;&#50556;49&#51109;.pptx" TargetMode="External"/><Relationship Id="rId260" Type="http://schemas.openxmlformats.org/officeDocument/2006/relationships/image" Target="../media/image118.png"/><Relationship Id="rId281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&#51060;&#49324;&#50556;12&#51109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&#51060;&#49324;&#50556;34&#51109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&#51060;&#49324;&#50556;56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../12&#50676;&#50773;&#44592;&#54616;/&#50676;&#50773;&#44592;&#54616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../39&#47568;&#46972;&#44592;/&#47568;&#46972;&#44592;.pptx" TargetMode="External"/><Relationship Id="rId250" Type="http://schemas.openxmlformats.org/officeDocument/2006/relationships/image" Target="../media/image113.png"/><Relationship Id="rId271" Type="http://schemas.openxmlformats.org/officeDocument/2006/relationships/hyperlink" Target="../../&#49888;&#50557;PPT/55%20&#46356;&#47784;&#45936;&#54980;&#49436;/&#46356;&#47784;&#45936;&#54980;&#49436;.pptx" TargetMode="External"/><Relationship Id="rId292" Type="http://schemas.openxmlformats.org/officeDocument/2006/relationships/image" Target="../media/image134.png"/><Relationship Id="rId24" Type="http://schemas.openxmlformats.org/officeDocument/2006/relationships/slide" Target="slide18.xml"/><Relationship Id="rId45" Type="http://schemas.openxmlformats.org/officeDocument/2006/relationships/hyperlink" Target="&#51060;&#49324;&#50556;07&#51109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&#51060;&#49324;&#50556;29&#51109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&#51060;&#49324;&#50556;51&#51109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../06&#50668;&#54840;&#49688;&#50500;/&#50668;&#54840;&#49688;&#50500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../34&#45208;&#54996;/&#45208;&#54996;.pptx" TargetMode="External"/><Relationship Id="rId240" Type="http://schemas.openxmlformats.org/officeDocument/2006/relationships/image" Target="../media/image108.png"/><Relationship Id="rId261" Type="http://schemas.openxmlformats.org/officeDocument/2006/relationships/hyperlink" Target="../../&#49888;&#50557;PPT/50%20&#48716;&#47549;&#48372;&#49436;/&#48716;&#47549;&#48372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1060;&#49324;&#50556;02&#51109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&#51060;&#49324;&#50556;23&#51109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&#51060;&#49324;&#50556;43&#51109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../02&#52636;&#50528;&#44413;&#44592;/&#52636;&#50528;&#44413;&#44592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../29&#50836;&#50648;/&#50836;&#50648;.pptx" TargetMode="External"/><Relationship Id="rId230" Type="http://schemas.openxmlformats.org/officeDocument/2006/relationships/image" Target="../media/image103.png"/><Relationship Id="rId251" Type="http://schemas.openxmlformats.org/officeDocument/2006/relationships/hyperlink" Target="../../&#49888;&#50557;PPT/45%20&#47196;&#47560;&#49436;/&#47196;&#47560;&#49436;.pptx" TargetMode="External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&#51060;&#49324;&#50556;18&#51109;.pptx" TargetMode="External"/><Relationship Id="rId272" Type="http://schemas.openxmlformats.org/officeDocument/2006/relationships/image" Target="../media/image124.png"/><Relationship Id="rId293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51060;&#49324;&#50556;48&#51109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&#51060;&#49324;&#50556;62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../17&#50640;&#49828;&#45908;/&#50640;&#49828;&#45908;.pptx" TargetMode="External"/><Relationship Id="rId209" Type="http://schemas.openxmlformats.org/officeDocument/2006/relationships/hyperlink" Target="../24&#50696;&#47112;&#48120;&#50556;/&#50696;&#47112;&#48120;&#50556;.pptx" TargetMode="External"/><Relationship Id="rId220" Type="http://schemas.openxmlformats.org/officeDocument/2006/relationships/image" Target="../media/image98.png"/><Relationship Id="rId241" Type="http://schemas.openxmlformats.org/officeDocument/2006/relationships/hyperlink" Target="../../&#49888;&#50557;PPT/40%20&#47560;&#53468;&#48373;&#51020;/&#47560;&#53468;&#48373;&#51020;.pptx" TargetMode="External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&#51060;&#49324;&#50556;13&#51109;.pptx" TargetMode="External"/><Relationship Id="rId262" Type="http://schemas.openxmlformats.org/officeDocument/2006/relationships/image" Target="../media/image119.png"/><Relationship Id="rId283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image" Target="../media/image27.png"/><Relationship Id="rId99" Type="http://schemas.openxmlformats.org/officeDocument/2006/relationships/hyperlink" Target="&#51060;&#49324;&#50556;35&#51109;.pptx" TargetMode="External"/><Relationship Id="rId101" Type="http://schemas.openxmlformats.org/officeDocument/2006/relationships/hyperlink" Target="&#51060;&#49324;&#50556;36&#51109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&#51060;&#49324;&#50556;57&#51109;.pptx" TargetMode="External"/><Relationship Id="rId164" Type="http://schemas.openxmlformats.org/officeDocument/2006/relationships/image" Target="../media/image70.png"/><Relationship Id="rId185" Type="http://schemas.openxmlformats.org/officeDocument/2006/relationships/hyperlink" Target="../11&#50676;&#50773;&#44592;&#49345;/&#50676;&#50773;&#44592;&#49345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26" Type="http://schemas.openxmlformats.org/officeDocument/2006/relationships/slide" Target="slide20.xml"/><Relationship Id="rId231" Type="http://schemas.openxmlformats.org/officeDocument/2006/relationships/hyperlink" Target="../35&#54616;&#48149;&#44397;/&#54616;&#48149;&#44397;.pptx" TargetMode="External"/><Relationship Id="rId252" Type="http://schemas.openxmlformats.org/officeDocument/2006/relationships/image" Target="../media/image114.png"/><Relationship Id="rId273" Type="http://schemas.openxmlformats.org/officeDocument/2006/relationships/hyperlink" Target="../../&#49888;&#50557;PPT/56%20&#46356;&#46020;&#49436;/&#46356;&#46020;&#49436;.pptx" TargetMode="External"/><Relationship Id="rId294" Type="http://schemas.openxmlformats.org/officeDocument/2006/relationships/image" Target="../media/image135.png"/><Relationship Id="rId47" Type="http://schemas.openxmlformats.org/officeDocument/2006/relationships/hyperlink" Target="&#51060;&#49324;&#50556;08&#51109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&#51060;&#49324;&#50556;30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&#51060;&#49324;&#50556;52&#51109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../07&#49324;&#49324;&#44592;/&#49324;&#49324;&#44592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../30&#50500;&#47784;&#49828;/&#50500;&#47784;&#49828;.pptx" TargetMode="External"/><Relationship Id="rId242" Type="http://schemas.openxmlformats.org/officeDocument/2006/relationships/image" Target="../media/image109.png"/><Relationship Id="rId263" Type="http://schemas.openxmlformats.org/officeDocument/2006/relationships/hyperlink" Target="../../&#49888;&#50557;PPT/51%20&#44264;&#47196;&#49352;&#49436;/&#44264;&#47196;&#49352;&#49436;.pptx" TargetMode="External"/><Relationship Id="rId284" Type="http://schemas.openxmlformats.org/officeDocument/2006/relationships/image" Target="../media/image130.png"/><Relationship Id="rId37" Type="http://schemas.openxmlformats.org/officeDocument/2006/relationships/hyperlink" Target="&#51060;&#49324;&#50556;03&#51109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&#51060;&#49324;&#50556;24&#51109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&#51060;&#49324;&#50556;42&#51109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285;&#49464;&#44592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../25&#50696;&#47112;&#48120;&#50556;&#50528;&#44032;/&#50696;&#47112;&#48120;&#50556;&#50528;&#44032;.pptx" TargetMode="External"/><Relationship Id="rId232" Type="http://schemas.openxmlformats.org/officeDocument/2006/relationships/image" Target="../media/image104.png"/><Relationship Id="rId253" Type="http://schemas.openxmlformats.org/officeDocument/2006/relationships/hyperlink" Target="../../&#49888;&#50557;PPT/46%20&#44256;&#47536;&#46020;&#51204;&#49436;/&#44256;&#47536;&#46020;&#51204;&#49436;.pptx" TargetMode="External"/><Relationship Id="rId274" Type="http://schemas.openxmlformats.org/officeDocument/2006/relationships/image" Target="../media/image125.png"/><Relationship Id="rId295" Type="http://schemas.openxmlformats.org/officeDocument/2006/relationships/image" Target="../media/image147.png"/><Relationship Id="rId27" Type="http://schemas.openxmlformats.org/officeDocument/2006/relationships/slide" Target="slide8.xml"/><Relationship Id="rId48" Type="http://schemas.openxmlformats.org/officeDocument/2006/relationships/image" Target="../media/image12.png"/><Relationship Id="rId69" Type="http://schemas.openxmlformats.org/officeDocument/2006/relationships/hyperlink" Target="&#51060;&#49324;&#50556;19&#51109;.pptx" TargetMode="External"/><Relationship Id="rId113" Type="http://schemas.openxmlformats.org/officeDocument/2006/relationships/hyperlink" Target="&#51060;&#49324;&#50556;47&#51109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&#51060;&#49324;&#50556;63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../18&#50853;&#44592;/&#50853;&#44592;.pptx" TargetMode="External"/><Relationship Id="rId201" Type="http://schemas.openxmlformats.org/officeDocument/2006/relationships/hyperlink" Target="../20&#51104;&#50616;/&#51104;&#50616;.pptx" TargetMode="External"/><Relationship Id="rId222" Type="http://schemas.openxmlformats.org/officeDocument/2006/relationships/image" Target="../media/image99.png"/><Relationship Id="rId243" Type="http://schemas.openxmlformats.org/officeDocument/2006/relationships/hyperlink" Target="../../&#49888;&#50557;PPT/41%20&#47560;&#44032;&#48373;&#51020;/&#47560;&#44032;&#48373;&#51020;.pptx" TargetMode="External"/><Relationship Id="rId264" Type="http://schemas.openxmlformats.org/officeDocument/2006/relationships/image" Target="../media/image120.png"/><Relationship Id="rId285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&#51060;&#49324;&#50556;14&#51109;.pptx" TargetMode="External"/><Relationship Id="rId103" Type="http://schemas.openxmlformats.org/officeDocument/2006/relationships/hyperlink" Target="&#51060;&#49324;&#50556;37&#51109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&#51060;&#49324;&#50556;31&#51109;.pptx" TargetMode="External"/><Relationship Id="rId145" Type="http://schemas.openxmlformats.org/officeDocument/2006/relationships/hyperlink" Target="&#51060;&#49324;&#50556;58&#51109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../13&#50669;&#45824;&#49345;/&#50669;&#45824;&#49345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4.png"/><Relationship Id="rId233" Type="http://schemas.openxmlformats.org/officeDocument/2006/relationships/hyperlink" Target="../36&#49828;&#48148;&#45264;/&#49828;&#48148;&#45264;.pptx" TargetMode="External"/><Relationship Id="rId254" Type="http://schemas.openxmlformats.org/officeDocument/2006/relationships/image" Target="../media/image115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hyperlink" Target="&#51060;&#49324;&#50556;09&#51109;.pptx" TargetMode="External"/><Relationship Id="rId114" Type="http://schemas.openxmlformats.org/officeDocument/2006/relationships/image" Target="../media/image45.png"/><Relationship Id="rId275" Type="http://schemas.openxmlformats.org/officeDocument/2006/relationships/hyperlink" Target="../../&#49888;&#50557;PPT/57%20&#48716;&#47112;&#47788;&#49436;/&#48716;&#47112;&#47788;&#49436;1&#51109;.pptx" TargetMode="External"/><Relationship Id="rId60" Type="http://schemas.openxmlformats.org/officeDocument/2006/relationships/image" Target="../media/image18.png"/><Relationship Id="rId81" Type="http://schemas.openxmlformats.org/officeDocument/2006/relationships/hyperlink" Target="&#51060;&#49324;&#50556;25&#51109;.pptx" TargetMode="External"/><Relationship Id="rId135" Type="http://schemas.openxmlformats.org/officeDocument/2006/relationships/hyperlink" Target="&#51060;&#49324;&#50556;53&#51109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../08&#47355;&#44592;/&#47355;&#44592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../31&#50724;&#48148;&#45852;/&#50724;&#48148;&#45852;1&#51109;.pptx" TargetMode="External"/><Relationship Id="rId244" Type="http://schemas.openxmlformats.org/officeDocument/2006/relationships/image" Target="../media/image110.png"/><Relationship Id="rId18" Type="http://schemas.openxmlformats.org/officeDocument/2006/relationships/slide" Target="slide12.xml"/><Relationship Id="rId39" Type="http://schemas.openxmlformats.org/officeDocument/2006/relationships/hyperlink" Target="&#51060;&#49324;&#50556;04&#51109;.pptx" TargetMode="External"/><Relationship Id="rId26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6" Type="http://schemas.openxmlformats.org/officeDocument/2006/relationships/image" Target="../media/image131.png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&#51060;&#49324;&#50556;41&#51109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../03&#47112;&#50948;&#44592;/&#47112;&#50948;&#44592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&#51060;&#49324;&#50556;20&#51109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../26&#50640;&#49828;&#44180;/&#50640;&#49828;&#4418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hyperlink" Target="../../&#49888;&#50557;PPT/47%20&#44256;&#47536;&#46020;&#54980;&#49436;/&#44256;&#47536;&#46020;&#54980;&#49436;.pptx" TargetMode="External"/><Relationship Id="rId276" Type="http://schemas.openxmlformats.org/officeDocument/2006/relationships/image" Target="../media/image126.png"/><Relationship Id="rId40" Type="http://schemas.openxmlformats.org/officeDocument/2006/relationships/image" Target="../media/image8.png"/><Relationship Id="rId115" Type="http://schemas.openxmlformats.org/officeDocument/2006/relationships/hyperlink" Target="&#51060;&#49324;&#50556;46&#51109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51060;&#49324;&#50556;64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&#51060;&#49324;&#50556;15&#51109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../19&#49884;&#54200;/&#49884;&#54200;.pptx" TargetMode="External"/><Relationship Id="rId203" Type="http://schemas.openxmlformats.org/officeDocument/2006/relationships/hyperlink" Target="../21&#51204;&#46020;&#49436;/&#51204;&#46020;&#49436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../../&#49888;&#50557;PPT/42%20&#45572;&#44032;&#48373;&#51020;/&#45572;&#44032;&#48373;&#5102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image" Target="../media/image3.png"/><Relationship Id="rId105" Type="http://schemas.openxmlformats.org/officeDocument/2006/relationships/hyperlink" Target="&#51060;&#49324;&#50556;38&#51109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51060;&#49324;&#50556;59&#51109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&#51060;&#49324;&#50556;10&#51109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51060;&#49324;&#50556;32&#51109;.pptx" TargetMode="External"/><Relationship Id="rId189" Type="http://schemas.openxmlformats.org/officeDocument/2006/relationships/hyperlink" Target="../14&#50669;&#45824;&#54616;/&#50669;&#45824;&#5461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../37&#54617;&#44060;/&#54617;&#4406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&#51060;&#49324;&#50556;54&#51109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&#51060;&#49324;&#50556;05&#51109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51060;&#49324;&#50556;26&#51109;.pptx" TargetMode="External"/><Relationship Id="rId179" Type="http://schemas.openxmlformats.org/officeDocument/2006/relationships/hyperlink" Target="../09&#49324;&#47924;&#50648;&#49345;/&#49324;&#47924;&#50648;&#49345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../32&#50836;&#45208;/&#50836;&#45208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8" Type="http://schemas.openxmlformats.org/officeDocument/2006/relationships/image" Target="../media/image132.png"/><Relationship Id="rId106" Type="http://schemas.openxmlformats.org/officeDocument/2006/relationships/image" Target="../media/image41.png"/><Relationship Id="rId127" Type="http://schemas.openxmlformats.org/officeDocument/2006/relationships/hyperlink" Target="&#51060;&#49324;&#50556;40&#51109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060;&#49324;&#50556;27&#51109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51060;&#49324;&#50556;21&#51109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../04&#48124;&#49688;&#44592;/&#48124;&#49688;&#4459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../27&#45796;&#45768;&#50648;/&#45796;&#45768;&#50648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../../&#49888;&#50557;PPT/48%20&#44040;&#46972;&#46356;&#50500;&#49436;/&#44040;&#46972;&#46356;&#50500;&#49436;.pptx" TargetMode="External"/><Relationship Id="rId278" Type="http://schemas.openxmlformats.org/officeDocument/2006/relationships/image" Target="../media/image127.png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91" Type="http://schemas.openxmlformats.org/officeDocument/2006/relationships/hyperlink" Target="../15&#50640;&#49828;&#46972;/&#50640;&#49828;&#46972;.pptx" TargetMode="External"/><Relationship Id="rId205" Type="http://schemas.openxmlformats.org/officeDocument/2006/relationships/hyperlink" Target="../22&#50500;&#44032;/&#50500;&#44032;.pptx" TargetMode="External"/><Relationship Id="rId247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hyperlink" Target="&#51060;&#49324;&#50556;39&#51109;.pptx" TargetMode="External"/><Relationship Id="rId289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25.xml"/><Relationship Id="rId53" Type="http://schemas.openxmlformats.org/officeDocument/2006/relationships/hyperlink" Target="&#51060;&#49324;&#50556;11&#51109;.pptx" TargetMode="External"/><Relationship Id="rId149" Type="http://schemas.openxmlformats.org/officeDocument/2006/relationships/hyperlink" Target="&#51060;&#49324;&#50556;60&#51109;.pptx" TargetMode="External"/><Relationship Id="rId95" Type="http://schemas.openxmlformats.org/officeDocument/2006/relationships/hyperlink" Target="&#51060;&#49324;&#50556;33&#51109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71" Type="http://schemas.openxmlformats.org/officeDocument/2006/relationships/hyperlink" Target="../05&#49888;&#47749;&#44592;/&#49888;&#47749;&#44592;.pptx" TargetMode="External"/><Relationship Id="rId227" Type="http://schemas.openxmlformats.org/officeDocument/2006/relationships/hyperlink" Target="../33&#48120;&#44032;/&#48120;&#44032;.pptx" TargetMode="External"/><Relationship Id="rId269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45&#51109;.pptx" TargetMode="External"/><Relationship Id="rId21" Type="http://schemas.openxmlformats.org/officeDocument/2006/relationships/slide" Target="slide15.xml"/><Relationship Id="rId63" Type="http://schemas.openxmlformats.org/officeDocument/2006/relationships/hyperlink" Target="&#51060;&#49324;&#50556;16&#51109;.pptx" TargetMode="External"/><Relationship Id="rId159" Type="http://schemas.openxmlformats.org/officeDocument/2006/relationships/hyperlink" Target="&#51060;&#49324;&#50556;65&#51109;.pptx" TargetMode="External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5" Type="http://schemas.openxmlformats.org/officeDocument/2006/relationships/slide" Target="slide22.xml"/><Relationship Id="rId181" Type="http://schemas.openxmlformats.org/officeDocument/2006/relationships/hyperlink" Target="../10&#49324;&#47924;&#50648;&#54616;/&#49324;&#47924;&#50648;&#54616;.pptx" TargetMode="External"/><Relationship Id="rId237" Type="http://schemas.openxmlformats.org/officeDocument/2006/relationships/hyperlink" Target="../38&#49828;&#44032;&#47028;/&#49828;&#44032;&#47028;.pptx" TargetMode="External"/><Relationship Id="rId279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hyperlink" Target="&#51060;&#49324;&#50556;06&#51109;.pptx" TargetMode="External"/><Relationship Id="rId139" Type="http://schemas.openxmlformats.org/officeDocument/2006/relationships/hyperlink" Target="&#51060;&#49324;&#50556;55&#51109;.pptx" TargetMode="External"/><Relationship Id="rId290" Type="http://schemas.openxmlformats.org/officeDocument/2006/relationships/image" Target="../media/image133.png"/><Relationship Id="rId85" Type="http://schemas.openxmlformats.org/officeDocument/2006/relationships/hyperlink" Target="&#51060;&#49324;&#50556;28&#51109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48" Type="http://schemas.openxmlformats.org/officeDocument/2006/relationships/image" Target="../media/image112.png"/><Relationship Id="rId12" Type="http://schemas.openxmlformats.org/officeDocument/2006/relationships/slide" Target="slide6.xml"/><Relationship Id="rId33" Type="http://schemas.openxmlformats.org/officeDocument/2006/relationships/hyperlink" Target="&#51060;&#49324;&#50556;01&#51109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&#51060;&#49324;&#50556;50&#51109;.pptx" TargetMode="External"/><Relationship Id="rId280" Type="http://schemas.openxmlformats.org/officeDocument/2006/relationships/image" Target="../media/image128.png"/><Relationship Id="rId54" Type="http://schemas.openxmlformats.org/officeDocument/2006/relationships/image" Target="../media/image15.png"/><Relationship Id="rId75" Type="http://schemas.openxmlformats.org/officeDocument/2006/relationships/hyperlink" Target="&#51060;&#49324;&#50556;22&#51109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1060;&#49324;&#50556;66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../28&#54840;&#49464;&#50500;/&#54840;&#49464;&#5050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59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17.xml"/><Relationship Id="rId119" Type="http://schemas.openxmlformats.org/officeDocument/2006/relationships/hyperlink" Target="&#51060;&#49324;&#50556;44&#51109;.pptx" TargetMode="External"/><Relationship Id="rId270" Type="http://schemas.openxmlformats.org/officeDocument/2006/relationships/image" Target="../media/image123.png"/><Relationship Id="rId291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&#51060;&#49324;&#50556;17&#51109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&#51060;&#49324;&#50556;61&#51109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../16&#45712;&#54756;&#48120;&#50556;/&#45712;&#54756;&#48120;&#50556;.pptx" TargetMode="External"/><Relationship Id="rId207" Type="http://schemas.openxmlformats.org/officeDocument/2006/relationships/hyperlink" Target="../23&#51060;&#49324;&#50556;/&#51060;&#49324;&#50556;.pptx" TargetMode="External"/><Relationship Id="rId228" Type="http://schemas.openxmlformats.org/officeDocument/2006/relationships/image" Target="../media/image102.png"/><Relationship Id="rId249" Type="http://schemas.openxmlformats.org/officeDocument/2006/relationships/hyperlink" Target="../../&#49888;&#50557;PPT/44%20&#49324;&#46020;&#54665;&#51204;/&#49324;&#46020;&#54665;&#51204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1060;&#49324;&#50556;49&#51109;.pptx" TargetMode="External"/><Relationship Id="rId260" Type="http://schemas.openxmlformats.org/officeDocument/2006/relationships/image" Target="../media/image118.png"/><Relationship Id="rId281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&#51060;&#49324;&#50556;12&#51109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&#51060;&#49324;&#50556;34&#51109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&#51060;&#49324;&#50556;56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../12&#50676;&#50773;&#44592;&#54616;/&#50676;&#50773;&#44592;&#54616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../39&#47568;&#46972;&#44592;/&#47568;&#46972;&#44592;.pptx" TargetMode="External"/><Relationship Id="rId250" Type="http://schemas.openxmlformats.org/officeDocument/2006/relationships/image" Target="../media/image113.png"/><Relationship Id="rId271" Type="http://schemas.openxmlformats.org/officeDocument/2006/relationships/hyperlink" Target="../../&#49888;&#50557;PPT/55%20&#46356;&#47784;&#45936;&#54980;&#49436;/&#46356;&#47784;&#45936;&#54980;&#49436;.pptx" TargetMode="External"/><Relationship Id="rId292" Type="http://schemas.openxmlformats.org/officeDocument/2006/relationships/image" Target="../media/image134.png"/><Relationship Id="rId24" Type="http://schemas.openxmlformats.org/officeDocument/2006/relationships/slide" Target="slide18.xml"/><Relationship Id="rId45" Type="http://schemas.openxmlformats.org/officeDocument/2006/relationships/hyperlink" Target="&#51060;&#49324;&#50556;07&#51109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&#51060;&#49324;&#50556;29&#51109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&#51060;&#49324;&#50556;51&#51109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../06&#50668;&#54840;&#49688;&#50500;/&#50668;&#54840;&#49688;&#50500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../34&#45208;&#54996;/&#45208;&#54996;.pptx" TargetMode="External"/><Relationship Id="rId240" Type="http://schemas.openxmlformats.org/officeDocument/2006/relationships/image" Target="../media/image108.png"/><Relationship Id="rId261" Type="http://schemas.openxmlformats.org/officeDocument/2006/relationships/hyperlink" Target="../../&#49888;&#50557;PPT/50%20&#48716;&#47549;&#48372;&#49436;/&#48716;&#47549;&#48372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1060;&#49324;&#50556;02&#51109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&#51060;&#49324;&#50556;23&#51109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&#51060;&#49324;&#50556;43&#51109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../02&#52636;&#50528;&#44413;&#44592;/&#52636;&#50528;&#44413;&#44592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../29&#50836;&#50648;/&#50836;&#50648;.pptx" TargetMode="External"/><Relationship Id="rId230" Type="http://schemas.openxmlformats.org/officeDocument/2006/relationships/image" Target="../media/image103.png"/><Relationship Id="rId251" Type="http://schemas.openxmlformats.org/officeDocument/2006/relationships/hyperlink" Target="../../&#49888;&#50557;PPT/45%20&#47196;&#47560;&#49436;/&#47196;&#47560;&#49436;.pptx" TargetMode="External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&#51060;&#49324;&#50556;18&#51109;.pptx" TargetMode="External"/><Relationship Id="rId272" Type="http://schemas.openxmlformats.org/officeDocument/2006/relationships/image" Target="../media/image124.png"/><Relationship Id="rId293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51060;&#49324;&#50556;48&#51109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&#51060;&#49324;&#50556;62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../17&#50640;&#49828;&#45908;/&#50640;&#49828;&#45908;.pptx" TargetMode="External"/><Relationship Id="rId209" Type="http://schemas.openxmlformats.org/officeDocument/2006/relationships/hyperlink" Target="../24&#50696;&#47112;&#48120;&#50556;/&#50696;&#47112;&#48120;&#50556;.pptx" TargetMode="External"/><Relationship Id="rId220" Type="http://schemas.openxmlformats.org/officeDocument/2006/relationships/image" Target="../media/image98.png"/><Relationship Id="rId241" Type="http://schemas.openxmlformats.org/officeDocument/2006/relationships/hyperlink" Target="../../&#49888;&#50557;PPT/40%20&#47560;&#53468;&#48373;&#51020;/&#47560;&#53468;&#48373;&#51020;.pptx" TargetMode="External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&#51060;&#49324;&#50556;13&#51109;.pptx" TargetMode="External"/><Relationship Id="rId262" Type="http://schemas.openxmlformats.org/officeDocument/2006/relationships/image" Target="../media/image119.png"/><Relationship Id="rId283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image" Target="../media/image27.png"/><Relationship Id="rId99" Type="http://schemas.openxmlformats.org/officeDocument/2006/relationships/hyperlink" Target="&#51060;&#49324;&#50556;35&#51109;.pptx" TargetMode="External"/><Relationship Id="rId101" Type="http://schemas.openxmlformats.org/officeDocument/2006/relationships/hyperlink" Target="&#51060;&#49324;&#50556;36&#51109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&#51060;&#49324;&#50556;57&#51109;.pptx" TargetMode="External"/><Relationship Id="rId164" Type="http://schemas.openxmlformats.org/officeDocument/2006/relationships/image" Target="../media/image70.png"/><Relationship Id="rId185" Type="http://schemas.openxmlformats.org/officeDocument/2006/relationships/hyperlink" Target="../11&#50676;&#50773;&#44592;&#49345;/&#50676;&#50773;&#44592;&#49345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26" Type="http://schemas.openxmlformats.org/officeDocument/2006/relationships/slide" Target="slide20.xml"/><Relationship Id="rId231" Type="http://schemas.openxmlformats.org/officeDocument/2006/relationships/hyperlink" Target="../35&#54616;&#48149;&#44397;/&#54616;&#48149;&#44397;.pptx" TargetMode="External"/><Relationship Id="rId252" Type="http://schemas.openxmlformats.org/officeDocument/2006/relationships/image" Target="../media/image114.png"/><Relationship Id="rId273" Type="http://schemas.openxmlformats.org/officeDocument/2006/relationships/hyperlink" Target="../../&#49888;&#50557;PPT/56%20&#46356;&#46020;&#49436;/&#46356;&#46020;&#49436;.pptx" TargetMode="External"/><Relationship Id="rId294" Type="http://schemas.openxmlformats.org/officeDocument/2006/relationships/image" Target="../media/image135.png"/><Relationship Id="rId47" Type="http://schemas.openxmlformats.org/officeDocument/2006/relationships/hyperlink" Target="&#51060;&#49324;&#50556;08&#51109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&#51060;&#49324;&#50556;30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&#51060;&#49324;&#50556;52&#51109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../07&#49324;&#49324;&#44592;/&#49324;&#49324;&#44592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../30&#50500;&#47784;&#49828;/&#50500;&#47784;&#49828;.pptx" TargetMode="External"/><Relationship Id="rId242" Type="http://schemas.openxmlformats.org/officeDocument/2006/relationships/image" Target="../media/image109.png"/><Relationship Id="rId263" Type="http://schemas.openxmlformats.org/officeDocument/2006/relationships/hyperlink" Target="../../&#49888;&#50557;PPT/51%20&#44264;&#47196;&#49352;&#49436;/&#44264;&#47196;&#49352;&#49436;.pptx" TargetMode="External"/><Relationship Id="rId284" Type="http://schemas.openxmlformats.org/officeDocument/2006/relationships/image" Target="../media/image130.png"/><Relationship Id="rId37" Type="http://schemas.openxmlformats.org/officeDocument/2006/relationships/hyperlink" Target="&#51060;&#49324;&#50556;03&#51109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&#51060;&#49324;&#50556;24&#51109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&#51060;&#49324;&#50556;42&#51109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285;&#49464;&#44592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../25&#50696;&#47112;&#48120;&#50556;&#50528;&#44032;/&#50696;&#47112;&#48120;&#50556;&#50528;&#44032;.pptx" TargetMode="External"/><Relationship Id="rId232" Type="http://schemas.openxmlformats.org/officeDocument/2006/relationships/image" Target="../media/image104.png"/><Relationship Id="rId253" Type="http://schemas.openxmlformats.org/officeDocument/2006/relationships/hyperlink" Target="../../&#49888;&#50557;PPT/46%20&#44256;&#47536;&#46020;&#51204;&#49436;/&#44256;&#47536;&#46020;&#51204;&#49436;.pptx" TargetMode="External"/><Relationship Id="rId274" Type="http://schemas.openxmlformats.org/officeDocument/2006/relationships/image" Target="../media/image125.png"/><Relationship Id="rId295" Type="http://schemas.openxmlformats.org/officeDocument/2006/relationships/image" Target="../media/image148.png"/><Relationship Id="rId27" Type="http://schemas.openxmlformats.org/officeDocument/2006/relationships/slide" Target="slide8.xml"/><Relationship Id="rId48" Type="http://schemas.openxmlformats.org/officeDocument/2006/relationships/image" Target="../media/image12.png"/><Relationship Id="rId69" Type="http://schemas.openxmlformats.org/officeDocument/2006/relationships/hyperlink" Target="&#51060;&#49324;&#50556;19&#51109;.pptx" TargetMode="External"/><Relationship Id="rId113" Type="http://schemas.openxmlformats.org/officeDocument/2006/relationships/hyperlink" Target="&#51060;&#49324;&#50556;47&#51109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&#51060;&#49324;&#50556;63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../18&#50853;&#44592;/&#50853;&#44592;.pptx" TargetMode="External"/><Relationship Id="rId201" Type="http://schemas.openxmlformats.org/officeDocument/2006/relationships/hyperlink" Target="../20&#51104;&#50616;/&#51104;&#50616;.pptx" TargetMode="External"/><Relationship Id="rId222" Type="http://schemas.openxmlformats.org/officeDocument/2006/relationships/image" Target="../media/image99.png"/><Relationship Id="rId243" Type="http://schemas.openxmlformats.org/officeDocument/2006/relationships/hyperlink" Target="../../&#49888;&#50557;PPT/41%20&#47560;&#44032;&#48373;&#51020;/&#47560;&#44032;&#48373;&#51020;.pptx" TargetMode="External"/><Relationship Id="rId264" Type="http://schemas.openxmlformats.org/officeDocument/2006/relationships/image" Target="../media/image120.png"/><Relationship Id="rId285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&#51060;&#49324;&#50556;14&#51109;.pptx" TargetMode="External"/><Relationship Id="rId103" Type="http://schemas.openxmlformats.org/officeDocument/2006/relationships/hyperlink" Target="&#51060;&#49324;&#50556;37&#51109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&#51060;&#49324;&#50556;31&#51109;.pptx" TargetMode="External"/><Relationship Id="rId145" Type="http://schemas.openxmlformats.org/officeDocument/2006/relationships/hyperlink" Target="&#51060;&#49324;&#50556;58&#51109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../13&#50669;&#45824;&#49345;/&#50669;&#45824;&#49345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4.png"/><Relationship Id="rId233" Type="http://schemas.openxmlformats.org/officeDocument/2006/relationships/hyperlink" Target="../36&#49828;&#48148;&#45264;/&#49828;&#48148;&#45264;.pptx" TargetMode="External"/><Relationship Id="rId254" Type="http://schemas.openxmlformats.org/officeDocument/2006/relationships/image" Target="../media/image115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hyperlink" Target="&#51060;&#49324;&#50556;09&#51109;.pptx" TargetMode="External"/><Relationship Id="rId114" Type="http://schemas.openxmlformats.org/officeDocument/2006/relationships/image" Target="../media/image45.png"/><Relationship Id="rId275" Type="http://schemas.openxmlformats.org/officeDocument/2006/relationships/hyperlink" Target="../../&#49888;&#50557;PPT/57%20&#48716;&#47112;&#47788;&#49436;/&#48716;&#47112;&#47788;&#49436;1&#51109;.pptx" TargetMode="External"/><Relationship Id="rId60" Type="http://schemas.openxmlformats.org/officeDocument/2006/relationships/image" Target="../media/image18.png"/><Relationship Id="rId81" Type="http://schemas.openxmlformats.org/officeDocument/2006/relationships/hyperlink" Target="&#51060;&#49324;&#50556;25&#51109;.pptx" TargetMode="External"/><Relationship Id="rId135" Type="http://schemas.openxmlformats.org/officeDocument/2006/relationships/hyperlink" Target="&#51060;&#49324;&#50556;53&#51109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../08&#47355;&#44592;/&#47355;&#44592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../31&#50724;&#48148;&#45852;/&#50724;&#48148;&#45852;1&#51109;.pptx" TargetMode="External"/><Relationship Id="rId244" Type="http://schemas.openxmlformats.org/officeDocument/2006/relationships/image" Target="../media/image110.png"/><Relationship Id="rId18" Type="http://schemas.openxmlformats.org/officeDocument/2006/relationships/slide" Target="slide12.xml"/><Relationship Id="rId39" Type="http://schemas.openxmlformats.org/officeDocument/2006/relationships/hyperlink" Target="&#51060;&#49324;&#50556;04&#51109;.pptx" TargetMode="External"/><Relationship Id="rId26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6" Type="http://schemas.openxmlformats.org/officeDocument/2006/relationships/image" Target="../media/image131.png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&#51060;&#49324;&#50556;41&#51109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../03&#47112;&#50948;&#44592;/&#47112;&#50948;&#44592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&#51060;&#49324;&#50556;20&#51109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../26&#50640;&#49828;&#44180;/&#50640;&#49828;&#4418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hyperlink" Target="../../&#49888;&#50557;PPT/47%20&#44256;&#47536;&#46020;&#54980;&#49436;/&#44256;&#47536;&#46020;&#54980;&#49436;.pptx" TargetMode="External"/><Relationship Id="rId276" Type="http://schemas.openxmlformats.org/officeDocument/2006/relationships/image" Target="../media/image126.png"/><Relationship Id="rId40" Type="http://schemas.openxmlformats.org/officeDocument/2006/relationships/image" Target="../media/image8.png"/><Relationship Id="rId115" Type="http://schemas.openxmlformats.org/officeDocument/2006/relationships/hyperlink" Target="&#51060;&#49324;&#50556;46&#51109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51060;&#49324;&#50556;64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&#51060;&#49324;&#50556;15&#51109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../19&#49884;&#54200;/&#49884;&#54200;.pptx" TargetMode="External"/><Relationship Id="rId203" Type="http://schemas.openxmlformats.org/officeDocument/2006/relationships/hyperlink" Target="../21&#51204;&#46020;&#49436;/&#51204;&#46020;&#49436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../../&#49888;&#50557;PPT/42%20&#45572;&#44032;&#48373;&#51020;/&#45572;&#44032;&#48373;&#5102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image" Target="../media/image3.png"/><Relationship Id="rId105" Type="http://schemas.openxmlformats.org/officeDocument/2006/relationships/hyperlink" Target="&#51060;&#49324;&#50556;38&#51109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51060;&#49324;&#50556;59&#51109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&#51060;&#49324;&#50556;10&#51109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51060;&#49324;&#50556;32&#51109;.pptx" TargetMode="External"/><Relationship Id="rId189" Type="http://schemas.openxmlformats.org/officeDocument/2006/relationships/hyperlink" Target="../14&#50669;&#45824;&#54616;/&#50669;&#45824;&#5461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../37&#54617;&#44060;/&#54617;&#4406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&#51060;&#49324;&#50556;54&#51109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&#51060;&#49324;&#50556;05&#51109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51060;&#49324;&#50556;26&#51109;.pptx" TargetMode="External"/><Relationship Id="rId179" Type="http://schemas.openxmlformats.org/officeDocument/2006/relationships/hyperlink" Target="../09&#49324;&#47924;&#50648;&#49345;/&#49324;&#47924;&#50648;&#49345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../32&#50836;&#45208;/&#50836;&#45208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8" Type="http://schemas.openxmlformats.org/officeDocument/2006/relationships/image" Target="../media/image132.png"/><Relationship Id="rId106" Type="http://schemas.openxmlformats.org/officeDocument/2006/relationships/image" Target="../media/image41.png"/><Relationship Id="rId127" Type="http://schemas.openxmlformats.org/officeDocument/2006/relationships/hyperlink" Target="&#51060;&#49324;&#50556;40&#51109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060;&#49324;&#50556;27&#51109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51060;&#49324;&#50556;21&#51109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../04&#48124;&#49688;&#44592;/&#48124;&#49688;&#4459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../27&#45796;&#45768;&#50648;/&#45796;&#45768;&#50648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../../&#49888;&#50557;PPT/48%20&#44040;&#46972;&#46356;&#50500;&#49436;/&#44040;&#46972;&#46356;&#50500;&#49436;.pptx" TargetMode="External"/><Relationship Id="rId278" Type="http://schemas.openxmlformats.org/officeDocument/2006/relationships/image" Target="../media/image127.png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91" Type="http://schemas.openxmlformats.org/officeDocument/2006/relationships/hyperlink" Target="../15&#50640;&#49828;&#46972;/&#50640;&#49828;&#46972;.pptx" TargetMode="External"/><Relationship Id="rId205" Type="http://schemas.openxmlformats.org/officeDocument/2006/relationships/hyperlink" Target="../22&#50500;&#44032;/&#50500;&#44032;.pptx" TargetMode="External"/><Relationship Id="rId247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hyperlink" Target="&#51060;&#49324;&#50556;39&#51109;.pptx" TargetMode="External"/><Relationship Id="rId289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25.xml"/><Relationship Id="rId53" Type="http://schemas.openxmlformats.org/officeDocument/2006/relationships/hyperlink" Target="&#51060;&#49324;&#50556;11&#51109;.pptx" TargetMode="External"/><Relationship Id="rId149" Type="http://schemas.openxmlformats.org/officeDocument/2006/relationships/hyperlink" Target="&#51060;&#49324;&#50556;60&#51109;.pptx" TargetMode="External"/><Relationship Id="rId95" Type="http://schemas.openxmlformats.org/officeDocument/2006/relationships/hyperlink" Target="&#51060;&#49324;&#50556;33&#51109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71" Type="http://schemas.openxmlformats.org/officeDocument/2006/relationships/hyperlink" Target="../05&#49888;&#47749;&#44592;/&#49888;&#47749;&#44592;.pptx" TargetMode="External"/><Relationship Id="rId227" Type="http://schemas.openxmlformats.org/officeDocument/2006/relationships/hyperlink" Target="../33&#48120;&#44032;/&#48120;&#44032;.pptx" TargetMode="External"/><Relationship Id="rId269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45&#51109;.pptx" TargetMode="External"/><Relationship Id="rId21" Type="http://schemas.openxmlformats.org/officeDocument/2006/relationships/slide" Target="slide15.xml"/><Relationship Id="rId63" Type="http://schemas.openxmlformats.org/officeDocument/2006/relationships/hyperlink" Target="&#51060;&#49324;&#50556;16&#51109;.pptx" TargetMode="External"/><Relationship Id="rId159" Type="http://schemas.openxmlformats.org/officeDocument/2006/relationships/hyperlink" Target="&#51060;&#49324;&#50556;65&#51109;.pptx" TargetMode="External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5" Type="http://schemas.openxmlformats.org/officeDocument/2006/relationships/slide" Target="slide22.xml"/><Relationship Id="rId181" Type="http://schemas.openxmlformats.org/officeDocument/2006/relationships/hyperlink" Target="../10&#49324;&#47924;&#50648;&#54616;/&#49324;&#47924;&#50648;&#54616;.pptx" TargetMode="External"/><Relationship Id="rId237" Type="http://schemas.openxmlformats.org/officeDocument/2006/relationships/hyperlink" Target="../38&#49828;&#44032;&#47028;/&#49828;&#44032;&#47028;.pptx" TargetMode="External"/><Relationship Id="rId279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hyperlink" Target="&#51060;&#49324;&#50556;06&#51109;.pptx" TargetMode="External"/><Relationship Id="rId139" Type="http://schemas.openxmlformats.org/officeDocument/2006/relationships/hyperlink" Target="&#51060;&#49324;&#50556;55&#51109;.pptx" TargetMode="External"/><Relationship Id="rId290" Type="http://schemas.openxmlformats.org/officeDocument/2006/relationships/image" Target="../media/image133.png"/><Relationship Id="rId85" Type="http://schemas.openxmlformats.org/officeDocument/2006/relationships/hyperlink" Target="&#51060;&#49324;&#50556;28&#51109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48" Type="http://schemas.openxmlformats.org/officeDocument/2006/relationships/image" Target="../media/image112.png"/><Relationship Id="rId12" Type="http://schemas.openxmlformats.org/officeDocument/2006/relationships/slide" Target="slide6.xml"/><Relationship Id="rId33" Type="http://schemas.openxmlformats.org/officeDocument/2006/relationships/hyperlink" Target="&#51060;&#49324;&#50556;01&#51109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&#51060;&#49324;&#50556;50&#51109;.pptx" TargetMode="External"/><Relationship Id="rId280" Type="http://schemas.openxmlformats.org/officeDocument/2006/relationships/image" Target="../media/image128.png"/><Relationship Id="rId54" Type="http://schemas.openxmlformats.org/officeDocument/2006/relationships/image" Target="../media/image15.png"/><Relationship Id="rId75" Type="http://schemas.openxmlformats.org/officeDocument/2006/relationships/hyperlink" Target="&#51060;&#49324;&#50556;22&#51109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1060;&#49324;&#50556;66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../28&#54840;&#49464;&#50500;/&#54840;&#49464;&#5050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59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17.xml"/><Relationship Id="rId119" Type="http://schemas.openxmlformats.org/officeDocument/2006/relationships/hyperlink" Target="&#51060;&#49324;&#50556;44&#51109;.pptx" TargetMode="External"/><Relationship Id="rId270" Type="http://schemas.openxmlformats.org/officeDocument/2006/relationships/image" Target="../media/image123.png"/><Relationship Id="rId291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&#51060;&#49324;&#50556;17&#51109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&#51060;&#49324;&#50556;61&#51109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../16&#45712;&#54756;&#48120;&#50556;/&#45712;&#54756;&#48120;&#50556;.pptx" TargetMode="External"/><Relationship Id="rId207" Type="http://schemas.openxmlformats.org/officeDocument/2006/relationships/hyperlink" Target="../23&#51060;&#49324;&#50556;/&#51060;&#49324;&#50556;.pptx" TargetMode="External"/><Relationship Id="rId228" Type="http://schemas.openxmlformats.org/officeDocument/2006/relationships/image" Target="../media/image102.png"/><Relationship Id="rId249" Type="http://schemas.openxmlformats.org/officeDocument/2006/relationships/hyperlink" Target="../../&#49888;&#50557;PPT/44%20&#49324;&#46020;&#54665;&#51204;/&#49324;&#46020;&#54665;&#51204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1060;&#49324;&#50556;49&#51109;.pptx" TargetMode="External"/><Relationship Id="rId260" Type="http://schemas.openxmlformats.org/officeDocument/2006/relationships/image" Target="../media/image118.png"/><Relationship Id="rId281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&#51060;&#49324;&#50556;12&#51109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&#51060;&#49324;&#50556;34&#51109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&#51060;&#49324;&#50556;56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../12&#50676;&#50773;&#44592;&#54616;/&#50676;&#50773;&#44592;&#54616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../39&#47568;&#46972;&#44592;/&#47568;&#46972;&#44592;.pptx" TargetMode="External"/><Relationship Id="rId250" Type="http://schemas.openxmlformats.org/officeDocument/2006/relationships/image" Target="../media/image113.png"/><Relationship Id="rId271" Type="http://schemas.openxmlformats.org/officeDocument/2006/relationships/hyperlink" Target="../../&#49888;&#50557;PPT/55%20&#46356;&#47784;&#45936;&#54980;&#49436;/&#46356;&#47784;&#45936;&#54980;&#49436;.pptx" TargetMode="External"/><Relationship Id="rId292" Type="http://schemas.openxmlformats.org/officeDocument/2006/relationships/image" Target="../media/image134.png"/><Relationship Id="rId24" Type="http://schemas.openxmlformats.org/officeDocument/2006/relationships/slide" Target="slide18.xml"/><Relationship Id="rId45" Type="http://schemas.openxmlformats.org/officeDocument/2006/relationships/hyperlink" Target="&#51060;&#49324;&#50556;07&#51109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&#51060;&#49324;&#50556;29&#51109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&#51060;&#49324;&#50556;51&#51109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../06&#50668;&#54840;&#49688;&#50500;/&#50668;&#54840;&#49688;&#50500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../34&#45208;&#54996;/&#45208;&#54996;.pptx" TargetMode="External"/><Relationship Id="rId240" Type="http://schemas.openxmlformats.org/officeDocument/2006/relationships/image" Target="../media/image108.png"/><Relationship Id="rId261" Type="http://schemas.openxmlformats.org/officeDocument/2006/relationships/hyperlink" Target="../../&#49888;&#50557;PPT/50%20&#48716;&#47549;&#48372;&#49436;/&#48716;&#47549;&#48372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1060;&#49324;&#50556;02&#51109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&#51060;&#49324;&#50556;23&#51109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&#51060;&#49324;&#50556;43&#51109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../02&#52636;&#50528;&#44413;&#44592;/&#52636;&#50528;&#44413;&#44592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../29&#50836;&#50648;/&#50836;&#50648;.pptx" TargetMode="External"/><Relationship Id="rId230" Type="http://schemas.openxmlformats.org/officeDocument/2006/relationships/image" Target="../media/image103.png"/><Relationship Id="rId251" Type="http://schemas.openxmlformats.org/officeDocument/2006/relationships/hyperlink" Target="../../&#49888;&#50557;PPT/45%20&#47196;&#47560;&#49436;/&#47196;&#47560;&#49436;.pptx" TargetMode="External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&#51060;&#49324;&#50556;18&#51109;.pptx" TargetMode="External"/><Relationship Id="rId272" Type="http://schemas.openxmlformats.org/officeDocument/2006/relationships/image" Target="../media/image124.png"/><Relationship Id="rId293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51060;&#49324;&#50556;48&#51109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&#51060;&#49324;&#50556;62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../17&#50640;&#49828;&#45908;/&#50640;&#49828;&#45908;.pptx" TargetMode="External"/><Relationship Id="rId209" Type="http://schemas.openxmlformats.org/officeDocument/2006/relationships/hyperlink" Target="../24&#50696;&#47112;&#48120;&#50556;/&#50696;&#47112;&#48120;&#50556;.pptx" TargetMode="External"/><Relationship Id="rId220" Type="http://schemas.openxmlformats.org/officeDocument/2006/relationships/image" Target="../media/image98.png"/><Relationship Id="rId241" Type="http://schemas.openxmlformats.org/officeDocument/2006/relationships/hyperlink" Target="../../&#49888;&#50557;PPT/40%20&#47560;&#53468;&#48373;&#51020;/&#47560;&#53468;&#48373;&#51020;.pptx" TargetMode="External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&#51060;&#49324;&#50556;13&#51109;.pptx" TargetMode="External"/><Relationship Id="rId262" Type="http://schemas.openxmlformats.org/officeDocument/2006/relationships/image" Target="../media/image119.png"/><Relationship Id="rId283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image" Target="../media/image27.png"/><Relationship Id="rId99" Type="http://schemas.openxmlformats.org/officeDocument/2006/relationships/hyperlink" Target="&#51060;&#49324;&#50556;35&#51109;.pptx" TargetMode="External"/><Relationship Id="rId101" Type="http://schemas.openxmlformats.org/officeDocument/2006/relationships/hyperlink" Target="&#51060;&#49324;&#50556;36&#51109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&#51060;&#49324;&#50556;57&#51109;.pptx" TargetMode="External"/><Relationship Id="rId164" Type="http://schemas.openxmlformats.org/officeDocument/2006/relationships/image" Target="../media/image70.png"/><Relationship Id="rId185" Type="http://schemas.openxmlformats.org/officeDocument/2006/relationships/hyperlink" Target="../11&#50676;&#50773;&#44592;&#49345;/&#50676;&#50773;&#44592;&#49345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26" Type="http://schemas.openxmlformats.org/officeDocument/2006/relationships/slide" Target="slide20.xml"/><Relationship Id="rId231" Type="http://schemas.openxmlformats.org/officeDocument/2006/relationships/hyperlink" Target="../35&#54616;&#48149;&#44397;/&#54616;&#48149;&#44397;.pptx" TargetMode="External"/><Relationship Id="rId252" Type="http://schemas.openxmlformats.org/officeDocument/2006/relationships/image" Target="../media/image114.png"/><Relationship Id="rId273" Type="http://schemas.openxmlformats.org/officeDocument/2006/relationships/hyperlink" Target="../../&#49888;&#50557;PPT/56%20&#46356;&#46020;&#49436;/&#46356;&#46020;&#49436;.pptx" TargetMode="External"/><Relationship Id="rId294" Type="http://schemas.openxmlformats.org/officeDocument/2006/relationships/image" Target="../media/image135.png"/><Relationship Id="rId47" Type="http://schemas.openxmlformats.org/officeDocument/2006/relationships/hyperlink" Target="&#51060;&#49324;&#50556;08&#51109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&#51060;&#49324;&#50556;30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&#51060;&#49324;&#50556;52&#51109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../07&#49324;&#49324;&#44592;/&#49324;&#49324;&#44592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../30&#50500;&#47784;&#49828;/&#50500;&#47784;&#49828;.pptx" TargetMode="External"/><Relationship Id="rId242" Type="http://schemas.openxmlformats.org/officeDocument/2006/relationships/image" Target="../media/image109.png"/><Relationship Id="rId263" Type="http://schemas.openxmlformats.org/officeDocument/2006/relationships/hyperlink" Target="../../&#49888;&#50557;PPT/51%20&#44264;&#47196;&#49352;&#49436;/&#44264;&#47196;&#49352;&#49436;.pptx" TargetMode="External"/><Relationship Id="rId284" Type="http://schemas.openxmlformats.org/officeDocument/2006/relationships/image" Target="../media/image130.png"/><Relationship Id="rId37" Type="http://schemas.openxmlformats.org/officeDocument/2006/relationships/hyperlink" Target="&#51060;&#49324;&#50556;03&#51109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&#51060;&#49324;&#50556;24&#51109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&#51060;&#49324;&#50556;42&#51109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285;&#49464;&#44592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../25&#50696;&#47112;&#48120;&#50556;&#50528;&#44032;/&#50696;&#47112;&#48120;&#50556;&#50528;&#44032;.pptx" TargetMode="External"/><Relationship Id="rId232" Type="http://schemas.openxmlformats.org/officeDocument/2006/relationships/image" Target="../media/image104.png"/><Relationship Id="rId253" Type="http://schemas.openxmlformats.org/officeDocument/2006/relationships/hyperlink" Target="../../&#49888;&#50557;PPT/46%20&#44256;&#47536;&#46020;&#51204;&#49436;/&#44256;&#47536;&#46020;&#51204;&#49436;.pptx" TargetMode="External"/><Relationship Id="rId274" Type="http://schemas.openxmlformats.org/officeDocument/2006/relationships/image" Target="../media/image125.png"/><Relationship Id="rId295" Type="http://schemas.openxmlformats.org/officeDocument/2006/relationships/image" Target="../media/image149.png"/><Relationship Id="rId27" Type="http://schemas.openxmlformats.org/officeDocument/2006/relationships/slide" Target="slide8.xml"/><Relationship Id="rId48" Type="http://schemas.openxmlformats.org/officeDocument/2006/relationships/image" Target="../media/image12.png"/><Relationship Id="rId69" Type="http://schemas.openxmlformats.org/officeDocument/2006/relationships/hyperlink" Target="&#51060;&#49324;&#50556;19&#51109;.pptx" TargetMode="External"/><Relationship Id="rId113" Type="http://schemas.openxmlformats.org/officeDocument/2006/relationships/hyperlink" Target="&#51060;&#49324;&#50556;47&#51109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&#51060;&#49324;&#50556;63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../18&#50853;&#44592;/&#50853;&#44592;.pptx" TargetMode="External"/><Relationship Id="rId201" Type="http://schemas.openxmlformats.org/officeDocument/2006/relationships/hyperlink" Target="../20&#51104;&#50616;/&#51104;&#50616;.pptx" TargetMode="External"/><Relationship Id="rId222" Type="http://schemas.openxmlformats.org/officeDocument/2006/relationships/image" Target="../media/image99.png"/><Relationship Id="rId243" Type="http://schemas.openxmlformats.org/officeDocument/2006/relationships/hyperlink" Target="../../&#49888;&#50557;PPT/41%20&#47560;&#44032;&#48373;&#51020;/&#47560;&#44032;&#48373;&#51020;.pptx" TargetMode="External"/><Relationship Id="rId264" Type="http://schemas.openxmlformats.org/officeDocument/2006/relationships/image" Target="../media/image120.png"/><Relationship Id="rId285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&#51060;&#49324;&#50556;14&#51109;.pptx" TargetMode="External"/><Relationship Id="rId103" Type="http://schemas.openxmlformats.org/officeDocument/2006/relationships/hyperlink" Target="&#51060;&#49324;&#50556;37&#51109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&#51060;&#49324;&#50556;31&#51109;.pptx" TargetMode="External"/><Relationship Id="rId145" Type="http://schemas.openxmlformats.org/officeDocument/2006/relationships/hyperlink" Target="&#51060;&#49324;&#50556;58&#51109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../13&#50669;&#45824;&#49345;/&#50669;&#45824;&#49345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4.png"/><Relationship Id="rId233" Type="http://schemas.openxmlformats.org/officeDocument/2006/relationships/hyperlink" Target="../36&#49828;&#48148;&#45264;/&#49828;&#48148;&#45264;.pptx" TargetMode="External"/><Relationship Id="rId254" Type="http://schemas.openxmlformats.org/officeDocument/2006/relationships/image" Target="../media/image115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hyperlink" Target="&#51060;&#49324;&#50556;09&#51109;.pptx" TargetMode="External"/><Relationship Id="rId114" Type="http://schemas.openxmlformats.org/officeDocument/2006/relationships/image" Target="../media/image45.png"/><Relationship Id="rId275" Type="http://schemas.openxmlformats.org/officeDocument/2006/relationships/hyperlink" Target="../../&#49888;&#50557;PPT/57%20&#48716;&#47112;&#47788;&#49436;/&#48716;&#47112;&#47788;&#49436;1&#51109;.pptx" TargetMode="External"/><Relationship Id="rId60" Type="http://schemas.openxmlformats.org/officeDocument/2006/relationships/image" Target="../media/image18.png"/><Relationship Id="rId81" Type="http://schemas.openxmlformats.org/officeDocument/2006/relationships/hyperlink" Target="&#51060;&#49324;&#50556;25&#51109;.pptx" TargetMode="External"/><Relationship Id="rId135" Type="http://schemas.openxmlformats.org/officeDocument/2006/relationships/hyperlink" Target="&#51060;&#49324;&#50556;53&#51109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../08&#47355;&#44592;/&#47355;&#44592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../31&#50724;&#48148;&#45852;/&#50724;&#48148;&#45852;1&#51109;.pptx" TargetMode="External"/><Relationship Id="rId244" Type="http://schemas.openxmlformats.org/officeDocument/2006/relationships/image" Target="../media/image110.png"/><Relationship Id="rId18" Type="http://schemas.openxmlformats.org/officeDocument/2006/relationships/slide" Target="slide12.xml"/><Relationship Id="rId39" Type="http://schemas.openxmlformats.org/officeDocument/2006/relationships/hyperlink" Target="&#51060;&#49324;&#50556;04&#51109;.pptx" TargetMode="External"/><Relationship Id="rId26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6" Type="http://schemas.openxmlformats.org/officeDocument/2006/relationships/image" Target="../media/image131.png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&#51060;&#49324;&#50556;41&#51109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../03&#47112;&#50948;&#44592;/&#47112;&#50948;&#44592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&#51060;&#49324;&#50556;20&#51109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../26&#50640;&#49828;&#44180;/&#50640;&#49828;&#4418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hyperlink" Target="../../&#49888;&#50557;PPT/47%20&#44256;&#47536;&#46020;&#54980;&#49436;/&#44256;&#47536;&#46020;&#54980;&#49436;.pptx" TargetMode="External"/><Relationship Id="rId276" Type="http://schemas.openxmlformats.org/officeDocument/2006/relationships/image" Target="../media/image126.png"/><Relationship Id="rId40" Type="http://schemas.openxmlformats.org/officeDocument/2006/relationships/image" Target="../media/image8.png"/><Relationship Id="rId115" Type="http://schemas.openxmlformats.org/officeDocument/2006/relationships/hyperlink" Target="&#51060;&#49324;&#50556;46&#51109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51060;&#49324;&#50556;64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&#51060;&#49324;&#50556;15&#51109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../19&#49884;&#54200;/&#49884;&#54200;.pptx" TargetMode="External"/><Relationship Id="rId203" Type="http://schemas.openxmlformats.org/officeDocument/2006/relationships/hyperlink" Target="../21&#51204;&#46020;&#49436;/&#51204;&#46020;&#49436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../../&#49888;&#50557;PPT/42%20&#45572;&#44032;&#48373;&#51020;/&#45572;&#44032;&#48373;&#5102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image" Target="../media/image3.png"/><Relationship Id="rId105" Type="http://schemas.openxmlformats.org/officeDocument/2006/relationships/hyperlink" Target="&#51060;&#49324;&#50556;38&#51109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51060;&#49324;&#50556;59&#51109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&#51060;&#49324;&#50556;10&#51109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51060;&#49324;&#50556;32&#51109;.pptx" TargetMode="External"/><Relationship Id="rId189" Type="http://schemas.openxmlformats.org/officeDocument/2006/relationships/hyperlink" Target="../14&#50669;&#45824;&#54616;/&#50669;&#45824;&#5461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../37&#54617;&#44060;/&#54617;&#4406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&#51060;&#49324;&#50556;54&#51109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&#51060;&#49324;&#50556;05&#51109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51060;&#49324;&#50556;26&#51109;.pptx" TargetMode="External"/><Relationship Id="rId179" Type="http://schemas.openxmlformats.org/officeDocument/2006/relationships/hyperlink" Target="../09&#49324;&#47924;&#50648;&#49345;/&#49324;&#47924;&#50648;&#49345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../32&#50836;&#45208;/&#50836;&#45208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8" Type="http://schemas.openxmlformats.org/officeDocument/2006/relationships/image" Target="../media/image132.png"/><Relationship Id="rId106" Type="http://schemas.openxmlformats.org/officeDocument/2006/relationships/image" Target="../media/image41.png"/><Relationship Id="rId127" Type="http://schemas.openxmlformats.org/officeDocument/2006/relationships/hyperlink" Target="&#51060;&#49324;&#50556;40&#51109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060;&#49324;&#50556;27&#51109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51060;&#49324;&#50556;21&#51109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../04&#48124;&#49688;&#44592;/&#48124;&#49688;&#4459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../27&#45796;&#45768;&#50648;/&#45796;&#45768;&#50648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../../&#49888;&#50557;PPT/48%20&#44040;&#46972;&#46356;&#50500;&#49436;/&#44040;&#46972;&#46356;&#50500;&#49436;.pptx" TargetMode="External"/><Relationship Id="rId278" Type="http://schemas.openxmlformats.org/officeDocument/2006/relationships/image" Target="../media/image127.png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91" Type="http://schemas.openxmlformats.org/officeDocument/2006/relationships/hyperlink" Target="../15&#50640;&#49828;&#46972;/&#50640;&#49828;&#46972;.pptx" TargetMode="External"/><Relationship Id="rId205" Type="http://schemas.openxmlformats.org/officeDocument/2006/relationships/hyperlink" Target="../22&#50500;&#44032;/&#50500;&#44032;.pptx" TargetMode="External"/><Relationship Id="rId247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hyperlink" Target="&#51060;&#49324;&#50556;39&#51109;.pptx" TargetMode="External"/><Relationship Id="rId289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25.xml"/><Relationship Id="rId53" Type="http://schemas.openxmlformats.org/officeDocument/2006/relationships/hyperlink" Target="&#51060;&#49324;&#50556;11&#51109;.pptx" TargetMode="External"/><Relationship Id="rId149" Type="http://schemas.openxmlformats.org/officeDocument/2006/relationships/hyperlink" Target="&#51060;&#49324;&#50556;60&#51109;.pptx" TargetMode="External"/><Relationship Id="rId95" Type="http://schemas.openxmlformats.org/officeDocument/2006/relationships/hyperlink" Target="&#51060;&#49324;&#50556;33&#51109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71" Type="http://schemas.openxmlformats.org/officeDocument/2006/relationships/hyperlink" Target="../05&#49888;&#47749;&#44592;/&#49888;&#47749;&#44592;.pptx" TargetMode="External"/><Relationship Id="rId227" Type="http://schemas.openxmlformats.org/officeDocument/2006/relationships/hyperlink" Target="../33&#48120;&#44032;/&#48120;&#44032;.pptx" TargetMode="External"/><Relationship Id="rId269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45&#51109;.pptx" TargetMode="External"/><Relationship Id="rId21" Type="http://schemas.openxmlformats.org/officeDocument/2006/relationships/slide" Target="slide15.xml"/><Relationship Id="rId63" Type="http://schemas.openxmlformats.org/officeDocument/2006/relationships/hyperlink" Target="&#51060;&#49324;&#50556;16&#51109;.pptx" TargetMode="External"/><Relationship Id="rId159" Type="http://schemas.openxmlformats.org/officeDocument/2006/relationships/hyperlink" Target="&#51060;&#49324;&#50556;65&#51109;.pptx" TargetMode="External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5" Type="http://schemas.openxmlformats.org/officeDocument/2006/relationships/slide" Target="slide22.xml"/><Relationship Id="rId181" Type="http://schemas.openxmlformats.org/officeDocument/2006/relationships/hyperlink" Target="../10&#49324;&#47924;&#50648;&#54616;/&#49324;&#47924;&#50648;&#54616;.pptx" TargetMode="External"/><Relationship Id="rId237" Type="http://schemas.openxmlformats.org/officeDocument/2006/relationships/hyperlink" Target="../38&#49828;&#44032;&#47028;/&#49828;&#44032;&#47028;.pptx" TargetMode="External"/><Relationship Id="rId279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hyperlink" Target="&#51060;&#49324;&#50556;06&#51109;.pptx" TargetMode="External"/><Relationship Id="rId139" Type="http://schemas.openxmlformats.org/officeDocument/2006/relationships/hyperlink" Target="&#51060;&#49324;&#50556;55&#51109;.pptx" TargetMode="External"/><Relationship Id="rId290" Type="http://schemas.openxmlformats.org/officeDocument/2006/relationships/image" Target="../media/image133.png"/><Relationship Id="rId85" Type="http://schemas.openxmlformats.org/officeDocument/2006/relationships/hyperlink" Target="&#51060;&#49324;&#50556;28&#51109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48" Type="http://schemas.openxmlformats.org/officeDocument/2006/relationships/image" Target="../media/image112.png"/><Relationship Id="rId12" Type="http://schemas.openxmlformats.org/officeDocument/2006/relationships/slide" Target="slide6.xml"/><Relationship Id="rId33" Type="http://schemas.openxmlformats.org/officeDocument/2006/relationships/hyperlink" Target="&#51060;&#49324;&#50556;01&#51109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&#51060;&#49324;&#50556;50&#51109;.pptx" TargetMode="External"/><Relationship Id="rId280" Type="http://schemas.openxmlformats.org/officeDocument/2006/relationships/image" Target="../media/image128.png"/><Relationship Id="rId54" Type="http://schemas.openxmlformats.org/officeDocument/2006/relationships/image" Target="../media/image15.png"/><Relationship Id="rId75" Type="http://schemas.openxmlformats.org/officeDocument/2006/relationships/hyperlink" Target="&#51060;&#49324;&#50556;22&#51109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1060;&#49324;&#50556;66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../28&#54840;&#49464;&#50500;/&#54840;&#49464;&#5050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59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17.xml"/><Relationship Id="rId119" Type="http://schemas.openxmlformats.org/officeDocument/2006/relationships/hyperlink" Target="&#51060;&#49324;&#50556;44&#51109;.pptx" TargetMode="External"/><Relationship Id="rId270" Type="http://schemas.openxmlformats.org/officeDocument/2006/relationships/image" Target="../media/image123.png"/><Relationship Id="rId291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&#51060;&#49324;&#50556;17&#51109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&#51060;&#49324;&#50556;61&#51109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../16&#45712;&#54756;&#48120;&#50556;/&#45712;&#54756;&#48120;&#50556;.pptx" TargetMode="External"/><Relationship Id="rId207" Type="http://schemas.openxmlformats.org/officeDocument/2006/relationships/hyperlink" Target="../23&#51060;&#49324;&#50556;/&#51060;&#49324;&#50556;.pptx" TargetMode="External"/><Relationship Id="rId228" Type="http://schemas.openxmlformats.org/officeDocument/2006/relationships/image" Target="../media/image102.png"/><Relationship Id="rId249" Type="http://schemas.openxmlformats.org/officeDocument/2006/relationships/hyperlink" Target="../../&#49888;&#50557;PPT/44%20&#49324;&#46020;&#54665;&#51204;/&#49324;&#46020;&#54665;&#51204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1060;&#49324;&#50556;49&#51109;.pptx" TargetMode="External"/><Relationship Id="rId260" Type="http://schemas.openxmlformats.org/officeDocument/2006/relationships/image" Target="../media/image118.png"/><Relationship Id="rId281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&#51060;&#49324;&#50556;12&#51109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&#51060;&#49324;&#50556;34&#51109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&#51060;&#49324;&#50556;56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../12&#50676;&#50773;&#44592;&#54616;/&#50676;&#50773;&#44592;&#54616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../39&#47568;&#46972;&#44592;/&#47568;&#46972;&#44592;.pptx" TargetMode="External"/><Relationship Id="rId250" Type="http://schemas.openxmlformats.org/officeDocument/2006/relationships/image" Target="../media/image113.png"/><Relationship Id="rId271" Type="http://schemas.openxmlformats.org/officeDocument/2006/relationships/hyperlink" Target="../../&#49888;&#50557;PPT/55%20&#46356;&#47784;&#45936;&#54980;&#49436;/&#46356;&#47784;&#45936;&#54980;&#49436;.pptx" TargetMode="External"/><Relationship Id="rId292" Type="http://schemas.openxmlformats.org/officeDocument/2006/relationships/image" Target="../media/image134.png"/><Relationship Id="rId24" Type="http://schemas.openxmlformats.org/officeDocument/2006/relationships/slide" Target="slide18.xml"/><Relationship Id="rId45" Type="http://schemas.openxmlformats.org/officeDocument/2006/relationships/hyperlink" Target="&#51060;&#49324;&#50556;07&#51109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&#51060;&#49324;&#50556;29&#51109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&#51060;&#49324;&#50556;51&#51109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../06&#50668;&#54840;&#49688;&#50500;/&#50668;&#54840;&#49688;&#50500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../34&#45208;&#54996;/&#45208;&#54996;.pptx" TargetMode="External"/><Relationship Id="rId240" Type="http://schemas.openxmlformats.org/officeDocument/2006/relationships/image" Target="../media/image108.png"/><Relationship Id="rId261" Type="http://schemas.openxmlformats.org/officeDocument/2006/relationships/hyperlink" Target="../../&#49888;&#50557;PPT/50%20&#48716;&#47549;&#48372;&#49436;/&#48716;&#47549;&#48372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1060;&#49324;&#50556;02&#51109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&#51060;&#49324;&#50556;23&#51109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&#51060;&#49324;&#50556;43&#51109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../02&#52636;&#50528;&#44413;&#44592;/&#52636;&#50528;&#44413;&#44592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../29&#50836;&#50648;/&#50836;&#50648;.pptx" TargetMode="External"/><Relationship Id="rId230" Type="http://schemas.openxmlformats.org/officeDocument/2006/relationships/image" Target="../media/image103.png"/><Relationship Id="rId251" Type="http://schemas.openxmlformats.org/officeDocument/2006/relationships/hyperlink" Target="../../&#49888;&#50557;PPT/45%20&#47196;&#47560;&#49436;/&#47196;&#47560;&#49436;.pptx" TargetMode="External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&#51060;&#49324;&#50556;18&#51109;.pptx" TargetMode="External"/><Relationship Id="rId272" Type="http://schemas.openxmlformats.org/officeDocument/2006/relationships/image" Target="../media/image124.png"/><Relationship Id="rId293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51060;&#49324;&#50556;48&#51109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&#51060;&#49324;&#50556;62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../17&#50640;&#49828;&#45908;/&#50640;&#49828;&#45908;.pptx" TargetMode="External"/><Relationship Id="rId209" Type="http://schemas.openxmlformats.org/officeDocument/2006/relationships/hyperlink" Target="../24&#50696;&#47112;&#48120;&#50556;/&#50696;&#47112;&#48120;&#50556;.pptx" TargetMode="External"/><Relationship Id="rId220" Type="http://schemas.openxmlformats.org/officeDocument/2006/relationships/image" Target="../media/image98.png"/><Relationship Id="rId241" Type="http://schemas.openxmlformats.org/officeDocument/2006/relationships/hyperlink" Target="../../&#49888;&#50557;PPT/40%20&#47560;&#53468;&#48373;&#51020;/&#47560;&#53468;&#48373;&#51020;.pptx" TargetMode="External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&#51060;&#49324;&#50556;13&#51109;.pptx" TargetMode="External"/><Relationship Id="rId262" Type="http://schemas.openxmlformats.org/officeDocument/2006/relationships/image" Target="../media/image119.png"/><Relationship Id="rId283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image" Target="../media/image27.png"/><Relationship Id="rId99" Type="http://schemas.openxmlformats.org/officeDocument/2006/relationships/hyperlink" Target="&#51060;&#49324;&#50556;35&#51109;.pptx" TargetMode="External"/><Relationship Id="rId101" Type="http://schemas.openxmlformats.org/officeDocument/2006/relationships/hyperlink" Target="&#51060;&#49324;&#50556;36&#51109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&#51060;&#49324;&#50556;57&#51109;.pptx" TargetMode="External"/><Relationship Id="rId164" Type="http://schemas.openxmlformats.org/officeDocument/2006/relationships/image" Target="../media/image70.png"/><Relationship Id="rId185" Type="http://schemas.openxmlformats.org/officeDocument/2006/relationships/hyperlink" Target="../11&#50676;&#50773;&#44592;&#49345;/&#50676;&#50773;&#44592;&#49345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26" Type="http://schemas.openxmlformats.org/officeDocument/2006/relationships/slide" Target="slide20.xml"/><Relationship Id="rId231" Type="http://schemas.openxmlformats.org/officeDocument/2006/relationships/hyperlink" Target="../35&#54616;&#48149;&#44397;/&#54616;&#48149;&#44397;.pptx" TargetMode="External"/><Relationship Id="rId252" Type="http://schemas.openxmlformats.org/officeDocument/2006/relationships/image" Target="../media/image114.png"/><Relationship Id="rId273" Type="http://schemas.openxmlformats.org/officeDocument/2006/relationships/hyperlink" Target="../../&#49888;&#50557;PPT/56%20&#46356;&#46020;&#49436;/&#46356;&#46020;&#49436;.pptx" TargetMode="External"/><Relationship Id="rId294" Type="http://schemas.openxmlformats.org/officeDocument/2006/relationships/image" Target="../media/image135.png"/><Relationship Id="rId47" Type="http://schemas.openxmlformats.org/officeDocument/2006/relationships/hyperlink" Target="&#51060;&#49324;&#50556;08&#51109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&#51060;&#49324;&#50556;30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&#51060;&#49324;&#50556;52&#51109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../07&#49324;&#49324;&#44592;/&#49324;&#49324;&#44592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../30&#50500;&#47784;&#49828;/&#50500;&#47784;&#49828;.pptx" TargetMode="External"/><Relationship Id="rId242" Type="http://schemas.openxmlformats.org/officeDocument/2006/relationships/image" Target="../media/image109.png"/><Relationship Id="rId263" Type="http://schemas.openxmlformats.org/officeDocument/2006/relationships/hyperlink" Target="../../&#49888;&#50557;PPT/51%20&#44264;&#47196;&#49352;&#49436;/&#44264;&#47196;&#49352;&#49436;.pptx" TargetMode="External"/><Relationship Id="rId284" Type="http://schemas.openxmlformats.org/officeDocument/2006/relationships/image" Target="../media/image130.png"/><Relationship Id="rId37" Type="http://schemas.openxmlformats.org/officeDocument/2006/relationships/hyperlink" Target="&#51060;&#49324;&#50556;03&#51109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&#51060;&#49324;&#50556;24&#51109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&#51060;&#49324;&#50556;42&#51109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285;&#49464;&#44592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../25&#50696;&#47112;&#48120;&#50556;&#50528;&#44032;/&#50696;&#47112;&#48120;&#50556;&#50528;&#44032;.pptx" TargetMode="External"/><Relationship Id="rId232" Type="http://schemas.openxmlformats.org/officeDocument/2006/relationships/image" Target="../media/image104.png"/><Relationship Id="rId253" Type="http://schemas.openxmlformats.org/officeDocument/2006/relationships/hyperlink" Target="../../&#49888;&#50557;PPT/46%20&#44256;&#47536;&#46020;&#51204;&#49436;/&#44256;&#47536;&#46020;&#51204;&#49436;.pptx" TargetMode="External"/><Relationship Id="rId274" Type="http://schemas.openxmlformats.org/officeDocument/2006/relationships/image" Target="../media/image125.png"/><Relationship Id="rId295" Type="http://schemas.openxmlformats.org/officeDocument/2006/relationships/image" Target="../media/image150.png"/><Relationship Id="rId27" Type="http://schemas.openxmlformats.org/officeDocument/2006/relationships/slide" Target="slide8.xml"/><Relationship Id="rId48" Type="http://schemas.openxmlformats.org/officeDocument/2006/relationships/image" Target="../media/image12.png"/><Relationship Id="rId69" Type="http://schemas.openxmlformats.org/officeDocument/2006/relationships/hyperlink" Target="&#51060;&#49324;&#50556;19&#51109;.pptx" TargetMode="External"/><Relationship Id="rId113" Type="http://schemas.openxmlformats.org/officeDocument/2006/relationships/hyperlink" Target="&#51060;&#49324;&#50556;47&#51109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&#51060;&#49324;&#50556;63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../18&#50853;&#44592;/&#50853;&#44592;.pptx" TargetMode="External"/><Relationship Id="rId201" Type="http://schemas.openxmlformats.org/officeDocument/2006/relationships/hyperlink" Target="../20&#51104;&#50616;/&#51104;&#50616;.pptx" TargetMode="External"/><Relationship Id="rId222" Type="http://schemas.openxmlformats.org/officeDocument/2006/relationships/image" Target="../media/image99.png"/><Relationship Id="rId243" Type="http://schemas.openxmlformats.org/officeDocument/2006/relationships/hyperlink" Target="../../&#49888;&#50557;PPT/41%20&#47560;&#44032;&#48373;&#51020;/&#47560;&#44032;&#48373;&#51020;.pptx" TargetMode="External"/><Relationship Id="rId264" Type="http://schemas.openxmlformats.org/officeDocument/2006/relationships/image" Target="../media/image120.png"/><Relationship Id="rId285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&#51060;&#49324;&#50556;14&#51109;.pptx" TargetMode="External"/><Relationship Id="rId103" Type="http://schemas.openxmlformats.org/officeDocument/2006/relationships/hyperlink" Target="&#51060;&#49324;&#50556;37&#51109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&#51060;&#49324;&#50556;31&#51109;.pptx" TargetMode="External"/><Relationship Id="rId145" Type="http://schemas.openxmlformats.org/officeDocument/2006/relationships/hyperlink" Target="&#51060;&#49324;&#50556;58&#51109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../13&#50669;&#45824;&#49345;/&#50669;&#45824;&#49345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4.png"/><Relationship Id="rId233" Type="http://schemas.openxmlformats.org/officeDocument/2006/relationships/hyperlink" Target="../36&#49828;&#48148;&#45264;/&#49828;&#48148;&#45264;.pptx" TargetMode="External"/><Relationship Id="rId254" Type="http://schemas.openxmlformats.org/officeDocument/2006/relationships/image" Target="../media/image115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hyperlink" Target="&#51060;&#49324;&#50556;09&#51109;.pptx" TargetMode="External"/><Relationship Id="rId114" Type="http://schemas.openxmlformats.org/officeDocument/2006/relationships/image" Target="../media/image45.png"/><Relationship Id="rId275" Type="http://schemas.openxmlformats.org/officeDocument/2006/relationships/hyperlink" Target="../../&#49888;&#50557;PPT/57%20&#48716;&#47112;&#47788;&#49436;/&#48716;&#47112;&#47788;&#49436;1&#51109;.pptx" TargetMode="External"/><Relationship Id="rId60" Type="http://schemas.openxmlformats.org/officeDocument/2006/relationships/image" Target="../media/image18.png"/><Relationship Id="rId81" Type="http://schemas.openxmlformats.org/officeDocument/2006/relationships/hyperlink" Target="&#51060;&#49324;&#50556;25&#51109;.pptx" TargetMode="External"/><Relationship Id="rId135" Type="http://schemas.openxmlformats.org/officeDocument/2006/relationships/hyperlink" Target="&#51060;&#49324;&#50556;53&#51109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../08&#47355;&#44592;/&#47355;&#44592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../31&#50724;&#48148;&#45852;/&#50724;&#48148;&#45852;1&#51109;.pptx" TargetMode="External"/><Relationship Id="rId244" Type="http://schemas.openxmlformats.org/officeDocument/2006/relationships/image" Target="../media/image110.png"/><Relationship Id="rId18" Type="http://schemas.openxmlformats.org/officeDocument/2006/relationships/slide" Target="slide12.xml"/><Relationship Id="rId39" Type="http://schemas.openxmlformats.org/officeDocument/2006/relationships/hyperlink" Target="&#51060;&#49324;&#50556;04&#51109;.pptx" TargetMode="External"/><Relationship Id="rId26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6" Type="http://schemas.openxmlformats.org/officeDocument/2006/relationships/image" Target="../media/image131.png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&#51060;&#49324;&#50556;41&#51109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../03&#47112;&#50948;&#44592;/&#47112;&#50948;&#44592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&#51060;&#49324;&#50556;20&#51109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../26&#50640;&#49828;&#44180;/&#50640;&#49828;&#4418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hyperlink" Target="../../&#49888;&#50557;PPT/47%20&#44256;&#47536;&#46020;&#54980;&#49436;/&#44256;&#47536;&#46020;&#54980;&#49436;.pptx" TargetMode="External"/><Relationship Id="rId276" Type="http://schemas.openxmlformats.org/officeDocument/2006/relationships/image" Target="../media/image126.png"/><Relationship Id="rId40" Type="http://schemas.openxmlformats.org/officeDocument/2006/relationships/image" Target="../media/image8.png"/><Relationship Id="rId115" Type="http://schemas.openxmlformats.org/officeDocument/2006/relationships/hyperlink" Target="&#51060;&#49324;&#50556;46&#51109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51060;&#49324;&#50556;64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&#51060;&#49324;&#50556;15&#51109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../19&#49884;&#54200;/&#49884;&#54200;.pptx" TargetMode="External"/><Relationship Id="rId203" Type="http://schemas.openxmlformats.org/officeDocument/2006/relationships/hyperlink" Target="../21&#51204;&#46020;&#49436;/&#51204;&#46020;&#49436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../../&#49888;&#50557;PPT/42%20&#45572;&#44032;&#48373;&#51020;/&#45572;&#44032;&#48373;&#5102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image" Target="../media/image3.png"/><Relationship Id="rId105" Type="http://schemas.openxmlformats.org/officeDocument/2006/relationships/hyperlink" Target="&#51060;&#49324;&#50556;38&#51109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51060;&#49324;&#50556;59&#51109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&#51060;&#49324;&#50556;10&#51109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51060;&#49324;&#50556;32&#51109;.pptx" TargetMode="External"/><Relationship Id="rId189" Type="http://schemas.openxmlformats.org/officeDocument/2006/relationships/hyperlink" Target="../14&#50669;&#45824;&#54616;/&#50669;&#45824;&#5461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../37&#54617;&#44060;/&#54617;&#4406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&#51060;&#49324;&#50556;54&#51109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&#51060;&#49324;&#50556;05&#51109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51060;&#49324;&#50556;26&#51109;.pptx" TargetMode="External"/><Relationship Id="rId179" Type="http://schemas.openxmlformats.org/officeDocument/2006/relationships/hyperlink" Target="../09&#49324;&#47924;&#50648;&#49345;/&#49324;&#47924;&#50648;&#49345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../32&#50836;&#45208;/&#50836;&#45208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8" Type="http://schemas.openxmlformats.org/officeDocument/2006/relationships/image" Target="../media/image132.png"/><Relationship Id="rId106" Type="http://schemas.openxmlformats.org/officeDocument/2006/relationships/image" Target="../media/image41.png"/><Relationship Id="rId127" Type="http://schemas.openxmlformats.org/officeDocument/2006/relationships/hyperlink" Target="&#51060;&#49324;&#50556;40&#51109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060;&#49324;&#50556;27&#51109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51060;&#49324;&#50556;21&#51109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../04&#48124;&#49688;&#44592;/&#48124;&#49688;&#4459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../27&#45796;&#45768;&#50648;/&#45796;&#45768;&#50648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../../&#49888;&#50557;PPT/48%20&#44040;&#46972;&#46356;&#50500;&#49436;/&#44040;&#46972;&#46356;&#50500;&#49436;.pptx" TargetMode="External"/><Relationship Id="rId278" Type="http://schemas.openxmlformats.org/officeDocument/2006/relationships/image" Target="../media/image127.png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91" Type="http://schemas.openxmlformats.org/officeDocument/2006/relationships/hyperlink" Target="../15&#50640;&#49828;&#46972;/&#50640;&#49828;&#46972;.pptx" TargetMode="External"/><Relationship Id="rId205" Type="http://schemas.openxmlformats.org/officeDocument/2006/relationships/hyperlink" Target="../22&#50500;&#44032;/&#50500;&#44032;.pptx" TargetMode="External"/><Relationship Id="rId247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hyperlink" Target="&#51060;&#49324;&#50556;39&#51109;.pptx" TargetMode="External"/><Relationship Id="rId289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25.xml"/><Relationship Id="rId53" Type="http://schemas.openxmlformats.org/officeDocument/2006/relationships/hyperlink" Target="&#51060;&#49324;&#50556;11&#51109;.pptx" TargetMode="External"/><Relationship Id="rId149" Type="http://schemas.openxmlformats.org/officeDocument/2006/relationships/hyperlink" Target="&#51060;&#49324;&#50556;60&#51109;.pptx" TargetMode="External"/><Relationship Id="rId95" Type="http://schemas.openxmlformats.org/officeDocument/2006/relationships/hyperlink" Target="&#51060;&#49324;&#50556;33&#51109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71" Type="http://schemas.openxmlformats.org/officeDocument/2006/relationships/hyperlink" Target="../05&#49888;&#47749;&#44592;/&#49888;&#47749;&#44592;.pptx" TargetMode="External"/><Relationship Id="rId227" Type="http://schemas.openxmlformats.org/officeDocument/2006/relationships/hyperlink" Target="../33&#48120;&#44032;/&#48120;&#44032;.pptx" TargetMode="External"/><Relationship Id="rId269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45&#51109;.pptx" TargetMode="External"/><Relationship Id="rId21" Type="http://schemas.openxmlformats.org/officeDocument/2006/relationships/slide" Target="slide15.xml"/><Relationship Id="rId63" Type="http://schemas.openxmlformats.org/officeDocument/2006/relationships/hyperlink" Target="&#51060;&#49324;&#50556;16&#51109;.pptx" TargetMode="External"/><Relationship Id="rId159" Type="http://schemas.openxmlformats.org/officeDocument/2006/relationships/hyperlink" Target="&#51060;&#49324;&#50556;65&#51109;.pptx" TargetMode="External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5" Type="http://schemas.openxmlformats.org/officeDocument/2006/relationships/slide" Target="slide22.xml"/><Relationship Id="rId181" Type="http://schemas.openxmlformats.org/officeDocument/2006/relationships/hyperlink" Target="../10&#49324;&#47924;&#50648;&#54616;/&#49324;&#47924;&#50648;&#54616;.pptx" TargetMode="External"/><Relationship Id="rId237" Type="http://schemas.openxmlformats.org/officeDocument/2006/relationships/hyperlink" Target="../38&#49828;&#44032;&#47028;/&#49828;&#44032;&#47028;.pptx" TargetMode="External"/><Relationship Id="rId279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hyperlink" Target="&#51060;&#49324;&#50556;06&#51109;.pptx" TargetMode="External"/><Relationship Id="rId139" Type="http://schemas.openxmlformats.org/officeDocument/2006/relationships/hyperlink" Target="&#51060;&#49324;&#50556;55&#51109;.pptx" TargetMode="External"/><Relationship Id="rId290" Type="http://schemas.openxmlformats.org/officeDocument/2006/relationships/image" Target="../media/image133.png"/><Relationship Id="rId85" Type="http://schemas.openxmlformats.org/officeDocument/2006/relationships/hyperlink" Target="&#51060;&#49324;&#50556;28&#51109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48" Type="http://schemas.openxmlformats.org/officeDocument/2006/relationships/image" Target="../media/image112.png"/><Relationship Id="rId12" Type="http://schemas.openxmlformats.org/officeDocument/2006/relationships/slide" Target="slide6.xml"/><Relationship Id="rId33" Type="http://schemas.openxmlformats.org/officeDocument/2006/relationships/hyperlink" Target="&#51060;&#49324;&#50556;01&#51109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&#51060;&#49324;&#50556;50&#51109;.pptx" TargetMode="External"/><Relationship Id="rId280" Type="http://schemas.openxmlformats.org/officeDocument/2006/relationships/image" Target="../media/image128.png"/><Relationship Id="rId54" Type="http://schemas.openxmlformats.org/officeDocument/2006/relationships/image" Target="../media/image15.png"/><Relationship Id="rId75" Type="http://schemas.openxmlformats.org/officeDocument/2006/relationships/hyperlink" Target="&#51060;&#49324;&#50556;22&#51109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1060;&#49324;&#50556;66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../28&#54840;&#49464;&#50500;/&#54840;&#49464;&#5050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59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17.xml"/><Relationship Id="rId119" Type="http://schemas.openxmlformats.org/officeDocument/2006/relationships/hyperlink" Target="&#51060;&#49324;&#50556;44&#51109;.pptx" TargetMode="External"/><Relationship Id="rId270" Type="http://schemas.openxmlformats.org/officeDocument/2006/relationships/image" Target="../media/image123.png"/><Relationship Id="rId291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&#51060;&#49324;&#50556;17&#51109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&#51060;&#49324;&#50556;61&#51109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../16&#45712;&#54756;&#48120;&#50556;/&#45712;&#54756;&#48120;&#50556;.pptx" TargetMode="External"/><Relationship Id="rId207" Type="http://schemas.openxmlformats.org/officeDocument/2006/relationships/hyperlink" Target="../23&#51060;&#49324;&#50556;/&#51060;&#49324;&#50556;.pptx" TargetMode="External"/><Relationship Id="rId228" Type="http://schemas.openxmlformats.org/officeDocument/2006/relationships/image" Target="../media/image102.png"/><Relationship Id="rId249" Type="http://schemas.openxmlformats.org/officeDocument/2006/relationships/hyperlink" Target="../../&#49888;&#50557;PPT/44%20&#49324;&#46020;&#54665;&#51204;/&#49324;&#46020;&#54665;&#51204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1060;&#49324;&#50556;49&#51109;.pptx" TargetMode="External"/><Relationship Id="rId260" Type="http://schemas.openxmlformats.org/officeDocument/2006/relationships/image" Target="../media/image118.png"/><Relationship Id="rId281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&#51060;&#49324;&#50556;12&#51109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&#51060;&#49324;&#50556;34&#51109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&#51060;&#49324;&#50556;56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../12&#50676;&#50773;&#44592;&#54616;/&#50676;&#50773;&#44592;&#54616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../39&#47568;&#46972;&#44592;/&#47568;&#46972;&#44592;.pptx" TargetMode="External"/><Relationship Id="rId250" Type="http://schemas.openxmlformats.org/officeDocument/2006/relationships/image" Target="../media/image113.png"/><Relationship Id="rId271" Type="http://schemas.openxmlformats.org/officeDocument/2006/relationships/hyperlink" Target="../../&#49888;&#50557;PPT/55%20&#46356;&#47784;&#45936;&#54980;&#49436;/&#46356;&#47784;&#45936;&#54980;&#49436;.pptx" TargetMode="External"/><Relationship Id="rId292" Type="http://schemas.openxmlformats.org/officeDocument/2006/relationships/image" Target="../media/image134.png"/><Relationship Id="rId24" Type="http://schemas.openxmlformats.org/officeDocument/2006/relationships/slide" Target="slide18.xml"/><Relationship Id="rId45" Type="http://schemas.openxmlformats.org/officeDocument/2006/relationships/hyperlink" Target="&#51060;&#49324;&#50556;07&#51109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&#51060;&#49324;&#50556;29&#51109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&#51060;&#49324;&#50556;51&#51109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../06&#50668;&#54840;&#49688;&#50500;/&#50668;&#54840;&#49688;&#50500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../34&#45208;&#54996;/&#45208;&#54996;.pptx" TargetMode="External"/><Relationship Id="rId240" Type="http://schemas.openxmlformats.org/officeDocument/2006/relationships/image" Target="../media/image108.png"/><Relationship Id="rId261" Type="http://schemas.openxmlformats.org/officeDocument/2006/relationships/hyperlink" Target="../../&#49888;&#50557;PPT/50%20&#48716;&#47549;&#48372;&#49436;/&#48716;&#47549;&#48372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1060;&#49324;&#50556;02&#51109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&#51060;&#49324;&#50556;23&#51109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&#51060;&#49324;&#50556;43&#51109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../02&#52636;&#50528;&#44413;&#44592;/&#52636;&#50528;&#44413;&#44592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../29&#50836;&#50648;/&#50836;&#50648;.pptx" TargetMode="External"/><Relationship Id="rId230" Type="http://schemas.openxmlformats.org/officeDocument/2006/relationships/image" Target="../media/image103.png"/><Relationship Id="rId251" Type="http://schemas.openxmlformats.org/officeDocument/2006/relationships/hyperlink" Target="../../&#49888;&#50557;PPT/45%20&#47196;&#47560;&#49436;/&#47196;&#47560;&#49436;.pptx" TargetMode="External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&#51060;&#49324;&#50556;18&#51109;.pptx" TargetMode="External"/><Relationship Id="rId272" Type="http://schemas.openxmlformats.org/officeDocument/2006/relationships/image" Target="../media/image124.png"/><Relationship Id="rId293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51060;&#49324;&#50556;48&#51109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&#51060;&#49324;&#50556;62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../17&#50640;&#49828;&#45908;/&#50640;&#49828;&#45908;.pptx" TargetMode="External"/><Relationship Id="rId209" Type="http://schemas.openxmlformats.org/officeDocument/2006/relationships/hyperlink" Target="../24&#50696;&#47112;&#48120;&#50556;/&#50696;&#47112;&#48120;&#50556;.pptx" TargetMode="External"/><Relationship Id="rId220" Type="http://schemas.openxmlformats.org/officeDocument/2006/relationships/image" Target="../media/image98.png"/><Relationship Id="rId241" Type="http://schemas.openxmlformats.org/officeDocument/2006/relationships/hyperlink" Target="../../&#49888;&#50557;PPT/40%20&#47560;&#53468;&#48373;&#51020;/&#47560;&#53468;&#48373;&#51020;.pptx" TargetMode="External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&#51060;&#49324;&#50556;13&#51109;.pptx" TargetMode="External"/><Relationship Id="rId262" Type="http://schemas.openxmlformats.org/officeDocument/2006/relationships/image" Target="../media/image119.png"/><Relationship Id="rId283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image" Target="../media/image27.png"/><Relationship Id="rId99" Type="http://schemas.openxmlformats.org/officeDocument/2006/relationships/hyperlink" Target="&#51060;&#49324;&#50556;35&#51109;.pptx" TargetMode="External"/><Relationship Id="rId101" Type="http://schemas.openxmlformats.org/officeDocument/2006/relationships/hyperlink" Target="&#51060;&#49324;&#50556;36&#51109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&#51060;&#49324;&#50556;57&#51109;.pptx" TargetMode="External"/><Relationship Id="rId164" Type="http://schemas.openxmlformats.org/officeDocument/2006/relationships/image" Target="../media/image70.png"/><Relationship Id="rId185" Type="http://schemas.openxmlformats.org/officeDocument/2006/relationships/hyperlink" Target="../11&#50676;&#50773;&#44592;&#49345;/&#50676;&#50773;&#44592;&#49345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26" Type="http://schemas.openxmlformats.org/officeDocument/2006/relationships/slide" Target="slide20.xml"/><Relationship Id="rId231" Type="http://schemas.openxmlformats.org/officeDocument/2006/relationships/hyperlink" Target="../35&#54616;&#48149;&#44397;/&#54616;&#48149;&#44397;.pptx" TargetMode="External"/><Relationship Id="rId252" Type="http://schemas.openxmlformats.org/officeDocument/2006/relationships/image" Target="../media/image114.png"/><Relationship Id="rId273" Type="http://schemas.openxmlformats.org/officeDocument/2006/relationships/hyperlink" Target="../../&#49888;&#50557;PPT/56%20&#46356;&#46020;&#49436;/&#46356;&#46020;&#49436;.pptx" TargetMode="External"/><Relationship Id="rId294" Type="http://schemas.openxmlformats.org/officeDocument/2006/relationships/image" Target="../media/image135.png"/><Relationship Id="rId47" Type="http://schemas.openxmlformats.org/officeDocument/2006/relationships/hyperlink" Target="&#51060;&#49324;&#50556;08&#51109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&#51060;&#49324;&#50556;30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&#51060;&#49324;&#50556;52&#51109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../07&#49324;&#49324;&#44592;/&#49324;&#49324;&#44592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../30&#50500;&#47784;&#49828;/&#50500;&#47784;&#49828;.pptx" TargetMode="External"/><Relationship Id="rId242" Type="http://schemas.openxmlformats.org/officeDocument/2006/relationships/image" Target="../media/image109.png"/><Relationship Id="rId263" Type="http://schemas.openxmlformats.org/officeDocument/2006/relationships/hyperlink" Target="../../&#49888;&#50557;PPT/51%20&#44264;&#47196;&#49352;&#49436;/&#44264;&#47196;&#49352;&#49436;.pptx" TargetMode="External"/><Relationship Id="rId284" Type="http://schemas.openxmlformats.org/officeDocument/2006/relationships/image" Target="../media/image130.png"/><Relationship Id="rId37" Type="http://schemas.openxmlformats.org/officeDocument/2006/relationships/hyperlink" Target="&#51060;&#49324;&#50556;03&#51109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&#51060;&#49324;&#50556;24&#51109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&#51060;&#49324;&#50556;42&#51109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285;&#49464;&#44592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../25&#50696;&#47112;&#48120;&#50556;&#50528;&#44032;/&#50696;&#47112;&#48120;&#50556;&#50528;&#44032;.pptx" TargetMode="External"/><Relationship Id="rId232" Type="http://schemas.openxmlformats.org/officeDocument/2006/relationships/image" Target="../media/image104.png"/><Relationship Id="rId253" Type="http://schemas.openxmlformats.org/officeDocument/2006/relationships/hyperlink" Target="../../&#49888;&#50557;PPT/46%20&#44256;&#47536;&#46020;&#51204;&#49436;/&#44256;&#47536;&#46020;&#51204;&#49436;.pptx" TargetMode="External"/><Relationship Id="rId274" Type="http://schemas.openxmlformats.org/officeDocument/2006/relationships/image" Target="../media/image125.png"/><Relationship Id="rId295" Type="http://schemas.openxmlformats.org/officeDocument/2006/relationships/image" Target="../media/image151.png"/><Relationship Id="rId27" Type="http://schemas.openxmlformats.org/officeDocument/2006/relationships/slide" Target="slide8.xml"/><Relationship Id="rId48" Type="http://schemas.openxmlformats.org/officeDocument/2006/relationships/image" Target="../media/image12.png"/><Relationship Id="rId69" Type="http://schemas.openxmlformats.org/officeDocument/2006/relationships/hyperlink" Target="&#51060;&#49324;&#50556;19&#51109;.pptx" TargetMode="External"/><Relationship Id="rId113" Type="http://schemas.openxmlformats.org/officeDocument/2006/relationships/hyperlink" Target="&#51060;&#49324;&#50556;47&#51109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&#51060;&#49324;&#50556;63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../18&#50853;&#44592;/&#50853;&#44592;.pptx" TargetMode="External"/><Relationship Id="rId201" Type="http://schemas.openxmlformats.org/officeDocument/2006/relationships/hyperlink" Target="../20&#51104;&#50616;/&#51104;&#50616;.pptx" TargetMode="External"/><Relationship Id="rId222" Type="http://schemas.openxmlformats.org/officeDocument/2006/relationships/image" Target="../media/image99.png"/><Relationship Id="rId243" Type="http://schemas.openxmlformats.org/officeDocument/2006/relationships/hyperlink" Target="../../&#49888;&#50557;PPT/41%20&#47560;&#44032;&#48373;&#51020;/&#47560;&#44032;&#48373;&#51020;.pptx" TargetMode="External"/><Relationship Id="rId264" Type="http://schemas.openxmlformats.org/officeDocument/2006/relationships/image" Target="../media/image120.png"/><Relationship Id="rId285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&#51060;&#49324;&#50556;14&#51109;.pptx" TargetMode="External"/><Relationship Id="rId103" Type="http://schemas.openxmlformats.org/officeDocument/2006/relationships/hyperlink" Target="&#51060;&#49324;&#50556;37&#51109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&#51060;&#49324;&#50556;31&#51109;.pptx" TargetMode="External"/><Relationship Id="rId145" Type="http://schemas.openxmlformats.org/officeDocument/2006/relationships/hyperlink" Target="&#51060;&#49324;&#50556;58&#51109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../13&#50669;&#45824;&#49345;/&#50669;&#45824;&#49345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4.png"/><Relationship Id="rId233" Type="http://schemas.openxmlformats.org/officeDocument/2006/relationships/hyperlink" Target="../36&#49828;&#48148;&#45264;/&#49828;&#48148;&#45264;.pptx" TargetMode="External"/><Relationship Id="rId254" Type="http://schemas.openxmlformats.org/officeDocument/2006/relationships/image" Target="../media/image115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hyperlink" Target="&#51060;&#49324;&#50556;09&#51109;.pptx" TargetMode="External"/><Relationship Id="rId114" Type="http://schemas.openxmlformats.org/officeDocument/2006/relationships/image" Target="../media/image45.png"/><Relationship Id="rId275" Type="http://schemas.openxmlformats.org/officeDocument/2006/relationships/hyperlink" Target="../../&#49888;&#50557;PPT/57%20&#48716;&#47112;&#47788;&#49436;/&#48716;&#47112;&#47788;&#49436;1&#51109;.pptx" TargetMode="External"/><Relationship Id="rId60" Type="http://schemas.openxmlformats.org/officeDocument/2006/relationships/image" Target="../media/image18.png"/><Relationship Id="rId81" Type="http://schemas.openxmlformats.org/officeDocument/2006/relationships/hyperlink" Target="&#51060;&#49324;&#50556;25&#51109;.pptx" TargetMode="External"/><Relationship Id="rId135" Type="http://schemas.openxmlformats.org/officeDocument/2006/relationships/hyperlink" Target="&#51060;&#49324;&#50556;53&#51109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../08&#47355;&#44592;/&#47355;&#44592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../31&#50724;&#48148;&#45852;/&#50724;&#48148;&#45852;1&#51109;.pptx" TargetMode="External"/><Relationship Id="rId244" Type="http://schemas.openxmlformats.org/officeDocument/2006/relationships/image" Target="../media/image110.png"/><Relationship Id="rId18" Type="http://schemas.openxmlformats.org/officeDocument/2006/relationships/slide" Target="slide12.xml"/><Relationship Id="rId39" Type="http://schemas.openxmlformats.org/officeDocument/2006/relationships/hyperlink" Target="&#51060;&#49324;&#50556;04&#51109;.pptx" TargetMode="External"/><Relationship Id="rId26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6" Type="http://schemas.openxmlformats.org/officeDocument/2006/relationships/image" Target="../media/image131.png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&#51060;&#49324;&#50556;41&#51109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../03&#47112;&#50948;&#44592;/&#47112;&#50948;&#44592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&#51060;&#49324;&#50556;20&#51109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../26&#50640;&#49828;&#44180;/&#50640;&#49828;&#4418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hyperlink" Target="../../&#49888;&#50557;PPT/47%20&#44256;&#47536;&#46020;&#54980;&#49436;/&#44256;&#47536;&#46020;&#54980;&#49436;.pptx" TargetMode="External"/><Relationship Id="rId276" Type="http://schemas.openxmlformats.org/officeDocument/2006/relationships/image" Target="../media/image126.png"/><Relationship Id="rId40" Type="http://schemas.openxmlformats.org/officeDocument/2006/relationships/image" Target="../media/image8.png"/><Relationship Id="rId115" Type="http://schemas.openxmlformats.org/officeDocument/2006/relationships/hyperlink" Target="&#51060;&#49324;&#50556;46&#51109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51060;&#49324;&#50556;64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&#51060;&#49324;&#50556;15&#51109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../19&#49884;&#54200;/&#49884;&#54200;.pptx" TargetMode="External"/><Relationship Id="rId203" Type="http://schemas.openxmlformats.org/officeDocument/2006/relationships/hyperlink" Target="../21&#51204;&#46020;&#49436;/&#51204;&#46020;&#49436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../../&#49888;&#50557;PPT/42%20&#45572;&#44032;&#48373;&#51020;/&#45572;&#44032;&#48373;&#5102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image" Target="../media/image3.png"/><Relationship Id="rId105" Type="http://schemas.openxmlformats.org/officeDocument/2006/relationships/hyperlink" Target="&#51060;&#49324;&#50556;38&#51109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51060;&#49324;&#50556;59&#51109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&#51060;&#49324;&#50556;10&#51109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51060;&#49324;&#50556;32&#51109;.pptx" TargetMode="External"/><Relationship Id="rId189" Type="http://schemas.openxmlformats.org/officeDocument/2006/relationships/hyperlink" Target="../14&#50669;&#45824;&#54616;/&#50669;&#45824;&#5461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../37&#54617;&#44060;/&#54617;&#4406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&#51060;&#49324;&#50556;54&#51109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&#51060;&#49324;&#50556;05&#51109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51060;&#49324;&#50556;26&#51109;.pptx" TargetMode="External"/><Relationship Id="rId179" Type="http://schemas.openxmlformats.org/officeDocument/2006/relationships/hyperlink" Target="../09&#49324;&#47924;&#50648;&#49345;/&#49324;&#47924;&#50648;&#49345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../32&#50836;&#45208;/&#50836;&#45208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8" Type="http://schemas.openxmlformats.org/officeDocument/2006/relationships/image" Target="../media/image132.png"/><Relationship Id="rId106" Type="http://schemas.openxmlformats.org/officeDocument/2006/relationships/image" Target="../media/image41.png"/><Relationship Id="rId127" Type="http://schemas.openxmlformats.org/officeDocument/2006/relationships/hyperlink" Target="&#51060;&#49324;&#50556;40&#51109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060;&#49324;&#50556;27&#51109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51060;&#49324;&#50556;21&#51109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../04&#48124;&#49688;&#44592;/&#48124;&#49688;&#4459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../27&#45796;&#45768;&#50648;/&#45796;&#45768;&#50648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../../&#49888;&#50557;PPT/48%20&#44040;&#46972;&#46356;&#50500;&#49436;/&#44040;&#46972;&#46356;&#50500;&#49436;.pptx" TargetMode="External"/><Relationship Id="rId278" Type="http://schemas.openxmlformats.org/officeDocument/2006/relationships/image" Target="../media/image127.png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91" Type="http://schemas.openxmlformats.org/officeDocument/2006/relationships/hyperlink" Target="../15&#50640;&#49828;&#46972;/&#50640;&#49828;&#46972;.pptx" TargetMode="External"/><Relationship Id="rId205" Type="http://schemas.openxmlformats.org/officeDocument/2006/relationships/hyperlink" Target="../22&#50500;&#44032;/&#50500;&#44032;.pptx" TargetMode="External"/><Relationship Id="rId247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hyperlink" Target="&#51060;&#49324;&#50556;39&#51109;.pptx" TargetMode="External"/><Relationship Id="rId289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25.xml"/><Relationship Id="rId53" Type="http://schemas.openxmlformats.org/officeDocument/2006/relationships/hyperlink" Target="&#51060;&#49324;&#50556;11&#51109;.pptx" TargetMode="External"/><Relationship Id="rId149" Type="http://schemas.openxmlformats.org/officeDocument/2006/relationships/hyperlink" Target="&#51060;&#49324;&#50556;60&#51109;.pptx" TargetMode="External"/><Relationship Id="rId95" Type="http://schemas.openxmlformats.org/officeDocument/2006/relationships/hyperlink" Target="&#51060;&#49324;&#50556;33&#51109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71" Type="http://schemas.openxmlformats.org/officeDocument/2006/relationships/hyperlink" Target="../05&#49888;&#47749;&#44592;/&#49888;&#47749;&#44592;.pptx" TargetMode="External"/><Relationship Id="rId227" Type="http://schemas.openxmlformats.org/officeDocument/2006/relationships/hyperlink" Target="../33&#48120;&#44032;/&#48120;&#44032;.pptx" TargetMode="External"/><Relationship Id="rId269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45&#51109;.pptx" TargetMode="External"/><Relationship Id="rId21" Type="http://schemas.openxmlformats.org/officeDocument/2006/relationships/slide" Target="slide15.xml"/><Relationship Id="rId63" Type="http://schemas.openxmlformats.org/officeDocument/2006/relationships/hyperlink" Target="&#51060;&#49324;&#50556;16&#51109;.pptx" TargetMode="External"/><Relationship Id="rId159" Type="http://schemas.openxmlformats.org/officeDocument/2006/relationships/hyperlink" Target="&#51060;&#49324;&#50556;65&#51109;.pptx" TargetMode="External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5" Type="http://schemas.openxmlformats.org/officeDocument/2006/relationships/slide" Target="slide22.xml"/><Relationship Id="rId181" Type="http://schemas.openxmlformats.org/officeDocument/2006/relationships/hyperlink" Target="../10&#49324;&#47924;&#50648;&#54616;/&#49324;&#47924;&#50648;&#54616;.pptx" TargetMode="External"/><Relationship Id="rId237" Type="http://schemas.openxmlformats.org/officeDocument/2006/relationships/hyperlink" Target="../38&#49828;&#44032;&#47028;/&#49828;&#44032;&#47028;.pptx" TargetMode="External"/><Relationship Id="rId279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hyperlink" Target="&#51060;&#49324;&#50556;06&#51109;.pptx" TargetMode="External"/><Relationship Id="rId139" Type="http://schemas.openxmlformats.org/officeDocument/2006/relationships/hyperlink" Target="&#51060;&#49324;&#50556;55&#51109;.pptx" TargetMode="External"/><Relationship Id="rId290" Type="http://schemas.openxmlformats.org/officeDocument/2006/relationships/image" Target="../media/image133.png"/><Relationship Id="rId85" Type="http://schemas.openxmlformats.org/officeDocument/2006/relationships/hyperlink" Target="&#51060;&#49324;&#50556;28&#51109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48" Type="http://schemas.openxmlformats.org/officeDocument/2006/relationships/image" Target="../media/image112.png"/><Relationship Id="rId12" Type="http://schemas.openxmlformats.org/officeDocument/2006/relationships/slide" Target="slide6.xml"/><Relationship Id="rId33" Type="http://schemas.openxmlformats.org/officeDocument/2006/relationships/hyperlink" Target="&#51060;&#49324;&#50556;01&#51109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&#51060;&#49324;&#50556;50&#51109;.pptx" TargetMode="External"/><Relationship Id="rId280" Type="http://schemas.openxmlformats.org/officeDocument/2006/relationships/image" Target="../media/image128.png"/><Relationship Id="rId54" Type="http://schemas.openxmlformats.org/officeDocument/2006/relationships/image" Target="../media/image15.png"/><Relationship Id="rId75" Type="http://schemas.openxmlformats.org/officeDocument/2006/relationships/hyperlink" Target="&#51060;&#49324;&#50556;22&#51109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1060;&#49324;&#50556;66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../28&#54840;&#49464;&#50500;/&#54840;&#49464;&#5050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59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17.xml"/><Relationship Id="rId119" Type="http://schemas.openxmlformats.org/officeDocument/2006/relationships/hyperlink" Target="&#51060;&#49324;&#50556;44&#51109;.pptx" TargetMode="External"/><Relationship Id="rId270" Type="http://schemas.openxmlformats.org/officeDocument/2006/relationships/image" Target="../media/image123.png"/><Relationship Id="rId291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&#51060;&#49324;&#50556;17&#51109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&#51060;&#49324;&#50556;61&#51109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../16&#45712;&#54756;&#48120;&#50556;/&#45712;&#54756;&#48120;&#50556;.pptx" TargetMode="External"/><Relationship Id="rId207" Type="http://schemas.openxmlformats.org/officeDocument/2006/relationships/hyperlink" Target="../23&#51060;&#49324;&#50556;/&#51060;&#49324;&#50556;.pptx" TargetMode="External"/><Relationship Id="rId228" Type="http://schemas.openxmlformats.org/officeDocument/2006/relationships/image" Target="../media/image102.png"/><Relationship Id="rId249" Type="http://schemas.openxmlformats.org/officeDocument/2006/relationships/hyperlink" Target="../../&#49888;&#50557;PPT/44%20&#49324;&#46020;&#54665;&#51204;/&#49324;&#46020;&#54665;&#51204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1060;&#49324;&#50556;49&#51109;.pptx" TargetMode="External"/><Relationship Id="rId260" Type="http://schemas.openxmlformats.org/officeDocument/2006/relationships/image" Target="../media/image118.png"/><Relationship Id="rId281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&#51060;&#49324;&#50556;12&#51109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&#51060;&#49324;&#50556;34&#51109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&#51060;&#49324;&#50556;56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../12&#50676;&#50773;&#44592;&#54616;/&#50676;&#50773;&#44592;&#54616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../39&#47568;&#46972;&#44592;/&#47568;&#46972;&#44592;.pptx" TargetMode="External"/><Relationship Id="rId250" Type="http://schemas.openxmlformats.org/officeDocument/2006/relationships/image" Target="../media/image113.png"/><Relationship Id="rId271" Type="http://schemas.openxmlformats.org/officeDocument/2006/relationships/hyperlink" Target="../../&#49888;&#50557;PPT/55%20&#46356;&#47784;&#45936;&#54980;&#49436;/&#46356;&#47784;&#45936;&#54980;&#49436;.pptx" TargetMode="External"/><Relationship Id="rId292" Type="http://schemas.openxmlformats.org/officeDocument/2006/relationships/image" Target="../media/image134.png"/><Relationship Id="rId24" Type="http://schemas.openxmlformats.org/officeDocument/2006/relationships/slide" Target="slide18.xml"/><Relationship Id="rId45" Type="http://schemas.openxmlformats.org/officeDocument/2006/relationships/hyperlink" Target="&#51060;&#49324;&#50556;07&#51109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&#51060;&#49324;&#50556;29&#51109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&#51060;&#49324;&#50556;51&#51109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../06&#50668;&#54840;&#49688;&#50500;/&#50668;&#54840;&#49688;&#50500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../34&#45208;&#54996;/&#45208;&#54996;.pptx" TargetMode="External"/><Relationship Id="rId240" Type="http://schemas.openxmlformats.org/officeDocument/2006/relationships/image" Target="../media/image108.png"/><Relationship Id="rId261" Type="http://schemas.openxmlformats.org/officeDocument/2006/relationships/hyperlink" Target="../../&#49888;&#50557;PPT/50%20&#48716;&#47549;&#48372;&#49436;/&#48716;&#47549;&#48372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1060;&#49324;&#50556;02&#51109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&#51060;&#49324;&#50556;23&#51109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&#51060;&#49324;&#50556;43&#51109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../02&#52636;&#50528;&#44413;&#44592;/&#52636;&#50528;&#44413;&#44592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../29&#50836;&#50648;/&#50836;&#50648;.pptx" TargetMode="External"/><Relationship Id="rId230" Type="http://schemas.openxmlformats.org/officeDocument/2006/relationships/image" Target="../media/image103.png"/><Relationship Id="rId251" Type="http://schemas.openxmlformats.org/officeDocument/2006/relationships/hyperlink" Target="../../&#49888;&#50557;PPT/45%20&#47196;&#47560;&#49436;/&#47196;&#47560;&#49436;.pptx" TargetMode="External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&#51060;&#49324;&#50556;18&#51109;.pptx" TargetMode="External"/><Relationship Id="rId272" Type="http://schemas.openxmlformats.org/officeDocument/2006/relationships/image" Target="../media/image124.png"/><Relationship Id="rId293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51060;&#49324;&#50556;48&#51109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&#51060;&#49324;&#50556;62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../17&#50640;&#49828;&#45908;/&#50640;&#49828;&#45908;.pptx" TargetMode="External"/><Relationship Id="rId209" Type="http://schemas.openxmlformats.org/officeDocument/2006/relationships/hyperlink" Target="../24&#50696;&#47112;&#48120;&#50556;/&#50696;&#47112;&#48120;&#50556;.pptx" TargetMode="External"/><Relationship Id="rId220" Type="http://schemas.openxmlformats.org/officeDocument/2006/relationships/image" Target="../media/image98.png"/><Relationship Id="rId241" Type="http://schemas.openxmlformats.org/officeDocument/2006/relationships/hyperlink" Target="../../&#49888;&#50557;PPT/40%20&#47560;&#53468;&#48373;&#51020;/&#47560;&#53468;&#48373;&#51020;.pptx" TargetMode="External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&#51060;&#49324;&#50556;13&#51109;.pptx" TargetMode="External"/><Relationship Id="rId262" Type="http://schemas.openxmlformats.org/officeDocument/2006/relationships/image" Target="../media/image119.png"/><Relationship Id="rId283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image" Target="../media/image27.png"/><Relationship Id="rId99" Type="http://schemas.openxmlformats.org/officeDocument/2006/relationships/hyperlink" Target="&#51060;&#49324;&#50556;35&#51109;.pptx" TargetMode="External"/><Relationship Id="rId101" Type="http://schemas.openxmlformats.org/officeDocument/2006/relationships/hyperlink" Target="&#51060;&#49324;&#50556;36&#51109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&#51060;&#49324;&#50556;57&#51109;.pptx" TargetMode="External"/><Relationship Id="rId164" Type="http://schemas.openxmlformats.org/officeDocument/2006/relationships/image" Target="../media/image70.png"/><Relationship Id="rId185" Type="http://schemas.openxmlformats.org/officeDocument/2006/relationships/hyperlink" Target="../11&#50676;&#50773;&#44592;&#49345;/&#50676;&#50773;&#44592;&#49345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26" Type="http://schemas.openxmlformats.org/officeDocument/2006/relationships/slide" Target="slide20.xml"/><Relationship Id="rId231" Type="http://schemas.openxmlformats.org/officeDocument/2006/relationships/hyperlink" Target="../35&#54616;&#48149;&#44397;/&#54616;&#48149;&#44397;.pptx" TargetMode="External"/><Relationship Id="rId252" Type="http://schemas.openxmlformats.org/officeDocument/2006/relationships/image" Target="../media/image114.png"/><Relationship Id="rId273" Type="http://schemas.openxmlformats.org/officeDocument/2006/relationships/hyperlink" Target="../../&#49888;&#50557;PPT/56%20&#46356;&#46020;&#49436;/&#46356;&#46020;&#49436;.pptx" TargetMode="External"/><Relationship Id="rId294" Type="http://schemas.openxmlformats.org/officeDocument/2006/relationships/image" Target="../media/image135.png"/><Relationship Id="rId47" Type="http://schemas.openxmlformats.org/officeDocument/2006/relationships/hyperlink" Target="&#51060;&#49324;&#50556;08&#51109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&#51060;&#49324;&#50556;30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&#51060;&#49324;&#50556;52&#51109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../07&#49324;&#49324;&#44592;/&#49324;&#49324;&#44592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../30&#50500;&#47784;&#49828;/&#50500;&#47784;&#49828;.pptx" TargetMode="External"/><Relationship Id="rId242" Type="http://schemas.openxmlformats.org/officeDocument/2006/relationships/image" Target="../media/image109.png"/><Relationship Id="rId263" Type="http://schemas.openxmlformats.org/officeDocument/2006/relationships/hyperlink" Target="../../&#49888;&#50557;PPT/51%20&#44264;&#47196;&#49352;&#49436;/&#44264;&#47196;&#49352;&#49436;.pptx" TargetMode="External"/><Relationship Id="rId284" Type="http://schemas.openxmlformats.org/officeDocument/2006/relationships/image" Target="../media/image130.png"/><Relationship Id="rId37" Type="http://schemas.openxmlformats.org/officeDocument/2006/relationships/hyperlink" Target="&#51060;&#49324;&#50556;03&#51109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&#51060;&#49324;&#50556;24&#51109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&#51060;&#49324;&#50556;42&#51109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285;&#49464;&#44592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../25&#50696;&#47112;&#48120;&#50556;&#50528;&#44032;/&#50696;&#47112;&#48120;&#50556;&#50528;&#44032;.pptx" TargetMode="External"/><Relationship Id="rId232" Type="http://schemas.openxmlformats.org/officeDocument/2006/relationships/image" Target="../media/image104.png"/><Relationship Id="rId253" Type="http://schemas.openxmlformats.org/officeDocument/2006/relationships/hyperlink" Target="../../&#49888;&#50557;PPT/46%20&#44256;&#47536;&#46020;&#51204;&#49436;/&#44256;&#47536;&#46020;&#51204;&#49436;.pptx" TargetMode="External"/><Relationship Id="rId274" Type="http://schemas.openxmlformats.org/officeDocument/2006/relationships/image" Target="../media/image125.png"/><Relationship Id="rId295" Type="http://schemas.openxmlformats.org/officeDocument/2006/relationships/image" Target="../media/image152.png"/><Relationship Id="rId27" Type="http://schemas.openxmlformats.org/officeDocument/2006/relationships/slide" Target="slide8.xml"/><Relationship Id="rId48" Type="http://schemas.openxmlformats.org/officeDocument/2006/relationships/image" Target="../media/image12.png"/><Relationship Id="rId69" Type="http://schemas.openxmlformats.org/officeDocument/2006/relationships/hyperlink" Target="&#51060;&#49324;&#50556;19&#51109;.pptx" TargetMode="External"/><Relationship Id="rId113" Type="http://schemas.openxmlformats.org/officeDocument/2006/relationships/hyperlink" Target="&#51060;&#49324;&#50556;47&#51109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&#51060;&#49324;&#50556;63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../18&#50853;&#44592;/&#50853;&#44592;.pptx" TargetMode="External"/><Relationship Id="rId201" Type="http://schemas.openxmlformats.org/officeDocument/2006/relationships/hyperlink" Target="../20&#51104;&#50616;/&#51104;&#50616;.pptx" TargetMode="External"/><Relationship Id="rId222" Type="http://schemas.openxmlformats.org/officeDocument/2006/relationships/image" Target="../media/image99.png"/><Relationship Id="rId243" Type="http://schemas.openxmlformats.org/officeDocument/2006/relationships/hyperlink" Target="../../&#49888;&#50557;PPT/41%20&#47560;&#44032;&#48373;&#51020;/&#47560;&#44032;&#48373;&#51020;.pptx" TargetMode="External"/><Relationship Id="rId264" Type="http://schemas.openxmlformats.org/officeDocument/2006/relationships/image" Target="../media/image120.png"/><Relationship Id="rId285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&#51060;&#49324;&#50556;14&#51109;.pptx" TargetMode="External"/><Relationship Id="rId103" Type="http://schemas.openxmlformats.org/officeDocument/2006/relationships/hyperlink" Target="&#51060;&#49324;&#50556;37&#51109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&#51060;&#49324;&#50556;31&#51109;.pptx" TargetMode="External"/><Relationship Id="rId145" Type="http://schemas.openxmlformats.org/officeDocument/2006/relationships/hyperlink" Target="&#51060;&#49324;&#50556;58&#51109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../13&#50669;&#45824;&#49345;/&#50669;&#45824;&#49345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4.png"/><Relationship Id="rId233" Type="http://schemas.openxmlformats.org/officeDocument/2006/relationships/hyperlink" Target="../36&#49828;&#48148;&#45264;/&#49828;&#48148;&#45264;.pptx" TargetMode="External"/><Relationship Id="rId254" Type="http://schemas.openxmlformats.org/officeDocument/2006/relationships/image" Target="../media/image115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hyperlink" Target="&#51060;&#49324;&#50556;09&#51109;.pptx" TargetMode="External"/><Relationship Id="rId114" Type="http://schemas.openxmlformats.org/officeDocument/2006/relationships/image" Target="../media/image45.png"/><Relationship Id="rId275" Type="http://schemas.openxmlformats.org/officeDocument/2006/relationships/hyperlink" Target="../../&#49888;&#50557;PPT/57%20&#48716;&#47112;&#47788;&#49436;/&#48716;&#47112;&#47788;&#49436;1&#51109;.pptx" TargetMode="External"/><Relationship Id="rId60" Type="http://schemas.openxmlformats.org/officeDocument/2006/relationships/image" Target="../media/image18.png"/><Relationship Id="rId81" Type="http://schemas.openxmlformats.org/officeDocument/2006/relationships/hyperlink" Target="&#51060;&#49324;&#50556;25&#51109;.pptx" TargetMode="External"/><Relationship Id="rId135" Type="http://schemas.openxmlformats.org/officeDocument/2006/relationships/hyperlink" Target="&#51060;&#49324;&#50556;53&#51109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../08&#47355;&#44592;/&#47355;&#44592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../31&#50724;&#48148;&#45852;/&#50724;&#48148;&#45852;1&#51109;.pptx" TargetMode="External"/><Relationship Id="rId244" Type="http://schemas.openxmlformats.org/officeDocument/2006/relationships/image" Target="../media/image110.png"/><Relationship Id="rId18" Type="http://schemas.openxmlformats.org/officeDocument/2006/relationships/slide" Target="slide12.xml"/><Relationship Id="rId39" Type="http://schemas.openxmlformats.org/officeDocument/2006/relationships/hyperlink" Target="&#51060;&#49324;&#50556;04&#51109;.pptx" TargetMode="External"/><Relationship Id="rId26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6" Type="http://schemas.openxmlformats.org/officeDocument/2006/relationships/image" Target="../media/image131.png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&#51060;&#49324;&#50556;41&#51109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../03&#47112;&#50948;&#44592;/&#47112;&#50948;&#44592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&#51060;&#49324;&#50556;20&#51109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../26&#50640;&#49828;&#44180;/&#50640;&#49828;&#4418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hyperlink" Target="../../&#49888;&#50557;PPT/47%20&#44256;&#47536;&#46020;&#54980;&#49436;/&#44256;&#47536;&#46020;&#54980;&#49436;.pptx" TargetMode="External"/><Relationship Id="rId276" Type="http://schemas.openxmlformats.org/officeDocument/2006/relationships/image" Target="../media/image126.png"/><Relationship Id="rId40" Type="http://schemas.openxmlformats.org/officeDocument/2006/relationships/image" Target="../media/image8.png"/><Relationship Id="rId115" Type="http://schemas.openxmlformats.org/officeDocument/2006/relationships/hyperlink" Target="&#51060;&#49324;&#50556;46&#51109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51060;&#49324;&#50556;64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&#51060;&#49324;&#50556;15&#51109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../19&#49884;&#54200;/&#49884;&#54200;.pptx" TargetMode="External"/><Relationship Id="rId203" Type="http://schemas.openxmlformats.org/officeDocument/2006/relationships/hyperlink" Target="../21&#51204;&#46020;&#49436;/&#51204;&#46020;&#49436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../../&#49888;&#50557;PPT/42%20&#45572;&#44032;&#48373;&#51020;/&#45572;&#44032;&#48373;&#5102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image" Target="../media/image3.png"/><Relationship Id="rId105" Type="http://schemas.openxmlformats.org/officeDocument/2006/relationships/hyperlink" Target="&#51060;&#49324;&#50556;38&#51109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51060;&#49324;&#50556;59&#51109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&#51060;&#49324;&#50556;10&#51109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51060;&#49324;&#50556;32&#51109;.pptx" TargetMode="External"/><Relationship Id="rId189" Type="http://schemas.openxmlformats.org/officeDocument/2006/relationships/hyperlink" Target="../14&#50669;&#45824;&#54616;/&#50669;&#45824;&#5461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../37&#54617;&#44060;/&#54617;&#4406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&#51060;&#49324;&#50556;54&#51109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&#51060;&#49324;&#50556;05&#51109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51060;&#49324;&#50556;26&#51109;.pptx" TargetMode="External"/><Relationship Id="rId179" Type="http://schemas.openxmlformats.org/officeDocument/2006/relationships/hyperlink" Target="../09&#49324;&#47924;&#50648;&#49345;/&#49324;&#47924;&#50648;&#49345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../32&#50836;&#45208;/&#50836;&#45208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8" Type="http://schemas.openxmlformats.org/officeDocument/2006/relationships/image" Target="../media/image132.png"/><Relationship Id="rId106" Type="http://schemas.openxmlformats.org/officeDocument/2006/relationships/image" Target="../media/image41.png"/><Relationship Id="rId127" Type="http://schemas.openxmlformats.org/officeDocument/2006/relationships/hyperlink" Target="&#51060;&#49324;&#50556;40&#51109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060;&#49324;&#50556;27&#51109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51060;&#49324;&#50556;21&#51109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../04&#48124;&#49688;&#44592;/&#48124;&#49688;&#4459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../27&#45796;&#45768;&#50648;/&#45796;&#45768;&#50648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../../&#49888;&#50557;PPT/48%20&#44040;&#46972;&#46356;&#50500;&#49436;/&#44040;&#46972;&#46356;&#50500;&#49436;.pptx" TargetMode="External"/><Relationship Id="rId278" Type="http://schemas.openxmlformats.org/officeDocument/2006/relationships/image" Target="../media/image127.png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91" Type="http://schemas.openxmlformats.org/officeDocument/2006/relationships/hyperlink" Target="../15&#50640;&#49828;&#46972;/&#50640;&#49828;&#46972;.pptx" TargetMode="External"/><Relationship Id="rId205" Type="http://schemas.openxmlformats.org/officeDocument/2006/relationships/hyperlink" Target="../22&#50500;&#44032;/&#50500;&#44032;.pptx" TargetMode="External"/><Relationship Id="rId247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hyperlink" Target="&#51060;&#49324;&#50556;39&#51109;.pptx" TargetMode="External"/><Relationship Id="rId289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25.xml"/><Relationship Id="rId53" Type="http://schemas.openxmlformats.org/officeDocument/2006/relationships/hyperlink" Target="&#51060;&#49324;&#50556;11&#51109;.pptx" TargetMode="External"/><Relationship Id="rId149" Type="http://schemas.openxmlformats.org/officeDocument/2006/relationships/hyperlink" Target="&#51060;&#49324;&#50556;60&#51109;.pptx" TargetMode="External"/><Relationship Id="rId95" Type="http://schemas.openxmlformats.org/officeDocument/2006/relationships/hyperlink" Target="&#51060;&#49324;&#50556;33&#51109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71" Type="http://schemas.openxmlformats.org/officeDocument/2006/relationships/hyperlink" Target="../05&#49888;&#47749;&#44592;/&#49888;&#47749;&#44592;.pptx" TargetMode="External"/><Relationship Id="rId227" Type="http://schemas.openxmlformats.org/officeDocument/2006/relationships/hyperlink" Target="../33&#48120;&#44032;/&#48120;&#44032;.pptx" TargetMode="External"/><Relationship Id="rId269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45&#51109;.pptx" TargetMode="External"/><Relationship Id="rId21" Type="http://schemas.openxmlformats.org/officeDocument/2006/relationships/slide" Target="slide15.xml"/><Relationship Id="rId63" Type="http://schemas.openxmlformats.org/officeDocument/2006/relationships/hyperlink" Target="&#51060;&#49324;&#50556;16&#51109;.pptx" TargetMode="External"/><Relationship Id="rId159" Type="http://schemas.openxmlformats.org/officeDocument/2006/relationships/hyperlink" Target="&#51060;&#49324;&#50556;65&#51109;.pptx" TargetMode="External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5" Type="http://schemas.openxmlformats.org/officeDocument/2006/relationships/slide" Target="slide22.xml"/><Relationship Id="rId181" Type="http://schemas.openxmlformats.org/officeDocument/2006/relationships/hyperlink" Target="../10&#49324;&#47924;&#50648;&#54616;/&#49324;&#47924;&#50648;&#54616;.pptx" TargetMode="External"/><Relationship Id="rId237" Type="http://schemas.openxmlformats.org/officeDocument/2006/relationships/hyperlink" Target="../38&#49828;&#44032;&#47028;/&#49828;&#44032;&#47028;.pptx" TargetMode="External"/><Relationship Id="rId279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hyperlink" Target="&#51060;&#49324;&#50556;06&#51109;.pptx" TargetMode="External"/><Relationship Id="rId139" Type="http://schemas.openxmlformats.org/officeDocument/2006/relationships/hyperlink" Target="&#51060;&#49324;&#50556;55&#51109;.pptx" TargetMode="External"/><Relationship Id="rId290" Type="http://schemas.openxmlformats.org/officeDocument/2006/relationships/image" Target="../media/image133.png"/><Relationship Id="rId85" Type="http://schemas.openxmlformats.org/officeDocument/2006/relationships/hyperlink" Target="&#51060;&#49324;&#50556;28&#51109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48" Type="http://schemas.openxmlformats.org/officeDocument/2006/relationships/image" Target="../media/image112.png"/><Relationship Id="rId12" Type="http://schemas.openxmlformats.org/officeDocument/2006/relationships/slide" Target="slide6.xml"/><Relationship Id="rId33" Type="http://schemas.openxmlformats.org/officeDocument/2006/relationships/hyperlink" Target="&#51060;&#49324;&#50556;01&#51109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&#51060;&#49324;&#50556;50&#51109;.pptx" TargetMode="External"/><Relationship Id="rId280" Type="http://schemas.openxmlformats.org/officeDocument/2006/relationships/image" Target="../media/image128.png"/><Relationship Id="rId54" Type="http://schemas.openxmlformats.org/officeDocument/2006/relationships/image" Target="../media/image15.png"/><Relationship Id="rId75" Type="http://schemas.openxmlformats.org/officeDocument/2006/relationships/hyperlink" Target="&#51060;&#49324;&#50556;22&#51109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1060;&#49324;&#50556;66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../28&#54840;&#49464;&#50500;/&#54840;&#49464;&#5050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59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17.xml"/><Relationship Id="rId119" Type="http://schemas.openxmlformats.org/officeDocument/2006/relationships/hyperlink" Target="&#51060;&#49324;&#50556;44&#51109;.pptx" TargetMode="External"/><Relationship Id="rId270" Type="http://schemas.openxmlformats.org/officeDocument/2006/relationships/image" Target="../media/image123.png"/><Relationship Id="rId291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&#51060;&#49324;&#50556;17&#51109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&#51060;&#49324;&#50556;61&#51109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../16&#45712;&#54756;&#48120;&#50556;/&#45712;&#54756;&#48120;&#50556;.pptx" TargetMode="External"/><Relationship Id="rId207" Type="http://schemas.openxmlformats.org/officeDocument/2006/relationships/hyperlink" Target="../23&#51060;&#49324;&#50556;/&#51060;&#49324;&#50556;.pptx" TargetMode="External"/><Relationship Id="rId228" Type="http://schemas.openxmlformats.org/officeDocument/2006/relationships/image" Target="../media/image102.png"/><Relationship Id="rId249" Type="http://schemas.openxmlformats.org/officeDocument/2006/relationships/hyperlink" Target="../../&#49888;&#50557;PPT/44%20&#49324;&#46020;&#54665;&#51204;/&#49324;&#46020;&#54665;&#51204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1060;&#49324;&#50556;49&#51109;.pptx" TargetMode="External"/><Relationship Id="rId260" Type="http://schemas.openxmlformats.org/officeDocument/2006/relationships/image" Target="../media/image118.png"/><Relationship Id="rId281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&#51060;&#49324;&#50556;12&#51109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&#51060;&#49324;&#50556;34&#51109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&#51060;&#49324;&#50556;56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../12&#50676;&#50773;&#44592;&#54616;/&#50676;&#50773;&#44592;&#54616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../39&#47568;&#46972;&#44592;/&#47568;&#46972;&#44592;.pptx" TargetMode="External"/><Relationship Id="rId250" Type="http://schemas.openxmlformats.org/officeDocument/2006/relationships/image" Target="../media/image113.png"/><Relationship Id="rId271" Type="http://schemas.openxmlformats.org/officeDocument/2006/relationships/hyperlink" Target="../../&#49888;&#50557;PPT/55%20&#46356;&#47784;&#45936;&#54980;&#49436;/&#46356;&#47784;&#45936;&#54980;&#49436;.pptx" TargetMode="External"/><Relationship Id="rId292" Type="http://schemas.openxmlformats.org/officeDocument/2006/relationships/image" Target="../media/image134.png"/><Relationship Id="rId24" Type="http://schemas.openxmlformats.org/officeDocument/2006/relationships/slide" Target="slide18.xml"/><Relationship Id="rId45" Type="http://schemas.openxmlformats.org/officeDocument/2006/relationships/hyperlink" Target="&#51060;&#49324;&#50556;07&#51109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&#51060;&#49324;&#50556;29&#51109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&#51060;&#49324;&#50556;51&#51109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../06&#50668;&#54840;&#49688;&#50500;/&#50668;&#54840;&#49688;&#50500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../34&#45208;&#54996;/&#45208;&#54996;.pptx" TargetMode="External"/><Relationship Id="rId240" Type="http://schemas.openxmlformats.org/officeDocument/2006/relationships/image" Target="../media/image108.png"/><Relationship Id="rId261" Type="http://schemas.openxmlformats.org/officeDocument/2006/relationships/hyperlink" Target="../../&#49888;&#50557;PPT/50%20&#48716;&#47549;&#48372;&#49436;/&#48716;&#47549;&#48372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1060;&#49324;&#50556;02&#51109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&#51060;&#49324;&#50556;23&#51109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&#51060;&#49324;&#50556;43&#51109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../02&#52636;&#50528;&#44413;&#44592;/&#52636;&#50528;&#44413;&#44592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../29&#50836;&#50648;/&#50836;&#50648;.pptx" TargetMode="External"/><Relationship Id="rId230" Type="http://schemas.openxmlformats.org/officeDocument/2006/relationships/image" Target="../media/image103.png"/><Relationship Id="rId251" Type="http://schemas.openxmlformats.org/officeDocument/2006/relationships/hyperlink" Target="../../&#49888;&#50557;PPT/45%20&#47196;&#47560;&#49436;/&#47196;&#47560;&#49436;.pptx" TargetMode="External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&#51060;&#49324;&#50556;18&#51109;.pptx" TargetMode="External"/><Relationship Id="rId272" Type="http://schemas.openxmlformats.org/officeDocument/2006/relationships/image" Target="../media/image124.png"/><Relationship Id="rId293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51060;&#49324;&#50556;48&#51109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&#51060;&#49324;&#50556;62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../17&#50640;&#49828;&#45908;/&#50640;&#49828;&#45908;.pptx" TargetMode="External"/><Relationship Id="rId209" Type="http://schemas.openxmlformats.org/officeDocument/2006/relationships/hyperlink" Target="../24&#50696;&#47112;&#48120;&#50556;/&#50696;&#47112;&#48120;&#50556;.pptx" TargetMode="External"/><Relationship Id="rId220" Type="http://schemas.openxmlformats.org/officeDocument/2006/relationships/image" Target="../media/image98.png"/><Relationship Id="rId241" Type="http://schemas.openxmlformats.org/officeDocument/2006/relationships/hyperlink" Target="../../&#49888;&#50557;PPT/40%20&#47560;&#53468;&#48373;&#51020;/&#47560;&#53468;&#48373;&#51020;.pptx" TargetMode="External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&#51060;&#49324;&#50556;13&#51109;.pptx" TargetMode="External"/><Relationship Id="rId262" Type="http://schemas.openxmlformats.org/officeDocument/2006/relationships/image" Target="../media/image119.png"/><Relationship Id="rId283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image" Target="../media/image27.png"/><Relationship Id="rId99" Type="http://schemas.openxmlformats.org/officeDocument/2006/relationships/hyperlink" Target="&#51060;&#49324;&#50556;35&#51109;.pptx" TargetMode="External"/><Relationship Id="rId101" Type="http://schemas.openxmlformats.org/officeDocument/2006/relationships/hyperlink" Target="&#51060;&#49324;&#50556;36&#51109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&#51060;&#49324;&#50556;57&#51109;.pptx" TargetMode="External"/><Relationship Id="rId164" Type="http://schemas.openxmlformats.org/officeDocument/2006/relationships/image" Target="../media/image70.png"/><Relationship Id="rId185" Type="http://schemas.openxmlformats.org/officeDocument/2006/relationships/hyperlink" Target="../11&#50676;&#50773;&#44592;&#49345;/&#50676;&#50773;&#44592;&#49345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26" Type="http://schemas.openxmlformats.org/officeDocument/2006/relationships/slide" Target="slide20.xml"/><Relationship Id="rId231" Type="http://schemas.openxmlformats.org/officeDocument/2006/relationships/hyperlink" Target="../35&#54616;&#48149;&#44397;/&#54616;&#48149;&#44397;.pptx" TargetMode="External"/><Relationship Id="rId252" Type="http://schemas.openxmlformats.org/officeDocument/2006/relationships/image" Target="../media/image114.png"/><Relationship Id="rId273" Type="http://schemas.openxmlformats.org/officeDocument/2006/relationships/hyperlink" Target="../../&#49888;&#50557;PPT/56%20&#46356;&#46020;&#49436;/&#46356;&#46020;&#49436;.pptx" TargetMode="External"/><Relationship Id="rId294" Type="http://schemas.openxmlformats.org/officeDocument/2006/relationships/image" Target="../media/image135.png"/><Relationship Id="rId47" Type="http://schemas.openxmlformats.org/officeDocument/2006/relationships/hyperlink" Target="&#51060;&#49324;&#50556;08&#51109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&#51060;&#49324;&#50556;30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&#51060;&#49324;&#50556;52&#51109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../07&#49324;&#49324;&#44592;/&#49324;&#49324;&#44592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../30&#50500;&#47784;&#49828;/&#50500;&#47784;&#49828;.pptx" TargetMode="External"/><Relationship Id="rId242" Type="http://schemas.openxmlformats.org/officeDocument/2006/relationships/image" Target="../media/image109.png"/><Relationship Id="rId263" Type="http://schemas.openxmlformats.org/officeDocument/2006/relationships/hyperlink" Target="../../&#49888;&#50557;PPT/51%20&#44264;&#47196;&#49352;&#49436;/&#44264;&#47196;&#49352;&#49436;.pptx" TargetMode="External"/><Relationship Id="rId284" Type="http://schemas.openxmlformats.org/officeDocument/2006/relationships/image" Target="../media/image130.png"/><Relationship Id="rId37" Type="http://schemas.openxmlformats.org/officeDocument/2006/relationships/hyperlink" Target="&#51060;&#49324;&#50556;03&#51109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&#51060;&#49324;&#50556;24&#51109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&#51060;&#49324;&#50556;42&#51109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285;&#49464;&#44592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../25&#50696;&#47112;&#48120;&#50556;&#50528;&#44032;/&#50696;&#47112;&#48120;&#50556;&#50528;&#44032;.pptx" TargetMode="External"/><Relationship Id="rId232" Type="http://schemas.openxmlformats.org/officeDocument/2006/relationships/image" Target="../media/image104.png"/><Relationship Id="rId253" Type="http://schemas.openxmlformats.org/officeDocument/2006/relationships/hyperlink" Target="../../&#49888;&#50557;PPT/46%20&#44256;&#47536;&#46020;&#51204;&#49436;/&#44256;&#47536;&#46020;&#51204;&#49436;.pptx" TargetMode="External"/><Relationship Id="rId274" Type="http://schemas.openxmlformats.org/officeDocument/2006/relationships/image" Target="../media/image125.png"/><Relationship Id="rId295" Type="http://schemas.openxmlformats.org/officeDocument/2006/relationships/image" Target="../media/image153.png"/><Relationship Id="rId27" Type="http://schemas.openxmlformats.org/officeDocument/2006/relationships/slide" Target="slide8.xml"/><Relationship Id="rId48" Type="http://schemas.openxmlformats.org/officeDocument/2006/relationships/image" Target="../media/image12.png"/><Relationship Id="rId69" Type="http://schemas.openxmlformats.org/officeDocument/2006/relationships/hyperlink" Target="&#51060;&#49324;&#50556;19&#51109;.pptx" TargetMode="External"/><Relationship Id="rId113" Type="http://schemas.openxmlformats.org/officeDocument/2006/relationships/hyperlink" Target="&#51060;&#49324;&#50556;47&#51109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&#51060;&#49324;&#50556;63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../18&#50853;&#44592;/&#50853;&#44592;.pptx" TargetMode="External"/><Relationship Id="rId201" Type="http://schemas.openxmlformats.org/officeDocument/2006/relationships/hyperlink" Target="../20&#51104;&#50616;/&#51104;&#50616;.pptx" TargetMode="External"/><Relationship Id="rId222" Type="http://schemas.openxmlformats.org/officeDocument/2006/relationships/image" Target="../media/image99.png"/><Relationship Id="rId243" Type="http://schemas.openxmlformats.org/officeDocument/2006/relationships/hyperlink" Target="../../&#49888;&#50557;PPT/41%20&#47560;&#44032;&#48373;&#51020;/&#47560;&#44032;&#48373;&#51020;.pptx" TargetMode="External"/><Relationship Id="rId264" Type="http://schemas.openxmlformats.org/officeDocument/2006/relationships/image" Target="../media/image120.png"/><Relationship Id="rId285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&#51060;&#49324;&#50556;14&#51109;.pptx" TargetMode="External"/><Relationship Id="rId103" Type="http://schemas.openxmlformats.org/officeDocument/2006/relationships/hyperlink" Target="&#51060;&#49324;&#50556;37&#51109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&#51060;&#49324;&#50556;31&#51109;.pptx" TargetMode="External"/><Relationship Id="rId145" Type="http://schemas.openxmlformats.org/officeDocument/2006/relationships/hyperlink" Target="&#51060;&#49324;&#50556;58&#51109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../13&#50669;&#45824;&#49345;/&#50669;&#45824;&#49345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4.png"/><Relationship Id="rId233" Type="http://schemas.openxmlformats.org/officeDocument/2006/relationships/hyperlink" Target="../36&#49828;&#48148;&#45264;/&#49828;&#48148;&#45264;.pptx" TargetMode="External"/><Relationship Id="rId254" Type="http://schemas.openxmlformats.org/officeDocument/2006/relationships/image" Target="../media/image115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hyperlink" Target="&#51060;&#49324;&#50556;09&#51109;.pptx" TargetMode="External"/><Relationship Id="rId114" Type="http://schemas.openxmlformats.org/officeDocument/2006/relationships/image" Target="../media/image45.png"/><Relationship Id="rId275" Type="http://schemas.openxmlformats.org/officeDocument/2006/relationships/hyperlink" Target="../../&#49888;&#50557;PPT/57%20&#48716;&#47112;&#47788;&#49436;/&#48716;&#47112;&#47788;&#49436;1&#51109;.pptx" TargetMode="External"/><Relationship Id="rId60" Type="http://schemas.openxmlformats.org/officeDocument/2006/relationships/image" Target="../media/image18.png"/><Relationship Id="rId81" Type="http://schemas.openxmlformats.org/officeDocument/2006/relationships/hyperlink" Target="&#51060;&#49324;&#50556;25&#51109;.pptx" TargetMode="External"/><Relationship Id="rId135" Type="http://schemas.openxmlformats.org/officeDocument/2006/relationships/hyperlink" Target="&#51060;&#49324;&#50556;53&#51109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../08&#47355;&#44592;/&#47355;&#44592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../31&#50724;&#48148;&#45852;/&#50724;&#48148;&#45852;1&#51109;.pptx" TargetMode="External"/><Relationship Id="rId244" Type="http://schemas.openxmlformats.org/officeDocument/2006/relationships/image" Target="../media/image110.png"/><Relationship Id="rId18" Type="http://schemas.openxmlformats.org/officeDocument/2006/relationships/slide" Target="slide12.xml"/><Relationship Id="rId39" Type="http://schemas.openxmlformats.org/officeDocument/2006/relationships/hyperlink" Target="&#51060;&#49324;&#50556;04&#51109;.pptx" TargetMode="External"/><Relationship Id="rId26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6" Type="http://schemas.openxmlformats.org/officeDocument/2006/relationships/image" Target="../media/image131.png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&#51060;&#49324;&#50556;41&#51109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../03&#47112;&#50948;&#44592;/&#47112;&#50948;&#44592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&#51060;&#49324;&#50556;20&#51109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../26&#50640;&#49828;&#44180;/&#50640;&#49828;&#4418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hyperlink" Target="../../&#49888;&#50557;PPT/47%20&#44256;&#47536;&#46020;&#54980;&#49436;/&#44256;&#47536;&#46020;&#54980;&#49436;.pptx" TargetMode="External"/><Relationship Id="rId276" Type="http://schemas.openxmlformats.org/officeDocument/2006/relationships/image" Target="../media/image126.png"/><Relationship Id="rId40" Type="http://schemas.openxmlformats.org/officeDocument/2006/relationships/image" Target="../media/image8.png"/><Relationship Id="rId115" Type="http://schemas.openxmlformats.org/officeDocument/2006/relationships/hyperlink" Target="&#51060;&#49324;&#50556;46&#51109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51060;&#49324;&#50556;64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&#51060;&#49324;&#50556;15&#51109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../19&#49884;&#54200;/&#49884;&#54200;.pptx" TargetMode="External"/><Relationship Id="rId203" Type="http://schemas.openxmlformats.org/officeDocument/2006/relationships/hyperlink" Target="../21&#51204;&#46020;&#49436;/&#51204;&#46020;&#49436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../../&#49888;&#50557;PPT/42%20&#45572;&#44032;&#48373;&#51020;/&#45572;&#44032;&#48373;&#5102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image" Target="../media/image3.png"/><Relationship Id="rId105" Type="http://schemas.openxmlformats.org/officeDocument/2006/relationships/hyperlink" Target="&#51060;&#49324;&#50556;38&#51109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51060;&#49324;&#50556;59&#51109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&#51060;&#49324;&#50556;10&#51109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51060;&#49324;&#50556;32&#51109;.pptx" TargetMode="External"/><Relationship Id="rId189" Type="http://schemas.openxmlformats.org/officeDocument/2006/relationships/hyperlink" Target="../14&#50669;&#45824;&#54616;/&#50669;&#45824;&#5461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../37&#54617;&#44060;/&#54617;&#4406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&#51060;&#49324;&#50556;54&#51109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&#51060;&#49324;&#50556;05&#51109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51060;&#49324;&#50556;26&#51109;.pptx" TargetMode="External"/><Relationship Id="rId179" Type="http://schemas.openxmlformats.org/officeDocument/2006/relationships/hyperlink" Target="../09&#49324;&#47924;&#50648;&#49345;/&#49324;&#47924;&#50648;&#49345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../32&#50836;&#45208;/&#50836;&#45208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8" Type="http://schemas.openxmlformats.org/officeDocument/2006/relationships/image" Target="../media/image132.png"/><Relationship Id="rId106" Type="http://schemas.openxmlformats.org/officeDocument/2006/relationships/image" Target="../media/image41.png"/><Relationship Id="rId127" Type="http://schemas.openxmlformats.org/officeDocument/2006/relationships/hyperlink" Target="&#51060;&#49324;&#50556;40&#51109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060;&#49324;&#50556;27&#51109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51060;&#49324;&#50556;21&#51109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../04&#48124;&#49688;&#44592;/&#48124;&#49688;&#4459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../27&#45796;&#45768;&#50648;/&#45796;&#45768;&#50648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../../&#49888;&#50557;PPT/48%20&#44040;&#46972;&#46356;&#50500;&#49436;/&#44040;&#46972;&#46356;&#50500;&#49436;.pptx" TargetMode="External"/><Relationship Id="rId278" Type="http://schemas.openxmlformats.org/officeDocument/2006/relationships/image" Target="../media/image127.png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91" Type="http://schemas.openxmlformats.org/officeDocument/2006/relationships/hyperlink" Target="../15&#50640;&#49828;&#46972;/&#50640;&#49828;&#46972;.pptx" TargetMode="External"/><Relationship Id="rId205" Type="http://schemas.openxmlformats.org/officeDocument/2006/relationships/hyperlink" Target="../22&#50500;&#44032;/&#50500;&#44032;.pptx" TargetMode="External"/><Relationship Id="rId247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hyperlink" Target="&#51060;&#49324;&#50556;39&#51109;.pptx" TargetMode="External"/><Relationship Id="rId289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25.xml"/><Relationship Id="rId53" Type="http://schemas.openxmlformats.org/officeDocument/2006/relationships/hyperlink" Target="&#51060;&#49324;&#50556;11&#51109;.pptx" TargetMode="External"/><Relationship Id="rId149" Type="http://schemas.openxmlformats.org/officeDocument/2006/relationships/hyperlink" Target="&#51060;&#49324;&#50556;60&#51109;.pptx" TargetMode="External"/><Relationship Id="rId95" Type="http://schemas.openxmlformats.org/officeDocument/2006/relationships/hyperlink" Target="&#51060;&#49324;&#50556;33&#51109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71" Type="http://schemas.openxmlformats.org/officeDocument/2006/relationships/hyperlink" Target="../05&#49888;&#47749;&#44592;/&#49888;&#47749;&#44592;.pptx" TargetMode="External"/><Relationship Id="rId227" Type="http://schemas.openxmlformats.org/officeDocument/2006/relationships/hyperlink" Target="../33&#48120;&#44032;/&#48120;&#44032;.pptx" TargetMode="External"/><Relationship Id="rId269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45&#51109;.pptx" TargetMode="External"/><Relationship Id="rId21" Type="http://schemas.openxmlformats.org/officeDocument/2006/relationships/slide" Target="slide15.xml"/><Relationship Id="rId63" Type="http://schemas.openxmlformats.org/officeDocument/2006/relationships/hyperlink" Target="&#51060;&#49324;&#50556;16&#51109;.pptx" TargetMode="External"/><Relationship Id="rId159" Type="http://schemas.openxmlformats.org/officeDocument/2006/relationships/hyperlink" Target="&#51060;&#49324;&#50556;65&#51109;.pptx" TargetMode="External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5" Type="http://schemas.openxmlformats.org/officeDocument/2006/relationships/slide" Target="slide22.xml"/><Relationship Id="rId181" Type="http://schemas.openxmlformats.org/officeDocument/2006/relationships/hyperlink" Target="../10&#49324;&#47924;&#50648;&#54616;/&#49324;&#47924;&#50648;&#54616;.pptx" TargetMode="External"/><Relationship Id="rId237" Type="http://schemas.openxmlformats.org/officeDocument/2006/relationships/hyperlink" Target="../38&#49828;&#44032;&#47028;/&#49828;&#44032;&#47028;.pptx" TargetMode="External"/><Relationship Id="rId279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hyperlink" Target="&#51060;&#49324;&#50556;06&#51109;.pptx" TargetMode="External"/><Relationship Id="rId139" Type="http://schemas.openxmlformats.org/officeDocument/2006/relationships/hyperlink" Target="&#51060;&#49324;&#50556;55&#51109;.pptx" TargetMode="External"/><Relationship Id="rId290" Type="http://schemas.openxmlformats.org/officeDocument/2006/relationships/image" Target="../media/image133.png"/><Relationship Id="rId85" Type="http://schemas.openxmlformats.org/officeDocument/2006/relationships/hyperlink" Target="&#51060;&#49324;&#50556;28&#51109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48" Type="http://schemas.openxmlformats.org/officeDocument/2006/relationships/image" Target="../media/image112.png"/><Relationship Id="rId12" Type="http://schemas.openxmlformats.org/officeDocument/2006/relationships/slide" Target="slide6.xml"/><Relationship Id="rId33" Type="http://schemas.openxmlformats.org/officeDocument/2006/relationships/hyperlink" Target="&#51060;&#49324;&#50556;01&#51109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&#51060;&#49324;&#50556;50&#51109;.pptx" TargetMode="External"/><Relationship Id="rId280" Type="http://schemas.openxmlformats.org/officeDocument/2006/relationships/image" Target="../media/image128.png"/><Relationship Id="rId54" Type="http://schemas.openxmlformats.org/officeDocument/2006/relationships/image" Target="../media/image15.png"/><Relationship Id="rId75" Type="http://schemas.openxmlformats.org/officeDocument/2006/relationships/hyperlink" Target="&#51060;&#49324;&#50556;22&#51109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1060;&#49324;&#50556;66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../28&#54840;&#49464;&#50500;/&#54840;&#49464;&#5050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59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17.xml"/><Relationship Id="rId119" Type="http://schemas.openxmlformats.org/officeDocument/2006/relationships/hyperlink" Target="&#51060;&#49324;&#50556;44&#51109;.pptx" TargetMode="External"/><Relationship Id="rId270" Type="http://schemas.openxmlformats.org/officeDocument/2006/relationships/image" Target="../media/image123.png"/><Relationship Id="rId291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&#51060;&#49324;&#50556;17&#51109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&#51060;&#49324;&#50556;61&#51109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../16&#45712;&#54756;&#48120;&#50556;/&#45712;&#54756;&#48120;&#50556;.pptx" TargetMode="External"/><Relationship Id="rId207" Type="http://schemas.openxmlformats.org/officeDocument/2006/relationships/hyperlink" Target="../23&#51060;&#49324;&#50556;/&#51060;&#49324;&#50556;.pptx" TargetMode="External"/><Relationship Id="rId228" Type="http://schemas.openxmlformats.org/officeDocument/2006/relationships/image" Target="../media/image102.png"/><Relationship Id="rId249" Type="http://schemas.openxmlformats.org/officeDocument/2006/relationships/hyperlink" Target="../../&#49888;&#50557;PPT/44%20&#49324;&#46020;&#54665;&#51204;/&#49324;&#46020;&#54665;&#51204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1060;&#49324;&#50556;49&#51109;.pptx" TargetMode="External"/><Relationship Id="rId260" Type="http://schemas.openxmlformats.org/officeDocument/2006/relationships/image" Target="../media/image118.png"/><Relationship Id="rId281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&#51060;&#49324;&#50556;12&#51109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&#51060;&#49324;&#50556;34&#51109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&#51060;&#49324;&#50556;56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../12&#50676;&#50773;&#44592;&#54616;/&#50676;&#50773;&#44592;&#54616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../39&#47568;&#46972;&#44592;/&#47568;&#46972;&#44592;.pptx" TargetMode="External"/><Relationship Id="rId250" Type="http://schemas.openxmlformats.org/officeDocument/2006/relationships/image" Target="../media/image113.png"/><Relationship Id="rId271" Type="http://schemas.openxmlformats.org/officeDocument/2006/relationships/hyperlink" Target="../../&#49888;&#50557;PPT/55%20&#46356;&#47784;&#45936;&#54980;&#49436;/&#46356;&#47784;&#45936;&#54980;&#49436;.pptx" TargetMode="External"/><Relationship Id="rId292" Type="http://schemas.openxmlformats.org/officeDocument/2006/relationships/image" Target="../media/image134.png"/><Relationship Id="rId24" Type="http://schemas.openxmlformats.org/officeDocument/2006/relationships/slide" Target="slide18.xml"/><Relationship Id="rId45" Type="http://schemas.openxmlformats.org/officeDocument/2006/relationships/hyperlink" Target="&#51060;&#49324;&#50556;07&#51109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&#51060;&#49324;&#50556;29&#51109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&#51060;&#49324;&#50556;51&#51109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../06&#50668;&#54840;&#49688;&#50500;/&#50668;&#54840;&#49688;&#50500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../34&#45208;&#54996;/&#45208;&#54996;.pptx" TargetMode="External"/><Relationship Id="rId240" Type="http://schemas.openxmlformats.org/officeDocument/2006/relationships/image" Target="../media/image108.png"/><Relationship Id="rId261" Type="http://schemas.openxmlformats.org/officeDocument/2006/relationships/hyperlink" Target="../../&#49888;&#50557;PPT/50%20&#48716;&#47549;&#48372;&#49436;/&#48716;&#47549;&#48372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1060;&#49324;&#50556;02&#51109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&#51060;&#49324;&#50556;23&#51109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&#51060;&#49324;&#50556;43&#51109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../02&#52636;&#50528;&#44413;&#44592;/&#52636;&#50528;&#44413;&#44592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../29&#50836;&#50648;/&#50836;&#50648;.pptx" TargetMode="External"/><Relationship Id="rId230" Type="http://schemas.openxmlformats.org/officeDocument/2006/relationships/image" Target="../media/image103.png"/><Relationship Id="rId251" Type="http://schemas.openxmlformats.org/officeDocument/2006/relationships/hyperlink" Target="../../&#49888;&#50557;PPT/45%20&#47196;&#47560;&#49436;/&#47196;&#47560;&#49436;.pptx" TargetMode="External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&#51060;&#49324;&#50556;18&#51109;.pptx" TargetMode="External"/><Relationship Id="rId272" Type="http://schemas.openxmlformats.org/officeDocument/2006/relationships/image" Target="../media/image124.png"/><Relationship Id="rId293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51060;&#49324;&#50556;48&#51109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&#51060;&#49324;&#50556;62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../17&#50640;&#49828;&#45908;/&#50640;&#49828;&#45908;.pptx" TargetMode="External"/><Relationship Id="rId209" Type="http://schemas.openxmlformats.org/officeDocument/2006/relationships/hyperlink" Target="../24&#50696;&#47112;&#48120;&#50556;/&#50696;&#47112;&#48120;&#50556;.pptx" TargetMode="External"/><Relationship Id="rId220" Type="http://schemas.openxmlformats.org/officeDocument/2006/relationships/image" Target="../media/image98.png"/><Relationship Id="rId241" Type="http://schemas.openxmlformats.org/officeDocument/2006/relationships/hyperlink" Target="../../&#49888;&#50557;PPT/40%20&#47560;&#53468;&#48373;&#51020;/&#47560;&#53468;&#48373;&#51020;.pptx" TargetMode="External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&#51060;&#49324;&#50556;13&#51109;.pptx" TargetMode="External"/><Relationship Id="rId262" Type="http://schemas.openxmlformats.org/officeDocument/2006/relationships/image" Target="../media/image119.png"/><Relationship Id="rId283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image" Target="../media/image27.png"/><Relationship Id="rId99" Type="http://schemas.openxmlformats.org/officeDocument/2006/relationships/hyperlink" Target="&#51060;&#49324;&#50556;35&#51109;.pptx" TargetMode="External"/><Relationship Id="rId101" Type="http://schemas.openxmlformats.org/officeDocument/2006/relationships/hyperlink" Target="&#51060;&#49324;&#50556;36&#51109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&#51060;&#49324;&#50556;57&#51109;.pptx" TargetMode="External"/><Relationship Id="rId164" Type="http://schemas.openxmlformats.org/officeDocument/2006/relationships/image" Target="../media/image70.png"/><Relationship Id="rId185" Type="http://schemas.openxmlformats.org/officeDocument/2006/relationships/hyperlink" Target="../11&#50676;&#50773;&#44592;&#49345;/&#50676;&#50773;&#44592;&#49345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26" Type="http://schemas.openxmlformats.org/officeDocument/2006/relationships/slide" Target="slide20.xml"/><Relationship Id="rId231" Type="http://schemas.openxmlformats.org/officeDocument/2006/relationships/hyperlink" Target="../35&#54616;&#48149;&#44397;/&#54616;&#48149;&#44397;.pptx" TargetMode="External"/><Relationship Id="rId252" Type="http://schemas.openxmlformats.org/officeDocument/2006/relationships/image" Target="../media/image114.png"/><Relationship Id="rId273" Type="http://schemas.openxmlformats.org/officeDocument/2006/relationships/hyperlink" Target="../../&#49888;&#50557;PPT/56%20&#46356;&#46020;&#49436;/&#46356;&#46020;&#49436;.pptx" TargetMode="External"/><Relationship Id="rId294" Type="http://schemas.openxmlformats.org/officeDocument/2006/relationships/image" Target="../media/image135.png"/><Relationship Id="rId47" Type="http://schemas.openxmlformats.org/officeDocument/2006/relationships/hyperlink" Target="&#51060;&#49324;&#50556;08&#51109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&#51060;&#49324;&#50556;30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&#51060;&#49324;&#50556;52&#51109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../07&#49324;&#49324;&#44592;/&#49324;&#49324;&#44592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../30&#50500;&#47784;&#49828;/&#50500;&#47784;&#49828;.pptx" TargetMode="External"/><Relationship Id="rId242" Type="http://schemas.openxmlformats.org/officeDocument/2006/relationships/image" Target="../media/image109.png"/><Relationship Id="rId263" Type="http://schemas.openxmlformats.org/officeDocument/2006/relationships/hyperlink" Target="../../&#49888;&#50557;PPT/51%20&#44264;&#47196;&#49352;&#49436;/&#44264;&#47196;&#49352;&#49436;.pptx" TargetMode="External"/><Relationship Id="rId284" Type="http://schemas.openxmlformats.org/officeDocument/2006/relationships/image" Target="../media/image130.png"/><Relationship Id="rId37" Type="http://schemas.openxmlformats.org/officeDocument/2006/relationships/hyperlink" Target="&#51060;&#49324;&#50556;03&#51109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&#51060;&#49324;&#50556;24&#51109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&#51060;&#49324;&#50556;42&#51109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285;&#49464;&#44592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../25&#50696;&#47112;&#48120;&#50556;&#50528;&#44032;/&#50696;&#47112;&#48120;&#50556;&#50528;&#44032;.pptx" TargetMode="External"/><Relationship Id="rId232" Type="http://schemas.openxmlformats.org/officeDocument/2006/relationships/image" Target="../media/image104.png"/><Relationship Id="rId253" Type="http://schemas.openxmlformats.org/officeDocument/2006/relationships/hyperlink" Target="../../&#49888;&#50557;PPT/46%20&#44256;&#47536;&#46020;&#51204;&#49436;/&#44256;&#47536;&#46020;&#51204;&#49436;.pptx" TargetMode="External"/><Relationship Id="rId274" Type="http://schemas.openxmlformats.org/officeDocument/2006/relationships/image" Target="../media/image125.png"/><Relationship Id="rId295" Type="http://schemas.openxmlformats.org/officeDocument/2006/relationships/image" Target="../media/image154.png"/><Relationship Id="rId27" Type="http://schemas.openxmlformats.org/officeDocument/2006/relationships/slide" Target="slide8.xml"/><Relationship Id="rId48" Type="http://schemas.openxmlformats.org/officeDocument/2006/relationships/image" Target="../media/image12.png"/><Relationship Id="rId69" Type="http://schemas.openxmlformats.org/officeDocument/2006/relationships/hyperlink" Target="&#51060;&#49324;&#50556;19&#51109;.pptx" TargetMode="External"/><Relationship Id="rId113" Type="http://schemas.openxmlformats.org/officeDocument/2006/relationships/hyperlink" Target="&#51060;&#49324;&#50556;47&#51109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&#51060;&#49324;&#50556;63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../18&#50853;&#44592;/&#50853;&#44592;.pptx" TargetMode="External"/><Relationship Id="rId201" Type="http://schemas.openxmlformats.org/officeDocument/2006/relationships/hyperlink" Target="../20&#51104;&#50616;/&#51104;&#50616;.pptx" TargetMode="External"/><Relationship Id="rId222" Type="http://schemas.openxmlformats.org/officeDocument/2006/relationships/image" Target="../media/image99.png"/><Relationship Id="rId243" Type="http://schemas.openxmlformats.org/officeDocument/2006/relationships/hyperlink" Target="../../&#49888;&#50557;PPT/41%20&#47560;&#44032;&#48373;&#51020;/&#47560;&#44032;&#48373;&#51020;.pptx" TargetMode="External"/><Relationship Id="rId264" Type="http://schemas.openxmlformats.org/officeDocument/2006/relationships/image" Target="../media/image120.png"/><Relationship Id="rId285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&#51060;&#49324;&#50556;14&#51109;.pptx" TargetMode="External"/><Relationship Id="rId103" Type="http://schemas.openxmlformats.org/officeDocument/2006/relationships/hyperlink" Target="&#51060;&#49324;&#50556;37&#51109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&#51060;&#49324;&#50556;31&#51109;.pptx" TargetMode="External"/><Relationship Id="rId145" Type="http://schemas.openxmlformats.org/officeDocument/2006/relationships/hyperlink" Target="&#51060;&#49324;&#50556;58&#51109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../13&#50669;&#45824;&#49345;/&#50669;&#45824;&#49345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4.png"/><Relationship Id="rId233" Type="http://schemas.openxmlformats.org/officeDocument/2006/relationships/hyperlink" Target="../36&#49828;&#48148;&#45264;/&#49828;&#48148;&#45264;.pptx" TargetMode="External"/><Relationship Id="rId254" Type="http://schemas.openxmlformats.org/officeDocument/2006/relationships/image" Target="../media/image115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hyperlink" Target="&#51060;&#49324;&#50556;09&#51109;.pptx" TargetMode="External"/><Relationship Id="rId114" Type="http://schemas.openxmlformats.org/officeDocument/2006/relationships/image" Target="../media/image45.png"/><Relationship Id="rId275" Type="http://schemas.openxmlformats.org/officeDocument/2006/relationships/hyperlink" Target="../../&#49888;&#50557;PPT/57%20&#48716;&#47112;&#47788;&#49436;/&#48716;&#47112;&#47788;&#49436;1&#51109;.pptx" TargetMode="External"/><Relationship Id="rId60" Type="http://schemas.openxmlformats.org/officeDocument/2006/relationships/image" Target="../media/image18.png"/><Relationship Id="rId81" Type="http://schemas.openxmlformats.org/officeDocument/2006/relationships/hyperlink" Target="&#51060;&#49324;&#50556;25&#51109;.pptx" TargetMode="External"/><Relationship Id="rId135" Type="http://schemas.openxmlformats.org/officeDocument/2006/relationships/hyperlink" Target="&#51060;&#49324;&#50556;53&#51109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../08&#47355;&#44592;/&#47355;&#44592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../31&#50724;&#48148;&#45852;/&#50724;&#48148;&#45852;1&#51109;.pptx" TargetMode="External"/><Relationship Id="rId244" Type="http://schemas.openxmlformats.org/officeDocument/2006/relationships/image" Target="../media/image110.png"/><Relationship Id="rId18" Type="http://schemas.openxmlformats.org/officeDocument/2006/relationships/slide" Target="slide12.xml"/><Relationship Id="rId39" Type="http://schemas.openxmlformats.org/officeDocument/2006/relationships/hyperlink" Target="&#51060;&#49324;&#50556;04&#51109;.pptx" TargetMode="External"/><Relationship Id="rId26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6" Type="http://schemas.openxmlformats.org/officeDocument/2006/relationships/image" Target="../media/image131.png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&#51060;&#49324;&#50556;41&#51109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../03&#47112;&#50948;&#44592;/&#47112;&#50948;&#44592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&#51060;&#49324;&#50556;20&#51109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../26&#50640;&#49828;&#44180;/&#50640;&#49828;&#4418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hyperlink" Target="../../&#49888;&#50557;PPT/47%20&#44256;&#47536;&#46020;&#54980;&#49436;/&#44256;&#47536;&#46020;&#54980;&#49436;.pptx" TargetMode="External"/><Relationship Id="rId276" Type="http://schemas.openxmlformats.org/officeDocument/2006/relationships/image" Target="../media/image126.png"/><Relationship Id="rId40" Type="http://schemas.openxmlformats.org/officeDocument/2006/relationships/image" Target="../media/image8.png"/><Relationship Id="rId115" Type="http://schemas.openxmlformats.org/officeDocument/2006/relationships/hyperlink" Target="&#51060;&#49324;&#50556;46&#51109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51060;&#49324;&#50556;64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&#51060;&#49324;&#50556;15&#51109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../19&#49884;&#54200;/&#49884;&#54200;.pptx" TargetMode="External"/><Relationship Id="rId203" Type="http://schemas.openxmlformats.org/officeDocument/2006/relationships/hyperlink" Target="../21&#51204;&#46020;&#49436;/&#51204;&#46020;&#49436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../../&#49888;&#50557;PPT/42%20&#45572;&#44032;&#48373;&#51020;/&#45572;&#44032;&#48373;&#5102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image" Target="../media/image3.png"/><Relationship Id="rId105" Type="http://schemas.openxmlformats.org/officeDocument/2006/relationships/hyperlink" Target="&#51060;&#49324;&#50556;38&#51109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51060;&#49324;&#50556;59&#51109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&#51060;&#49324;&#50556;10&#51109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51060;&#49324;&#50556;32&#51109;.pptx" TargetMode="External"/><Relationship Id="rId189" Type="http://schemas.openxmlformats.org/officeDocument/2006/relationships/hyperlink" Target="../14&#50669;&#45824;&#54616;/&#50669;&#45824;&#5461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../37&#54617;&#44060;/&#54617;&#4406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&#51060;&#49324;&#50556;54&#51109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&#51060;&#49324;&#50556;05&#51109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51060;&#49324;&#50556;26&#51109;.pptx" TargetMode="External"/><Relationship Id="rId179" Type="http://schemas.openxmlformats.org/officeDocument/2006/relationships/hyperlink" Target="../09&#49324;&#47924;&#50648;&#49345;/&#49324;&#47924;&#50648;&#49345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../32&#50836;&#45208;/&#50836;&#45208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8" Type="http://schemas.openxmlformats.org/officeDocument/2006/relationships/image" Target="../media/image132.png"/><Relationship Id="rId106" Type="http://schemas.openxmlformats.org/officeDocument/2006/relationships/image" Target="../media/image41.png"/><Relationship Id="rId127" Type="http://schemas.openxmlformats.org/officeDocument/2006/relationships/hyperlink" Target="&#51060;&#49324;&#50556;40&#51109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060;&#49324;&#50556;27&#51109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51060;&#49324;&#50556;21&#51109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../04&#48124;&#49688;&#44592;/&#48124;&#49688;&#4459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../27&#45796;&#45768;&#50648;/&#45796;&#45768;&#50648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../../&#49888;&#50557;PPT/48%20&#44040;&#46972;&#46356;&#50500;&#49436;/&#44040;&#46972;&#46356;&#50500;&#49436;.pptx" TargetMode="External"/><Relationship Id="rId278" Type="http://schemas.openxmlformats.org/officeDocument/2006/relationships/image" Target="../media/image127.png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91" Type="http://schemas.openxmlformats.org/officeDocument/2006/relationships/hyperlink" Target="../15&#50640;&#49828;&#46972;/&#50640;&#49828;&#46972;.pptx" TargetMode="External"/><Relationship Id="rId205" Type="http://schemas.openxmlformats.org/officeDocument/2006/relationships/hyperlink" Target="../22&#50500;&#44032;/&#50500;&#44032;.pptx" TargetMode="External"/><Relationship Id="rId247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hyperlink" Target="&#51060;&#49324;&#50556;39&#51109;.pptx" TargetMode="External"/><Relationship Id="rId289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25.xml"/><Relationship Id="rId53" Type="http://schemas.openxmlformats.org/officeDocument/2006/relationships/hyperlink" Target="&#51060;&#49324;&#50556;11&#51109;.pptx" TargetMode="External"/><Relationship Id="rId149" Type="http://schemas.openxmlformats.org/officeDocument/2006/relationships/hyperlink" Target="&#51060;&#49324;&#50556;60&#51109;.pptx" TargetMode="External"/><Relationship Id="rId95" Type="http://schemas.openxmlformats.org/officeDocument/2006/relationships/hyperlink" Target="&#51060;&#49324;&#50556;33&#51109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71" Type="http://schemas.openxmlformats.org/officeDocument/2006/relationships/hyperlink" Target="../05&#49888;&#47749;&#44592;/&#49888;&#47749;&#44592;.pptx" TargetMode="External"/><Relationship Id="rId227" Type="http://schemas.openxmlformats.org/officeDocument/2006/relationships/hyperlink" Target="../33&#48120;&#44032;/&#48120;&#44032;.pptx" TargetMode="External"/><Relationship Id="rId269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45&#51109;.pptx" TargetMode="External"/><Relationship Id="rId21" Type="http://schemas.openxmlformats.org/officeDocument/2006/relationships/slide" Target="slide15.xml"/><Relationship Id="rId63" Type="http://schemas.openxmlformats.org/officeDocument/2006/relationships/hyperlink" Target="&#51060;&#49324;&#50556;16&#51109;.pptx" TargetMode="External"/><Relationship Id="rId159" Type="http://schemas.openxmlformats.org/officeDocument/2006/relationships/hyperlink" Target="&#51060;&#49324;&#50556;65&#51109;.pptx" TargetMode="External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5" Type="http://schemas.openxmlformats.org/officeDocument/2006/relationships/slide" Target="slide22.xml"/><Relationship Id="rId181" Type="http://schemas.openxmlformats.org/officeDocument/2006/relationships/hyperlink" Target="../10&#49324;&#47924;&#50648;&#54616;/&#49324;&#47924;&#50648;&#54616;.pptx" TargetMode="External"/><Relationship Id="rId237" Type="http://schemas.openxmlformats.org/officeDocument/2006/relationships/hyperlink" Target="../38&#49828;&#44032;&#47028;/&#49828;&#44032;&#47028;.pptx" TargetMode="External"/><Relationship Id="rId279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hyperlink" Target="&#51060;&#49324;&#50556;06&#51109;.pptx" TargetMode="External"/><Relationship Id="rId139" Type="http://schemas.openxmlformats.org/officeDocument/2006/relationships/hyperlink" Target="&#51060;&#49324;&#50556;55&#51109;.pptx" TargetMode="External"/><Relationship Id="rId290" Type="http://schemas.openxmlformats.org/officeDocument/2006/relationships/image" Target="../media/image133.png"/><Relationship Id="rId85" Type="http://schemas.openxmlformats.org/officeDocument/2006/relationships/hyperlink" Target="&#51060;&#49324;&#50556;28&#51109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48" Type="http://schemas.openxmlformats.org/officeDocument/2006/relationships/image" Target="../media/image112.png"/><Relationship Id="rId12" Type="http://schemas.openxmlformats.org/officeDocument/2006/relationships/slide" Target="slide6.xml"/><Relationship Id="rId33" Type="http://schemas.openxmlformats.org/officeDocument/2006/relationships/hyperlink" Target="&#51060;&#49324;&#50556;01&#51109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&#51060;&#49324;&#50556;50&#51109;.pptx" TargetMode="External"/><Relationship Id="rId280" Type="http://schemas.openxmlformats.org/officeDocument/2006/relationships/image" Target="../media/image128.png"/><Relationship Id="rId54" Type="http://schemas.openxmlformats.org/officeDocument/2006/relationships/image" Target="../media/image15.png"/><Relationship Id="rId75" Type="http://schemas.openxmlformats.org/officeDocument/2006/relationships/hyperlink" Target="&#51060;&#49324;&#50556;22&#51109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1060;&#49324;&#50556;66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../28&#54840;&#49464;&#50500;/&#54840;&#49464;&#5050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59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17.xml"/><Relationship Id="rId119" Type="http://schemas.openxmlformats.org/officeDocument/2006/relationships/hyperlink" Target="&#51060;&#49324;&#50556;44&#51109;.pptx" TargetMode="External"/><Relationship Id="rId270" Type="http://schemas.openxmlformats.org/officeDocument/2006/relationships/image" Target="../media/image123.png"/><Relationship Id="rId291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&#51060;&#49324;&#50556;17&#51109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&#51060;&#49324;&#50556;61&#51109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../16&#45712;&#54756;&#48120;&#50556;/&#45712;&#54756;&#48120;&#50556;.pptx" TargetMode="External"/><Relationship Id="rId207" Type="http://schemas.openxmlformats.org/officeDocument/2006/relationships/hyperlink" Target="../23&#51060;&#49324;&#50556;/&#51060;&#49324;&#50556;.pptx" TargetMode="External"/><Relationship Id="rId228" Type="http://schemas.openxmlformats.org/officeDocument/2006/relationships/image" Target="../media/image102.png"/><Relationship Id="rId249" Type="http://schemas.openxmlformats.org/officeDocument/2006/relationships/hyperlink" Target="../../&#49888;&#50557;PPT/44%20&#49324;&#46020;&#54665;&#51204;/&#49324;&#46020;&#54665;&#51204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1060;&#49324;&#50556;49&#51109;.pptx" TargetMode="External"/><Relationship Id="rId260" Type="http://schemas.openxmlformats.org/officeDocument/2006/relationships/image" Target="../media/image118.png"/><Relationship Id="rId281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&#51060;&#49324;&#50556;12&#51109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&#51060;&#49324;&#50556;34&#51109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&#51060;&#49324;&#50556;56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../12&#50676;&#50773;&#44592;&#54616;/&#50676;&#50773;&#44592;&#54616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../39&#47568;&#46972;&#44592;/&#47568;&#46972;&#44592;.pptx" TargetMode="External"/><Relationship Id="rId250" Type="http://schemas.openxmlformats.org/officeDocument/2006/relationships/image" Target="../media/image113.png"/><Relationship Id="rId271" Type="http://schemas.openxmlformats.org/officeDocument/2006/relationships/hyperlink" Target="../../&#49888;&#50557;PPT/55%20&#46356;&#47784;&#45936;&#54980;&#49436;/&#46356;&#47784;&#45936;&#54980;&#49436;.pptx" TargetMode="External"/><Relationship Id="rId292" Type="http://schemas.openxmlformats.org/officeDocument/2006/relationships/image" Target="../media/image134.png"/><Relationship Id="rId24" Type="http://schemas.openxmlformats.org/officeDocument/2006/relationships/slide" Target="slide18.xml"/><Relationship Id="rId45" Type="http://schemas.openxmlformats.org/officeDocument/2006/relationships/hyperlink" Target="&#51060;&#49324;&#50556;07&#51109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&#51060;&#49324;&#50556;29&#51109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&#51060;&#49324;&#50556;51&#51109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../06&#50668;&#54840;&#49688;&#50500;/&#50668;&#54840;&#49688;&#50500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../34&#45208;&#54996;/&#45208;&#54996;.pptx" TargetMode="External"/><Relationship Id="rId240" Type="http://schemas.openxmlformats.org/officeDocument/2006/relationships/image" Target="../media/image108.png"/><Relationship Id="rId261" Type="http://schemas.openxmlformats.org/officeDocument/2006/relationships/hyperlink" Target="../../&#49888;&#50557;PPT/50%20&#48716;&#47549;&#48372;&#49436;/&#48716;&#47549;&#48372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1060;&#49324;&#50556;02&#51109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&#51060;&#49324;&#50556;23&#51109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&#51060;&#49324;&#50556;43&#51109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../02&#52636;&#50528;&#44413;&#44592;/&#52636;&#50528;&#44413;&#44592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../29&#50836;&#50648;/&#50836;&#50648;.pptx" TargetMode="External"/><Relationship Id="rId230" Type="http://schemas.openxmlformats.org/officeDocument/2006/relationships/image" Target="../media/image103.png"/><Relationship Id="rId251" Type="http://schemas.openxmlformats.org/officeDocument/2006/relationships/hyperlink" Target="../../&#49888;&#50557;PPT/45%20&#47196;&#47560;&#49436;/&#47196;&#47560;&#49436;.pptx" TargetMode="External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&#51060;&#49324;&#50556;18&#51109;.pptx" TargetMode="External"/><Relationship Id="rId272" Type="http://schemas.openxmlformats.org/officeDocument/2006/relationships/image" Target="../media/image124.png"/><Relationship Id="rId293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51060;&#49324;&#50556;48&#51109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&#51060;&#49324;&#50556;62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../17&#50640;&#49828;&#45908;/&#50640;&#49828;&#45908;.pptx" TargetMode="External"/><Relationship Id="rId209" Type="http://schemas.openxmlformats.org/officeDocument/2006/relationships/hyperlink" Target="../24&#50696;&#47112;&#48120;&#50556;/&#50696;&#47112;&#48120;&#50556;.pptx" TargetMode="External"/><Relationship Id="rId220" Type="http://schemas.openxmlformats.org/officeDocument/2006/relationships/image" Target="../media/image98.png"/><Relationship Id="rId241" Type="http://schemas.openxmlformats.org/officeDocument/2006/relationships/hyperlink" Target="../../&#49888;&#50557;PPT/40%20&#47560;&#53468;&#48373;&#51020;/&#47560;&#53468;&#48373;&#51020;.pptx" TargetMode="External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&#51060;&#49324;&#50556;13&#51109;.pptx" TargetMode="External"/><Relationship Id="rId262" Type="http://schemas.openxmlformats.org/officeDocument/2006/relationships/image" Target="../media/image119.png"/><Relationship Id="rId283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image" Target="../media/image27.png"/><Relationship Id="rId99" Type="http://schemas.openxmlformats.org/officeDocument/2006/relationships/hyperlink" Target="&#51060;&#49324;&#50556;35&#51109;.pptx" TargetMode="External"/><Relationship Id="rId101" Type="http://schemas.openxmlformats.org/officeDocument/2006/relationships/hyperlink" Target="&#51060;&#49324;&#50556;36&#51109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&#51060;&#49324;&#50556;57&#51109;.pptx" TargetMode="External"/><Relationship Id="rId164" Type="http://schemas.openxmlformats.org/officeDocument/2006/relationships/image" Target="../media/image70.png"/><Relationship Id="rId185" Type="http://schemas.openxmlformats.org/officeDocument/2006/relationships/hyperlink" Target="../11&#50676;&#50773;&#44592;&#49345;/&#50676;&#50773;&#44592;&#49345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26" Type="http://schemas.openxmlformats.org/officeDocument/2006/relationships/slide" Target="slide20.xml"/><Relationship Id="rId231" Type="http://schemas.openxmlformats.org/officeDocument/2006/relationships/hyperlink" Target="../35&#54616;&#48149;&#44397;/&#54616;&#48149;&#44397;.pptx" TargetMode="External"/><Relationship Id="rId252" Type="http://schemas.openxmlformats.org/officeDocument/2006/relationships/image" Target="../media/image114.png"/><Relationship Id="rId273" Type="http://schemas.openxmlformats.org/officeDocument/2006/relationships/hyperlink" Target="../../&#49888;&#50557;PPT/56%20&#46356;&#46020;&#49436;/&#46356;&#46020;&#49436;.pptx" TargetMode="External"/><Relationship Id="rId294" Type="http://schemas.openxmlformats.org/officeDocument/2006/relationships/image" Target="../media/image135.png"/><Relationship Id="rId47" Type="http://schemas.openxmlformats.org/officeDocument/2006/relationships/hyperlink" Target="&#51060;&#49324;&#50556;08&#51109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&#51060;&#49324;&#50556;30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&#51060;&#49324;&#50556;52&#51109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../07&#49324;&#49324;&#44592;/&#49324;&#49324;&#44592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../30&#50500;&#47784;&#49828;/&#50500;&#47784;&#49828;.pptx" TargetMode="External"/><Relationship Id="rId242" Type="http://schemas.openxmlformats.org/officeDocument/2006/relationships/image" Target="../media/image109.png"/><Relationship Id="rId263" Type="http://schemas.openxmlformats.org/officeDocument/2006/relationships/hyperlink" Target="../../&#49888;&#50557;PPT/51%20&#44264;&#47196;&#49352;&#49436;/&#44264;&#47196;&#49352;&#49436;.pptx" TargetMode="External"/><Relationship Id="rId284" Type="http://schemas.openxmlformats.org/officeDocument/2006/relationships/image" Target="../media/image130.png"/><Relationship Id="rId37" Type="http://schemas.openxmlformats.org/officeDocument/2006/relationships/hyperlink" Target="&#51060;&#49324;&#50556;03&#51109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&#51060;&#49324;&#50556;24&#51109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&#51060;&#49324;&#50556;42&#51109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285;&#49464;&#44592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../25&#50696;&#47112;&#48120;&#50556;&#50528;&#44032;/&#50696;&#47112;&#48120;&#50556;&#50528;&#44032;.pptx" TargetMode="External"/><Relationship Id="rId232" Type="http://schemas.openxmlformats.org/officeDocument/2006/relationships/image" Target="../media/image104.png"/><Relationship Id="rId253" Type="http://schemas.openxmlformats.org/officeDocument/2006/relationships/hyperlink" Target="../../&#49888;&#50557;PPT/46%20&#44256;&#47536;&#46020;&#51204;&#49436;/&#44256;&#47536;&#46020;&#51204;&#49436;.pptx" TargetMode="External"/><Relationship Id="rId274" Type="http://schemas.openxmlformats.org/officeDocument/2006/relationships/image" Target="../media/image125.png"/><Relationship Id="rId295" Type="http://schemas.openxmlformats.org/officeDocument/2006/relationships/image" Target="../media/image155.png"/><Relationship Id="rId27" Type="http://schemas.openxmlformats.org/officeDocument/2006/relationships/slide" Target="slide8.xml"/><Relationship Id="rId48" Type="http://schemas.openxmlformats.org/officeDocument/2006/relationships/image" Target="../media/image12.png"/><Relationship Id="rId69" Type="http://schemas.openxmlformats.org/officeDocument/2006/relationships/hyperlink" Target="&#51060;&#49324;&#50556;19&#51109;.pptx" TargetMode="External"/><Relationship Id="rId113" Type="http://schemas.openxmlformats.org/officeDocument/2006/relationships/hyperlink" Target="&#51060;&#49324;&#50556;47&#51109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&#51060;&#49324;&#50556;63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../18&#50853;&#44592;/&#50853;&#44592;.pptx" TargetMode="External"/><Relationship Id="rId201" Type="http://schemas.openxmlformats.org/officeDocument/2006/relationships/hyperlink" Target="../20&#51104;&#50616;/&#51104;&#50616;.pptx" TargetMode="External"/><Relationship Id="rId222" Type="http://schemas.openxmlformats.org/officeDocument/2006/relationships/image" Target="../media/image99.png"/><Relationship Id="rId243" Type="http://schemas.openxmlformats.org/officeDocument/2006/relationships/hyperlink" Target="../../&#49888;&#50557;PPT/41%20&#47560;&#44032;&#48373;&#51020;/&#47560;&#44032;&#48373;&#51020;.pptx" TargetMode="External"/><Relationship Id="rId264" Type="http://schemas.openxmlformats.org/officeDocument/2006/relationships/image" Target="../media/image120.png"/><Relationship Id="rId285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&#51060;&#49324;&#50556;14&#51109;.pptx" TargetMode="External"/><Relationship Id="rId103" Type="http://schemas.openxmlformats.org/officeDocument/2006/relationships/hyperlink" Target="&#51060;&#49324;&#50556;37&#51109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&#51060;&#49324;&#50556;31&#51109;.pptx" TargetMode="External"/><Relationship Id="rId145" Type="http://schemas.openxmlformats.org/officeDocument/2006/relationships/hyperlink" Target="&#51060;&#49324;&#50556;58&#51109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../13&#50669;&#45824;&#49345;/&#50669;&#45824;&#49345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4.png"/><Relationship Id="rId233" Type="http://schemas.openxmlformats.org/officeDocument/2006/relationships/hyperlink" Target="../36&#49828;&#48148;&#45264;/&#49828;&#48148;&#45264;.pptx" TargetMode="External"/><Relationship Id="rId254" Type="http://schemas.openxmlformats.org/officeDocument/2006/relationships/image" Target="../media/image115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hyperlink" Target="&#51060;&#49324;&#50556;09&#51109;.pptx" TargetMode="External"/><Relationship Id="rId114" Type="http://schemas.openxmlformats.org/officeDocument/2006/relationships/image" Target="../media/image45.png"/><Relationship Id="rId275" Type="http://schemas.openxmlformats.org/officeDocument/2006/relationships/hyperlink" Target="../../&#49888;&#50557;PPT/57%20&#48716;&#47112;&#47788;&#49436;/&#48716;&#47112;&#47788;&#49436;1&#51109;.pptx" TargetMode="External"/><Relationship Id="rId60" Type="http://schemas.openxmlformats.org/officeDocument/2006/relationships/image" Target="../media/image18.png"/><Relationship Id="rId81" Type="http://schemas.openxmlformats.org/officeDocument/2006/relationships/hyperlink" Target="&#51060;&#49324;&#50556;25&#51109;.pptx" TargetMode="External"/><Relationship Id="rId135" Type="http://schemas.openxmlformats.org/officeDocument/2006/relationships/hyperlink" Target="&#51060;&#49324;&#50556;53&#51109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../08&#47355;&#44592;/&#47355;&#44592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../31&#50724;&#48148;&#45852;/&#50724;&#48148;&#45852;1&#51109;.pptx" TargetMode="External"/><Relationship Id="rId244" Type="http://schemas.openxmlformats.org/officeDocument/2006/relationships/image" Target="../media/image110.png"/><Relationship Id="rId18" Type="http://schemas.openxmlformats.org/officeDocument/2006/relationships/slide" Target="slide12.xml"/><Relationship Id="rId39" Type="http://schemas.openxmlformats.org/officeDocument/2006/relationships/hyperlink" Target="&#51060;&#49324;&#50556;04&#51109;.pptx" TargetMode="External"/><Relationship Id="rId26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6" Type="http://schemas.openxmlformats.org/officeDocument/2006/relationships/image" Target="../media/image131.png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&#51060;&#49324;&#50556;41&#51109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../03&#47112;&#50948;&#44592;/&#47112;&#50948;&#44592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&#51060;&#49324;&#50556;20&#51109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../26&#50640;&#49828;&#44180;/&#50640;&#49828;&#4418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hyperlink" Target="../../&#49888;&#50557;PPT/47%20&#44256;&#47536;&#46020;&#54980;&#49436;/&#44256;&#47536;&#46020;&#54980;&#49436;.pptx" TargetMode="External"/><Relationship Id="rId276" Type="http://schemas.openxmlformats.org/officeDocument/2006/relationships/image" Target="../media/image126.png"/><Relationship Id="rId40" Type="http://schemas.openxmlformats.org/officeDocument/2006/relationships/image" Target="../media/image8.png"/><Relationship Id="rId115" Type="http://schemas.openxmlformats.org/officeDocument/2006/relationships/hyperlink" Target="&#51060;&#49324;&#50556;46&#51109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51060;&#49324;&#50556;64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&#51060;&#49324;&#50556;15&#51109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../19&#49884;&#54200;/&#49884;&#54200;.pptx" TargetMode="External"/><Relationship Id="rId203" Type="http://schemas.openxmlformats.org/officeDocument/2006/relationships/hyperlink" Target="../21&#51204;&#46020;&#49436;/&#51204;&#46020;&#49436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../../&#49888;&#50557;PPT/42%20&#45572;&#44032;&#48373;&#51020;/&#45572;&#44032;&#48373;&#5102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image" Target="../media/image3.png"/><Relationship Id="rId105" Type="http://schemas.openxmlformats.org/officeDocument/2006/relationships/hyperlink" Target="&#51060;&#49324;&#50556;38&#51109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51060;&#49324;&#50556;59&#51109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&#51060;&#49324;&#50556;10&#51109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51060;&#49324;&#50556;32&#51109;.pptx" TargetMode="External"/><Relationship Id="rId189" Type="http://schemas.openxmlformats.org/officeDocument/2006/relationships/hyperlink" Target="../14&#50669;&#45824;&#54616;/&#50669;&#45824;&#5461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../37&#54617;&#44060;/&#54617;&#4406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&#51060;&#49324;&#50556;54&#51109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&#51060;&#49324;&#50556;05&#51109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51060;&#49324;&#50556;26&#51109;.pptx" TargetMode="External"/><Relationship Id="rId179" Type="http://schemas.openxmlformats.org/officeDocument/2006/relationships/hyperlink" Target="../09&#49324;&#47924;&#50648;&#49345;/&#49324;&#47924;&#50648;&#49345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../32&#50836;&#45208;/&#50836;&#45208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8" Type="http://schemas.openxmlformats.org/officeDocument/2006/relationships/image" Target="../media/image132.png"/><Relationship Id="rId106" Type="http://schemas.openxmlformats.org/officeDocument/2006/relationships/image" Target="../media/image41.png"/><Relationship Id="rId127" Type="http://schemas.openxmlformats.org/officeDocument/2006/relationships/hyperlink" Target="&#51060;&#49324;&#50556;40&#51109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060;&#49324;&#50556;27&#51109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51060;&#49324;&#50556;21&#51109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../04&#48124;&#49688;&#44592;/&#48124;&#49688;&#4459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../27&#45796;&#45768;&#50648;/&#45796;&#45768;&#50648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../../&#49888;&#50557;PPT/48%20&#44040;&#46972;&#46356;&#50500;&#49436;/&#44040;&#46972;&#46356;&#50500;&#49436;.pptx" TargetMode="External"/><Relationship Id="rId278" Type="http://schemas.openxmlformats.org/officeDocument/2006/relationships/image" Target="../media/image127.png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91" Type="http://schemas.openxmlformats.org/officeDocument/2006/relationships/hyperlink" Target="../15&#50640;&#49828;&#46972;/&#50640;&#49828;&#46972;.pptx" TargetMode="External"/><Relationship Id="rId205" Type="http://schemas.openxmlformats.org/officeDocument/2006/relationships/hyperlink" Target="../22&#50500;&#44032;/&#50500;&#44032;.pptx" TargetMode="External"/><Relationship Id="rId247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hyperlink" Target="&#51060;&#49324;&#50556;39&#51109;.pptx" TargetMode="External"/><Relationship Id="rId289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25.xml"/><Relationship Id="rId53" Type="http://schemas.openxmlformats.org/officeDocument/2006/relationships/hyperlink" Target="&#51060;&#49324;&#50556;11&#51109;.pptx" TargetMode="External"/><Relationship Id="rId149" Type="http://schemas.openxmlformats.org/officeDocument/2006/relationships/hyperlink" Target="&#51060;&#49324;&#50556;60&#51109;.pptx" TargetMode="External"/><Relationship Id="rId95" Type="http://schemas.openxmlformats.org/officeDocument/2006/relationships/hyperlink" Target="&#51060;&#49324;&#50556;33&#51109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71" Type="http://schemas.openxmlformats.org/officeDocument/2006/relationships/hyperlink" Target="../05&#49888;&#47749;&#44592;/&#49888;&#47749;&#44592;.pptx" TargetMode="External"/><Relationship Id="rId227" Type="http://schemas.openxmlformats.org/officeDocument/2006/relationships/hyperlink" Target="../33&#48120;&#44032;/&#48120;&#44032;.pptx" TargetMode="External"/><Relationship Id="rId269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45&#51109;.pptx" TargetMode="External"/><Relationship Id="rId21" Type="http://schemas.openxmlformats.org/officeDocument/2006/relationships/slide" Target="slide15.xml"/><Relationship Id="rId63" Type="http://schemas.openxmlformats.org/officeDocument/2006/relationships/hyperlink" Target="&#51060;&#49324;&#50556;16&#51109;.pptx" TargetMode="External"/><Relationship Id="rId159" Type="http://schemas.openxmlformats.org/officeDocument/2006/relationships/hyperlink" Target="&#51060;&#49324;&#50556;65&#51109;.pptx" TargetMode="External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5" Type="http://schemas.openxmlformats.org/officeDocument/2006/relationships/slide" Target="slide22.xml"/><Relationship Id="rId181" Type="http://schemas.openxmlformats.org/officeDocument/2006/relationships/hyperlink" Target="../10&#49324;&#47924;&#50648;&#54616;/&#49324;&#47924;&#50648;&#54616;.pptx" TargetMode="External"/><Relationship Id="rId237" Type="http://schemas.openxmlformats.org/officeDocument/2006/relationships/hyperlink" Target="../38&#49828;&#44032;&#47028;/&#49828;&#44032;&#47028;.pptx" TargetMode="External"/><Relationship Id="rId279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hyperlink" Target="&#51060;&#49324;&#50556;06&#51109;.pptx" TargetMode="External"/><Relationship Id="rId139" Type="http://schemas.openxmlformats.org/officeDocument/2006/relationships/hyperlink" Target="&#51060;&#49324;&#50556;55&#51109;.pptx" TargetMode="External"/><Relationship Id="rId290" Type="http://schemas.openxmlformats.org/officeDocument/2006/relationships/image" Target="../media/image133.png"/><Relationship Id="rId85" Type="http://schemas.openxmlformats.org/officeDocument/2006/relationships/hyperlink" Target="&#51060;&#49324;&#50556;28&#51109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48" Type="http://schemas.openxmlformats.org/officeDocument/2006/relationships/image" Target="../media/image112.png"/><Relationship Id="rId12" Type="http://schemas.openxmlformats.org/officeDocument/2006/relationships/slide" Target="slide6.xml"/><Relationship Id="rId33" Type="http://schemas.openxmlformats.org/officeDocument/2006/relationships/hyperlink" Target="&#51060;&#49324;&#50556;01&#51109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&#51060;&#49324;&#50556;50&#51109;.pptx" TargetMode="External"/><Relationship Id="rId280" Type="http://schemas.openxmlformats.org/officeDocument/2006/relationships/image" Target="../media/image128.png"/><Relationship Id="rId54" Type="http://schemas.openxmlformats.org/officeDocument/2006/relationships/image" Target="../media/image15.png"/><Relationship Id="rId75" Type="http://schemas.openxmlformats.org/officeDocument/2006/relationships/hyperlink" Target="&#51060;&#49324;&#50556;22&#51109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1060;&#49324;&#50556;66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../28&#54840;&#49464;&#50500;/&#54840;&#49464;&#5050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59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17.xml"/><Relationship Id="rId119" Type="http://schemas.openxmlformats.org/officeDocument/2006/relationships/hyperlink" Target="&#51060;&#49324;&#50556;44&#51109;.pptx" TargetMode="External"/><Relationship Id="rId270" Type="http://schemas.openxmlformats.org/officeDocument/2006/relationships/image" Target="../media/image123.png"/><Relationship Id="rId291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&#51060;&#49324;&#50556;17&#51109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&#51060;&#49324;&#50556;61&#51109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../16&#45712;&#54756;&#48120;&#50556;/&#45712;&#54756;&#48120;&#50556;.pptx" TargetMode="External"/><Relationship Id="rId207" Type="http://schemas.openxmlformats.org/officeDocument/2006/relationships/hyperlink" Target="../23&#51060;&#49324;&#50556;/&#51060;&#49324;&#50556;.pptx" TargetMode="External"/><Relationship Id="rId228" Type="http://schemas.openxmlformats.org/officeDocument/2006/relationships/image" Target="../media/image102.png"/><Relationship Id="rId249" Type="http://schemas.openxmlformats.org/officeDocument/2006/relationships/hyperlink" Target="../../&#49888;&#50557;PPT/44%20&#49324;&#46020;&#54665;&#51204;/&#49324;&#46020;&#54665;&#51204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1060;&#49324;&#50556;49&#51109;.pptx" TargetMode="External"/><Relationship Id="rId260" Type="http://schemas.openxmlformats.org/officeDocument/2006/relationships/image" Target="../media/image118.png"/><Relationship Id="rId281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&#51060;&#49324;&#50556;12&#51109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&#51060;&#49324;&#50556;34&#51109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&#51060;&#49324;&#50556;56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../12&#50676;&#50773;&#44592;&#54616;/&#50676;&#50773;&#44592;&#54616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../39&#47568;&#46972;&#44592;/&#47568;&#46972;&#44592;.pptx" TargetMode="External"/><Relationship Id="rId250" Type="http://schemas.openxmlformats.org/officeDocument/2006/relationships/image" Target="../media/image113.png"/><Relationship Id="rId271" Type="http://schemas.openxmlformats.org/officeDocument/2006/relationships/hyperlink" Target="../../&#49888;&#50557;PPT/55%20&#46356;&#47784;&#45936;&#54980;&#49436;/&#46356;&#47784;&#45936;&#54980;&#49436;.pptx" TargetMode="External"/><Relationship Id="rId292" Type="http://schemas.openxmlformats.org/officeDocument/2006/relationships/image" Target="../media/image134.png"/><Relationship Id="rId24" Type="http://schemas.openxmlformats.org/officeDocument/2006/relationships/slide" Target="slide18.xml"/><Relationship Id="rId45" Type="http://schemas.openxmlformats.org/officeDocument/2006/relationships/hyperlink" Target="&#51060;&#49324;&#50556;07&#51109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&#51060;&#49324;&#50556;29&#51109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&#51060;&#49324;&#50556;51&#51109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../06&#50668;&#54840;&#49688;&#50500;/&#50668;&#54840;&#49688;&#50500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../34&#45208;&#54996;/&#45208;&#54996;.pptx" TargetMode="External"/><Relationship Id="rId240" Type="http://schemas.openxmlformats.org/officeDocument/2006/relationships/image" Target="../media/image108.png"/><Relationship Id="rId261" Type="http://schemas.openxmlformats.org/officeDocument/2006/relationships/hyperlink" Target="../../&#49888;&#50557;PPT/50%20&#48716;&#47549;&#48372;&#49436;/&#48716;&#47549;&#48372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1060;&#49324;&#50556;02&#51109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&#51060;&#49324;&#50556;23&#51109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&#51060;&#49324;&#50556;43&#51109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../02&#52636;&#50528;&#44413;&#44592;/&#52636;&#50528;&#44413;&#44592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../29&#50836;&#50648;/&#50836;&#50648;.pptx" TargetMode="External"/><Relationship Id="rId230" Type="http://schemas.openxmlformats.org/officeDocument/2006/relationships/image" Target="../media/image103.png"/><Relationship Id="rId251" Type="http://schemas.openxmlformats.org/officeDocument/2006/relationships/hyperlink" Target="../../&#49888;&#50557;PPT/45%20&#47196;&#47560;&#49436;/&#47196;&#47560;&#49436;.pptx" TargetMode="External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&#51060;&#49324;&#50556;18&#51109;.pptx" TargetMode="External"/><Relationship Id="rId272" Type="http://schemas.openxmlformats.org/officeDocument/2006/relationships/image" Target="../media/image124.png"/><Relationship Id="rId293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51060;&#49324;&#50556;48&#51109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&#51060;&#49324;&#50556;62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../17&#50640;&#49828;&#45908;/&#50640;&#49828;&#45908;.pptx" TargetMode="External"/><Relationship Id="rId209" Type="http://schemas.openxmlformats.org/officeDocument/2006/relationships/hyperlink" Target="../24&#50696;&#47112;&#48120;&#50556;/&#50696;&#47112;&#48120;&#50556;.pptx" TargetMode="External"/><Relationship Id="rId220" Type="http://schemas.openxmlformats.org/officeDocument/2006/relationships/image" Target="../media/image98.png"/><Relationship Id="rId241" Type="http://schemas.openxmlformats.org/officeDocument/2006/relationships/hyperlink" Target="../../&#49888;&#50557;PPT/40%20&#47560;&#53468;&#48373;&#51020;/&#47560;&#53468;&#48373;&#51020;.pptx" TargetMode="External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&#51060;&#49324;&#50556;13&#51109;.pptx" TargetMode="External"/><Relationship Id="rId262" Type="http://schemas.openxmlformats.org/officeDocument/2006/relationships/image" Target="../media/image119.png"/><Relationship Id="rId283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image" Target="../media/image27.png"/><Relationship Id="rId99" Type="http://schemas.openxmlformats.org/officeDocument/2006/relationships/hyperlink" Target="&#51060;&#49324;&#50556;35&#51109;.pptx" TargetMode="External"/><Relationship Id="rId101" Type="http://schemas.openxmlformats.org/officeDocument/2006/relationships/hyperlink" Target="&#51060;&#49324;&#50556;36&#51109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&#51060;&#49324;&#50556;57&#51109;.pptx" TargetMode="External"/><Relationship Id="rId164" Type="http://schemas.openxmlformats.org/officeDocument/2006/relationships/image" Target="../media/image70.png"/><Relationship Id="rId185" Type="http://schemas.openxmlformats.org/officeDocument/2006/relationships/hyperlink" Target="../11&#50676;&#50773;&#44592;&#49345;/&#50676;&#50773;&#44592;&#49345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26" Type="http://schemas.openxmlformats.org/officeDocument/2006/relationships/slide" Target="slide20.xml"/><Relationship Id="rId231" Type="http://schemas.openxmlformats.org/officeDocument/2006/relationships/hyperlink" Target="../35&#54616;&#48149;&#44397;/&#54616;&#48149;&#44397;.pptx" TargetMode="External"/><Relationship Id="rId252" Type="http://schemas.openxmlformats.org/officeDocument/2006/relationships/image" Target="../media/image114.png"/><Relationship Id="rId273" Type="http://schemas.openxmlformats.org/officeDocument/2006/relationships/hyperlink" Target="../../&#49888;&#50557;PPT/56%20&#46356;&#46020;&#49436;/&#46356;&#46020;&#49436;.pptx" TargetMode="External"/><Relationship Id="rId294" Type="http://schemas.openxmlformats.org/officeDocument/2006/relationships/image" Target="../media/image135.png"/><Relationship Id="rId47" Type="http://schemas.openxmlformats.org/officeDocument/2006/relationships/hyperlink" Target="&#51060;&#49324;&#50556;08&#51109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&#51060;&#49324;&#50556;30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&#51060;&#49324;&#50556;52&#51109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../07&#49324;&#49324;&#44592;/&#49324;&#49324;&#44592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../30&#50500;&#47784;&#49828;/&#50500;&#47784;&#49828;.pptx" TargetMode="External"/><Relationship Id="rId242" Type="http://schemas.openxmlformats.org/officeDocument/2006/relationships/image" Target="../media/image109.png"/><Relationship Id="rId263" Type="http://schemas.openxmlformats.org/officeDocument/2006/relationships/hyperlink" Target="../../&#49888;&#50557;PPT/51%20&#44264;&#47196;&#49352;&#49436;/&#44264;&#47196;&#49352;&#49436;.pptx" TargetMode="External"/><Relationship Id="rId284" Type="http://schemas.openxmlformats.org/officeDocument/2006/relationships/image" Target="../media/image130.png"/><Relationship Id="rId37" Type="http://schemas.openxmlformats.org/officeDocument/2006/relationships/hyperlink" Target="&#51060;&#49324;&#50556;03&#51109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&#51060;&#49324;&#50556;24&#51109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&#51060;&#49324;&#50556;42&#51109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285;&#49464;&#44592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../25&#50696;&#47112;&#48120;&#50556;&#50528;&#44032;/&#50696;&#47112;&#48120;&#50556;&#50528;&#44032;.pptx" TargetMode="External"/><Relationship Id="rId232" Type="http://schemas.openxmlformats.org/officeDocument/2006/relationships/image" Target="../media/image104.png"/><Relationship Id="rId253" Type="http://schemas.openxmlformats.org/officeDocument/2006/relationships/hyperlink" Target="../../&#49888;&#50557;PPT/46%20&#44256;&#47536;&#46020;&#51204;&#49436;/&#44256;&#47536;&#46020;&#51204;&#49436;.pptx" TargetMode="External"/><Relationship Id="rId274" Type="http://schemas.openxmlformats.org/officeDocument/2006/relationships/image" Target="../media/image125.png"/><Relationship Id="rId295" Type="http://schemas.openxmlformats.org/officeDocument/2006/relationships/image" Target="../media/image156.png"/><Relationship Id="rId27" Type="http://schemas.openxmlformats.org/officeDocument/2006/relationships/slide" Target="slide8.xml"/><Relationship Id="rId48" Type="http://schemas.openxmlformats.org/officeDocument/2006/relationships/image" Target="../media/image12.png"/><Relationship Id="rId69" Type="http://schemas.openxmlformats.org/officeDocument/2006/relationships/hyperlink" Target="&#51060;&#49324;&#50556;19&#51109;.pptx" TargetMode="External"/><Relationship Id="rId113" Type="http://schemas.openxmlformats.org/officeDocument/2006/relationships/hyperlink" Target="&#51060;&#49324;&#50556;47&#51109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&#51060;&#49324;&#50556;63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../18&#50853;&#44592;/&#50853;&#44592;.pptx" TargetMode="External"/><Relationship Id="rId201" Type="http://schemas.openxmlformats.org/officeDocument/2006/relationships/hyperlink" Target="../20&#51104;&#50616;/&#51104;&#50616;.pptx" TargetMode="External"/><Relationship Id="rId222" Type="http://schemas.openxmlformats.org/officeDocument/2006/relationships/image" Target="../media/image99.png"/><Relationship Id="rId243" Type="http://schemas.openxmlformats.org/officeDocument/2006/relationships/hyperlink" Target="../../&#49888;&#50557;PPT/41%20&#47560;&#44032;&#48373;&#51020;/&#47560;&#44032;&#48373;&#51020;.pptx" TargetMode="External"/><Relationship Id="rId264" Type="http://schemas.openxmlformats.org/officeDocument/2006/relationships/image" Target="../media/image120.png"/><Relationship Id="rId285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&#51060;&#49324;&#50556;14&#51109;.pptx" TargetMode="External"/><Relationship Id="rId103" Type="http://schemas.openxmlformats.org/officeDocument/2006/relationships/hyperlink" Target="&#51060;&#49324;&#50556;37&#51109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&#51060;&#49324;&#50556;31&#51109;.pptx" TargetMode="External"/><Relationship Id="rId145" Type="http://schemas.openxmlformats.org/officeDocument/2006/relationships/hyperlink" Target="&#51060;&#49324;&#50556;58&#51109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../13&#50669;&#45824;&#49345;/&#50669;&#45824;&#49345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4.png"/><Relationship Id="rId233" Type="http://schemas.openxmlformats.org/officeDocument/2006/relationships/hyperlink" Target="../36&#49828;&#48148;&#45264;/&#49828;&#48148;&#45264;.pptx" TargetMode="External"/><Relationship Id="rId254" Type="http://schemas.openxmlformats.org/officeDocument/2006/relationships/image" Target="../media/image115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hyperlink" Target="&#51060;&#49324;&#50556;09&#51109;.pptx" TargetMode="External"/><Relationship Id="rId114" Type="http://schemas.openxmlformats.org/officeDocument/2006/relationships/image" Target="../media/image45.png"/><Relationship Id="rId275" Type="http://schemas.openxmlformats.org/officeDocument/2006/relationships/hyperlink" Target="../../&#49888;&#50557;PPT/57%20&#48716;&#47112;&#47788;&#49436;/&#48716;&#47112;&#47788;&#49436;1&#51109;.pptx" TargetMode="External"/><Relationship Id="rId60" Type="http://schemas.openxmlformats.org/officeDocument/2006/relationships/image" Target="../media/image18.png"/><Relationship Id="rId81" Type="http://schemas.openxmlformats.org/officeDocument/2006/relationships/hyperlink" Target="&#51060;&#49324;&#50556;25&#51109;.pptx" TargetMode="External"/><Relationship Id="rId135" Type="http://schemas.openxmlformats.org/officeDocument/2006/relationships/hyperlink" Target="&#51060;&#49324;&#50556;53&#51109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../08&#47355;&#44592;/&#47355;&#44592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../31&#50724;&#48148;&#45852;/&#50724;&#48148;&#45852;1&#51109;.pptx" TargetMode="External"/><Relationship Id="rId244" Type="http://schemas.openxmlformats.org/officeDocument/2006/relationships/image" Target="../media/image110.png"/><Relationship Id="rId18" Type="http://schemas.openxmlformats.org/officeDocument/2006/relationships/slide" Target="slide12.xml"/><Relationship Id="rId39" Type="http://schemas.openxmlformats.org/officeDocument/2006/relationships/hyperlink" Target="&#51060;&#49324;&#50556;04&#51109;.pptx" TargetMode="External"/><Relationship Id="rId26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6" Type="http://schemas.openxmlformats.org/officeDocument/2006/relationships/image" Target="../media/image131.png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&#51060;&#49324;&#50556;41&#51109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../03&#47112;&#50948;&#44592;/&#47112;&#50948;&#44592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&#51060;&#49324;&#50556;20&#51109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../26&#50640;&#49828;&#44180;/&#50640;&#49828;&#4418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hyperlink" Target="../../&#49888;&#50557;PPT/47%20&#44256;&#47536;&#46020;&#54980;&#49436;/&#44256;&#47536;&#46020;&#54980;&#49436;.pptx" TargetMode="External"/><Relationship Id="rId276" Type="http://schemas.openxmlformats.org/officeDocument/2006/relationships/image" Target="../media/image126.png"/><Relationship Id="rId40" Type="http://schemas.openxmlformats.org/officeDocument/2006/relationships/image" Target="../media/image8.png"/><Relationship Id="rId115" Type="http://schemas.openxmlformats.org/officeDocument/2006/relationships/hyperlink" Target="&#51060;&#49324;&#50556;46&#51109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51060;&#49324;&#50556;64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&#51060;&#49324;&#50556;15&#51109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../19&#49884;&#54200;/&#49884;&#54200;.pptx" TargetMode="External"/><Relationship Id="rId203" Type="http://schemas.openxmlformats.org/officeDocument/2006/relationships/hyperlink" Target="../21&#51204;&#46020;&#49436;/&#51204;&#46020;&#49436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../../&#49888;&#50557;PPT/42%20&#45572;&#44032;&#48373;&#51020;/&#45572;&#44032;&#48373;&#5102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image" Target="../media/image3.png"/><Relationship Id="rId105" Type="http://schemas.openxmlformats.org/officeDocument/2006/relationships/hyperlink" Target="&#51060;&#49324;&#50556;38&#51109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51060;&#49324;&#50556;59&#51109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&#51060;&#49324;&#50556;10&#51109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51060;&#49324;&#50556;32&#51109;.pptx" TargetMode="External"/><Relationship Id="rId189" Type="http://schemas.openxmlformats.org/officeDocument/2006/relationships/hyperlink" Target="../14&#50669;&#45824;&#54616;/&#50669;&#45824;&#5461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../37&#54617;&#44060;/&#54617;&#4406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&#51060;&#49324;&#50556;54&#51109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&#51060;&#49324;&#50556;05&#51109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51060;&#49324;&#50556;26&#51109;.pptx" TargetMode="External"/><Relationship Id="rId179" Type="http://schemas.openxmlformats.org/officeDocument/2006/relationships/hyperlink" Target="../09&#49324;&#47924;&#50648;&#49345;/&#49324;&#47924;&#50648;&#49345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../32&#50836;&#45208;/&#50836;&#45208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8" Type="http://schemas.openxmlformats.org/officeDocument/2006/relationships/image" Target="../media/image132.png"/><Relationship Id="rId106" Type="http://schemas.openxmlformats.org/officeDocument/2006/relationships/image" Target="../media/image41.png"/><Relationship Id="rId127" Type="http://schemas.openxmlformats.org/officeDocument/2006/relationships/hyperlink" Target="&#51060;&#49324;&#50556;40&#51109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060;&#49324;&#50556;27&#51109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51060;&#49324;&#50556;21&#51109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../04&#48124;&#49688;&#44592;/&#48124;&#49688;&#4459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../27&#45796;&#45768;&#50648;/&#45796;&#45768;&#50648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../../&#49888;&#50557;PPT/48%20&#44040;&#46972;&#46356;&#50500;&#49436;/&#44040;&#46972;&#46356;&#50500;&#49436;.pptx" TargetMode="External"/><Relationship Id="rId278" Type="http://schemas.openxmlformats.org/officeDocument/2006/relationships/image" Target="../media/image127.png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91" Type="http://schemas.openxmlformats.org/officeDocument/2006/relationships/hyperlink" Target="../15&#50640;&#49828;&#46972;/&#50640;&#49828;&#46972;.pptx" TargetMode="External"/><Relationship Id="rId205" Type="http://schemas.openxmlformats.org/officeDocument/2006/relationships/hyperlink" Target="../22&#50500;&#44032;/&#50500;&#44032;.pptx" TargetMode="External"/><Relationship Id="rId247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hyperlink" Target="&#51060;&#49324;&#50556;39&#51109;.pptx" TargetMode="External"/><Relationship Id="rId289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25.xml"/><Relationship Id="rId53" Type="http://schemas.openxmlformats.org/officeDocument/2006/relationships/hyperlink" Target="&#51060;&#49324;&#50556;11&#51109;.pptx" TargetMode="External"/><Relationship Id="rId149" Type="http://schemas.openxmlformats.org/officeDocument/2006/relationships/hyperlink" Target="&#51060;&#49324;&#50556;60&#51109;.pptx" TargetMode="External"/><Relationship Id="rId95" Type="http://schemas.openxmlformats.org/officeDocument/2006/relationships/hyperlink" Target="&#51060;&#49324;&#50556;33&#51109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71" Type="http://schemas.openxmlformats.org/officeDocument/2006/relationships/hyperlink" Target="../05&#49888;&#47749;&#44592;/&#49888;&#47749;&#44592;.pptx" TargetMode="External"/><Relationship Id="rId227" Type="http://schemas.openxmlformats.org/officeDocument/2006/relationships/hyperlink" Target="../33&#48120;&#44032;/&#48120;&#44032;.pptx" TargetMode="External"/><Relationship Id="rId269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45&#51109;.pptx" TargetMode="External"/><Relationship Id="rId21" Type="http://schemas.openxmlformats.org/officeDocument/2006/relationships/slide" Target="slide15.xml"/><Relationship Id="rId63" Type="http://schemas.openxmlformats.org/officeDocument/2006/relationships/hyperlink" Target="&#51060;&#49324;&#50556;16&#51109;.pptx" TargetMode="External"/><Relationship Id="rId159" Type="http://schemas.openxmlformats.org/officeDocument/2006/relationships/hyperlink" Target="&#51060;&#49324;&#50556;65&#51109;.pptx" TargetMode="External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5" Type="http://schemas.openxmlformats.org/officeDocument/2006/relationships/slide" Target="slide22.xml"/><Relationship Id="rId181" Type="http://schemas.openxmlformats.org/officeDocument/2006/relationships/hyperlink" Target="../10&#49324;&#47924;&#50648;&#54616;/&#49324;&#47924;&#50648;&#54616;.pptx" TargetMode="External"/><Relationship Id="rId237" Type="http://schemas.openxmlformats.org/officeDocument/2006/relationships/hyperlink" Target="../38&#49828;&#44032;&#47028;/&#49828;&#44032;&#47028;.pptx" TargetMode="External"/><Relationship Id="rId279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hyperlink" Target="&#51060;&#49324;&#50556;06&#51109;.pptx" TargetMode="External"/><Relationship Id="rId139" Type="http://schemas.openxmlformats.org/officeDocument/2006/relationships/hyperlink" Target="&#51060;&#49324;&#50556;55&#51109;.pptx" TargetMode="External"/><Relationship Id="rId290" Type="http://schemas.openxmlformats.org/officeDocument/2006/relationships/image" Target="../media/image133.png"/><Relationship Id="rId85" Type="http://schemas.openxmlformats.org/officeDocument/2006/relationships/hyperlink" Target="&#51060;&#49324;&#50556;28&#51109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48" Type="http://schemas.openxmlformats.org/officeDocument/2006/relationships/image" Target="../media/image112.png"/><Relationship Id="rId12" Type="http://schemas.openxmlformats.org/officeDocument/2006/relationships/slide" Target="slide6.xml"/><Relationship Id="rId33" Type="http://schemas.openxmlformats.org/officeDocument/2006/relationships/hyperlink" Target="&#51060;&#49324;&#50556;01&#51109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&#51060;&#49324;&#50556;50&#51109;.pptx" TargetMode="External"/><Relationship Id="rId280" Type="http://schemas.openxmlformats.org/officeDocument/2006/relationships/image" Target="../media/image128.png"/><Relationship Id="rId54" Type="http://schemas.openxmlformats.org/officeDocument/2006/relationships/image" Target="../media/image15.png"/><Relationship Id="rId75" Type="http://schemas.openxmlformats.org/officeDocument/2006/relationships/hyperlink" Target="&#51060;&#49324;&#50556;22&#51109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1060;&#49324;&#50556;66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../28&#54840;&#49464;&#50500;/&#54840;&#49464;&#5050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59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17.xml"/><Relationship Id="rId119" Type="http://schemas.openxmlformats.org/officeDocument/2006/relationships/hyperlink" Target="&#51060;&#49324;&#50556;44&#51109;.pptx" TargetMode="External"/><Relationship Id="rId270" Type="http://schemas.openxmlformats.org/officeDocument/2006/relationships/image" Target="../media/image123.png"/><Relationship Id="rId291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&#51060;&#49324;&#50556;17&#51109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&#51060;&#49324;&#50556;61&#51109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../16&#45712;&#54756;&#48120;&#50556;/&#45712;&#54756;&#48120;&#50556;.pptx" TargetMode="External"/><Relationship Id="rId207" Type="http://schemas.openxmlformats.org/officeDocument/2006/relationships/hyperlink" Target="../23&#51060;&#49324;&#50556;/&#51060;&#49324;&#50556;.pptx" TargetMode="External"/><Relationship Id="rId228" Type="http://schemas.openxmlformats.org/officeDocument/2006/relationships/image" Target="../media/image102.png"/><Relationship Id="rId249" Type="http://schemas.openxmlformats.org/officeDocument/2006/relationships/hyperlink" Target="../../&#49888;&#50557;PPT/44%20&#49324;&#46020;&#54665;&#51204;/&#49324;&#46020;&#54665;&#51204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1060;&#49324;&#50556;49&#51109;.pptx" TargetMode="External"/><Relationship Id="rId260" Type="http://schemas.openxmlformats.org/officeDocument/2006/relationships/image" Target="../media/image118.png"/><Relationship Id="rId281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&#51060;&#49324;&#50556;12&#51109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&#51060;&#49324;&#50556;34&#51109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&#51060;&#49324;&#50556;56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../12&#50676;&#50773;&#44592;&#54616;/&#50676;&#50773;&#44592;&#54616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../39&#47568;&#46972;&#44592;/&#47568;&#46972;&#44592;.pptx" TargetMode="External"/><Relationship Id="rId250" Type="http://schemas.openxmlformats.org/officeDocument/2006/relationships/image" Target="../media/image113.png"/><Relationship Id="rId271" Type="http://schemas.openxmlformats.org/officeDocument/2006/relationships/hyperlink" Target="../../&#49888;&#50557;PPT/55%20&#46356;&#47784;&#45936;&#54980;&#49436;/&#46356;&#47784;&#45936;&#54980;&#49436;.pptx" TargetMode="External"/><Relationship Id="rId292" Type="http://schemas.openxmlformats.org/officeDocument/2006/relationships/image" Target="../media/image134.png"/><Relationship Id="rId24" Type="http://schemas.openxmlformats.org/officeDocument/2006/relationships/slide" Target="slide18.xml"/><Relationship Id="rId45" Type="http://schemas.openxmlformats.org/officeDocument/2006/relationships/hyperlink" Target="&#51060;&#49324;&#50556;07&#51109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&#51060;&#49324;&#50556;29&#51109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&#51060;&#49324;&#50556;51&#51109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../06&#50668;&#54840;&#49688;&#50500;/&#50668;&#54840;&#49688;&#50500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../34&#45208;&#54996;/&#45208;&#54996;.pptx" TargetMode="External"/><Relationship Id="rId240" Type="http://schemas.openxmlformats.org/officeDocument/2006/relationships/image" Target="../media/image108.png"/><Relationship Id="rId261" Type="http://schemas.openxmlformats.org/officeDocument/2006/relationships/hyperlink" Target="../../&#49888;&#50557;PPT/50%20&#48716;&#47549;&#48372;&#49436;/&#48716;&#47549;&#48372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1060;&#49324;&#50556;02&#51109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&#51060;&#49324;&#50556;23&#51109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&#51060;&#49324;&#50556;43&#51109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../02&#52636;&#50528;&#44413;&#44592;/&#52636;&#50528;&#44413;&#44592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../29&#50836;&#50648;/&#50836;&#50648;.pptx" TargetMode="External"/><Relationship Id="rId230" Type="http://schemas.openxmlformats.org/officeDocument/2006/relationships/image" Target="../media/image103.png"/><Relationship Id="rId251" Type="http://schemas.openxmlformats.org/officeDocument/2006/relationships/hyperlink" Target="../../&#49888;&#50557;PPT/45%20&#47196;&#47560;&#49436;/&#47196;&#47560;&#49436;.pptx" TargetMode="External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&#51060;&#49324;&#50556;18&#51109;.pptx" TargetMode="External"/><Relationship Id="rId272" Type="http://schemas.openxmlformats.org/officeDocument/2006/relationships/image" Target="../media/image124.png"/><Relationship Id="rId293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51060;&#49324;&#50556;48&#51109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&#51060;&#49324;&#50556;62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../17&#50640;&#49828;&#45908;/&#50640;&#49828;&#45908;.pptx" TargetMode="External"/><Relationship Id="rId209" Type="http://schemas.openxmlformats.org/officeDocument/2006/relationships/hyperlink" Target="../24&#50696;&#47112;&#48120;&#50556;/&#50696;&#47112;&#48120;&#50556;.pptx" TargetMode="External"/><Relationship Id="rId220" Type="http://schemas.openxmlformats.org/officeDocument/2006/relationships/image" Target="../media/image98.png"/><Relationship Id="rId241" Type="http://schemas.openxmlformats.org/officeDocument/2006/relationships/hyperlink" Target="../../&#49888;&#50557;PPT/40%20&#47560;&#53468;&#48373;&#51020;/&#47560;&#53468;&#48373;&#51020;.pptx" TargetMode="External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&#51060;&#49324;&#50556;13&#51109;.pptx" TargetMode="External"/><Relationship Id="rId262" Type="http://schemas.openxmlformats.org/officeDocument/2006/relationships/image" Target="../media/image119.png"/><Relationship Id="rId283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image" Target="../media/image27.png"/><Relationship Id="rId99" Type="http://schemas.openxmlformats.org/officeDocument/2006/relationships/hyperlink" Target="&#51060;&#49324;&#50556;35&#51109;.pptx" TargetMode="External"/><Relationship Id="rId101" Type="http://schemas.openxmlformats.org/officeDocument/2006/relationships/hyperlink" Target="&#51060;&#49324;&#50556;36&#51109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&#51060;&#49324;&#50556;57&#51109;.pptx" TargetMode="External"/><Relationship Id="rId164" Type="http://schemas.openxmlformats.org/officeDocument/2006/relationships/image" Target="../media/image70.png"/><Relationship Id="rId185" Type="http://schemas.openxmlformats.org/officeDocument/2006/relationships/hyperlink" Target="../11&#50676;&#50773;&#44592;&#49345;/&#50676;&#50773;&#44592;&#49345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26" Type="http://schemas.openxmlformats.org/officeDocument/2006/relationships/slide" Target="slide20.xml"/><Relationship Id="rId231" Type="http://schemas.openxmlformats.org/officeDocument/2006/relationships/hyperlink" Target="../35&#54616;&#48149;&#44397;/&#54616;&#48149;&#44397;.pptx" TargetMode="External"/><Relationship Id="rId252" Type="http://schemas.openxmlformats.org/officeDocument/2006/relationships/image" Target="../media/image114.png"/><Relationship Id="rId273" Type="http://schemas.openxmlformats.org/officeDocument/2006/relationships/hyperlink" Target="../../&#49888;&#50557;PPT/56%20&#46356;&#46020;&#49436;/&#46356;&#46020;&#49436;.pptx" TargetMode="External"/><Relationship Id="rId294" Type="http://schemas.openxmlformats.org/officeDocument/2006/relationships/image" Target="../media/image135.png"/><Relationship Id="rId47" Type="http://schemas.openxmlformats.org/officeDocument/2006/relationships/hyperlink" Target="&#51060;&#49324;&#50556;08&#51109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&#51060;&#49324;&#50556;30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&#51060;&#49324;&#50556;52&#51109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../07&#49324;&#49324;&#44592;/&#49324;&#49324;&#44592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../30&#50500;&#47784;&#49828;/&#50500;&#47784;&#49828;.pptx" TargetMode="External"/><Relationship Id="rId242" Type="http://schemas.openxmlformats.org/officeDocument/2006/relationships/image" Target="../media/image109.png"/><Relationship Id="rId263" Type="http://schemas.openxmlformats.org/officeDocument/2006/relationships/hyperlink" Target="../../&#49888;&#50557;PPT/51%20&#44264;&#47196;&#49352;&#49436;/&#44264;&#47196;&#49352;&#49436;.pptx" TargetMode="External"/><Relationship Id="rId284" Type="http://schemas.openxmlformats.org/officeDocument/2006/relationships/image" Target="../media/image130.png"/><Relationship Id="rId37" Type="http://schemas.openxmlformats.org/officeDocument/2006/relationships/hyperlink" Target="&#51060;&#49324;&#50556;03&#51109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&#51060;&#49324;&#50556;24&#51109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&#51060;&#49324;&#50556;42&#51109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285;&#49464;&#44592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../25&#50696;&#47112;&#48120;&#50556;&#50528;&#44032;/&#50696;&#47112;&#48120;&#50556;&#50528;&#44032;.pptx" TargetMode="External"/><Relationship Id="rId232" Type="http://schemas.openxmlformats.org/officeDocument/2006/relationships/image" Target="../media/image104.png"/><Relationship Id="rId253" Type="http://schemas.openxmlformats.org/officeDocument/2006/relationships/hyperlink" Target="../../&#49888;&#50557;PPT/46%20&#44256;&#47536;&#46020;&#51204;&#49436;/&#44256;&#47536;&#46020;&#51204;&#49436;.pptx" TargetMode="External"/><Relationship Id="rId274" Type="http://schemas.openxmlformats.org/officeDocument/2006/relationships/image" Target="../media/image125.png"/><Relationship Id="rId295" Type="http://schemas.openxmlformats.org/officeDocument/2006/relationships/image" Target="../media/image157.png"/><Relationship Id="rId27" Type="http://schemas.openxmlformats.org/officeDocument/2006/relationships/slide" Target="slide8.xml"/><Relationship Id="rId48" Type="http://schemas.openxmlformats.org/officeDocument/2006/relationships/image" Target="../media/image12.png"/><Relationship Id="rId69" Type="http://schemas.openxmlformats.org/officeDocument/2006/relationships/hyperlink" Target="&#51060;&#49324;&#50556;19&#51109;.pptx" TargetMode="External"/><Relationship Id="rId113" Type="http://schemas.openxmlformats.org/officeDocument/2006/relationships/hyperlink" Target="&#51060;&#49324;&#50556;47&#51109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&#51060;&#49324;&#50556;63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../18&#50853;&#44592;/&#50853;&#44592;.pptx" TargetMode="External"/><Relationship Id="rId201" Type="http://schemas.openxmlformats.org/officeDocument/2006/relationships/hyperlink" Target="../20&#51104;&#50616;/&#51104;&#50616;.pptx" TargetMode="External"/><Relationship Id="rId222" Type="http://schemas.openxmlformats.org/officeDocument/2006/relationships/image" Target="../media/image99.png"/><Relationship Id="rId243" Type="http://schemas.openxmlformats.org/officeDocument/2006/relationships/hyperlink" Target="../../&#49888;&#50557;PPT/41%20&#47560;&#44032;&#48373;&#51020;/&#47560;&#44032;&#48373;&#51020;.pptx" TargetMode="External"/><Relationship Id="rId264" Type="http://schemas.openxmlformats.org/officeDocument/2006/relationships/image" Target="../media/image120.png"/><Relationship Id="rId285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&#51060;&#49324;&#50556;14&#51109;.pptx" TargetMode="External"/><Relationship Id="rId103" Type="http://schemas.openxmlformats.org/officeDocument/2006/relationships/hyperlink" Target="&#51060;&#49324;&#50556;37&#51109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&#51060;&#49324;&#50556;31&#51109;.pptx" TargetMode="External"/><Relationship Id="rId145" Type="http://schemas.openxmlformats.org/officeDocument/2006/relationships/hyperlink" Target="&#51060;&#49324;&#50556;58&#51109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../13&#50669;&#45824;&#49345;/&#50669;&#45824;&#49345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4.png"/><Relationship Id="rId233" Type="http://schemas.openxmlformats.org/officeDocument/2006/relationships/hyperlink" Target="../36&#49828;&#48148;&#45264;/&#49828;&#48148;&#45264;.pptx" TargetMode="External"/><Relationship Id="rId254" Type="http://schemas.openxmlformats.org/officeDocument/2006/relationships/image" Target="../media/image115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hyperlink" Target="&#51060;&#49324;&#50556;09&#51109;.pptx" TargetMode="External"/><Relationship Id="rId114" Type="http://schemas.openxmlformats.org/officeDocument/2006/relationships/image" Target="../media/image45.png"/><Relationship Id="rId275" Type="http://schemas.openxmlformats.org/officeDocument/2006/relationships/hyperlink" Target="../../&#49888;&#50557;PPT/57%20&#48716;&#47112;&#47788;&#49436;/&#48716;&#47112;&#47788;&#49436;1&#51109;.pptx" TargetMode="External"/><Relationship Id="rId60" Type="http://schemas.openxmlformats.org/officeDocument/2006/relationships/image" Target="../media/image18.png"/><Relationship Id="rId81" Type="http://schemas.openxmlformats.org/officeDocument/2006/relationships/hyperlink" Target="&#51060;&#49324;&#50556;25&#51109;.pptx" TargetMode="External"/><Relationship Id="rId135" Type="http://schemas.openxmlformats.org/officeDocument/2006/relationships/hyperlink" Target="&#51060;&#49324;&#50556;53&#51109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../08&#47355;&#44592;/&#47355;&#44592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../31&#50724;&#48148;&#45852;/&#50724;&#48148;&#45852;1&#51109;.pptx" TargetMode="External"/><Relationship Id="rId244" Type="http://schemas.openxmlformats.org/officeDocument/2006/relationships/image" Target="../media/image110.png"/><Relationship Id="rId18" Type="http://schemas.openxmlformats.org/officeDocument/2006/relationships/slide" Target="slide12.xml"/><Relationship Id="rId39" Type="http://schemas.openxmlformats.org/officeDocument/2006/relationships/hyperlink" Target="&#51060;&#49324;&#50556;04&#51109;.pptx" TargetMode="External"/><Relationship Id="rId26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6" Type="http://schemas.openxmlformats.org/officeDocument/2006/relationships/image" Target="../media/image131.png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&#51060;&#49324;&#50556;41&#51109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../03&#47112;&#50948;&#44592;/&#47112;&#50948;&#44592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&#51060;&#49324;&#50556;20&#51109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../26&#50640;&#49828;&#44180;/&#50640;&#49828;&#4418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hyperlink" Target="../../&#49888;&#50557;PPT/47%20&#44256;&#47536;&#46020;&#54980;&#49436;/&#44256;&#47536;&#46020;&#54980;&#49436;.pptx" TargetMode="External"/><Relationship Id="rId276" Type="http://schemas.openxmlformats.org/officeDocument/2006/relationships/image" Target="../media/image126.png"/><Relationship Id="rId40" Type="http://schemas.openxmlformats.org/officeDocument/2006/relationships/image" Target="../media/image8.png"/><Relationship Id="rId115" Type="http://schemas.openxmlformats.org/officeDocument/2006/relationships/hyperlink" Target="&#51060;&#49324;&#50556;46&#51109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51060;&#49324;&#50556;64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&#51060;&#49324;&#50556;15&#51109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../19&#49884;&#54200;/&#49884;&#54200;.pptx" TargetMode="External"/><Relationship Id="rId203" Type="http://schemas.openxmlformats.org/officeDocument/2006/relationships/hyperlink" Target="../21&#51204;&#46020;&#49436;/&#51204;&#46020;&#49436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../../&#49888;&#50557;PPT/42%20&#45572;&#44032;&#48373;&#51020;/&#45572;&#44032;&#48373;&#5102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image" Target="../media/image3.png"/><Relationship Id="rId105" Type="http://schemas.openxmlformats.org/officeDocument/2006/relationships/hyperlink" Target="&#51060;&#49324;&#50556;38&#51109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51060;&#49324;&#50556;59&#51109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&#51060;&#49324;&#50556;10&#51109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51060;&#49324;&#50556;32&#51109;.pptx" TargetMode="External"/><Relationship Id="rId189" Type="http://schemas.openxmlformats.org/officeDocument/2006/relationships/hyperlink" Target="../14&#50669;&#45824;&#54616;/&#50669;&#45824;&#5461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../37&#54617;&#44060;/&#54617;&#4406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&#51060;&#49324;&#50556;54&#51109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&#51060;&#49324;&#50556;05&#51109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51060;&#49324;&#50556;26&#51109;.pptx" TargetMode="External"/><Relationship Id="rId179" Type="http://schemas.openxmlformats.org/officeDocument/2006/relationships/hyperlink" Target="../09&#49324;&#47924;&#50648;&#49345;/&#49324;&#47924;&#50648;&#49345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../32&#50836;&#45208;/&#50836;&#45208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8" Type="http://schemas.openxmlformats.org/officeDocument/2006/relationships/image" Target="../media/image132.png"/><Relationship Id="rId106" Type="http://schemas.openxmlformats.org/officeDocument/2006/relationships/image" Target="../media/image41.png"/><Relationship Id="rId127" Type="http://schemas.openxmlformats.org/officeDocument/2006/relationships/hyperlink" Target="&#51060;&#49324;&#50556;40&#51109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060;&#49324;&#50556;27&#51109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51060;&#49324;&#50556;21&#51109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../04&#48124;&#49688;&#44592;/&#48124;&#49688;&#4459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../27&#45796;&#45768;&#50648;/&#45796;&#45768;&#50648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../../&#49888;&#50557;PPT/48%20&#44040;&#46972;&#46356;&#50500;&#49436;/&#44040;&#46972;&#46356;&#50500;&#49436;.pptx" TargetMode="External"/><Relationship Id="rId278" Type="http://schemas.openxmlformats.org/officeDocument/2006/relationships/image" Target="../media/image127.png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91" Type="http://schemas.openxmlformats.org/officeDocument/2006/relationships/hyperlink" Target="../15&#50640;&#49828;&#46972;/&#50640;&#49828;&#46972;.pptx" TargetMode="External"/><Relationship Id="rId205" Type="http://schemas.openxmlformats.org/officeDocument/2006/relationships/hyperlink" Target="../22&#50500;&#44032;/&#50500;&#44032;.pptx" TargetMode="External"/><Relationship Id="rId247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hyperlink" Target="&#51060;&#49324;&#50556;39&#51109;.pptx" TargetMode="External"/><Relationship Id="rId289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25.xml"/><Relationship Id="rId53" Type="http://schemas.openxmlformats.org/officeDocument/2006/relationships/hyperlink" Target="&#51060;&#49324;&#50556;11&#51109;.pptx" TargetMode="External"/><Relationship Id="rId149" Type="http://schemas.openxmlformats.org/officeDocument/2006/relationships/hyperlink" Target="&#51060;&#49324;&#50556;60&#51109;.pptx" TargetMode="External"/><Relationship Id="rId95" Type="http://schemas.openxmlformats.org/officeDocument/2006/relationships/hyperlink" Target="&#51060;&#49324;&#50556;33&#51109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71" Type="http://schemas.openxmlformats.org/officeDocument/2006/relationships/hyperlink" Target="../05&#49888;&#47749;&#44592;/&#49888;&#47749;&#44592;.pptx" TargetMode="External"/><Relationship Id="rId227" Type="http://schemas.openxmlformats.org/officeDocument/2006/relationships/hyperlink" Target="../33&#48120;&#44032;/&#48120;&#44032;.pptx" TargetMode="External"/><Relationship Id="rId269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45&#51109;.pptx" TargetMode="External"/><Relationship Id="rId21" Type="http://schemas.openxmlformats.org/officeDocument/2006/relationships/slide" Target="slide15.xml"/><Relationship Id="rId63" Type="http://schemas.openxmlformats.org/officeDocument/2006/relationships/hyperlink" Target="&#51060;&#49324;&#50556;16&#51109;.pptx" TargetMode="External"/><Relationship Id="rId159" Type="http://schemas.openxmlformats.org/officeDocument/2006/relationships/hyperlink" Target="&#51060;&#49324;&#50556;65&#51109;.pptx" TargetMode="External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5" Type="http://schemas.openxmlformats.org/officeDocument/2006/relationships/slide" Target="slide22.xml"/><Relationship Id="rId181" Type="http://schemas.openxmlformats.org/officeDocument/2006/relationships/hyperlink" Target="../10&#49324;&#47924;&#50648;&#54616;/&#49324;&#47924;&#50648;&#54616;.pptx" TargetMode="External"/><Relationship Id="rId237" Type="http://schemas.openxmlformats.org/officeDocument/2006/relationships/hyperlink" Target="../38&#49828;&#44032;&#47028;/&#49828;&#44032;&#47028;.pptx" TargetMode="External"/><Relationship Id="rId279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hyperlink" Target="&#51060;&#49324;&#50556;06&#51109;.pptx" TargetMode="External"/><Relationship Id="rId139" Type="http://schemas.openxmlformats.org/officeDocument/2006/relationships/hyperlink" Target="&#51060;&#49324;&#50556;55&#51109;.pptx" TargetMode="External"/><Relationship Id="rId290" Type="http://schemas.openxmlformats.org/officeDocument/2006/relationships/image" Target="../media/image133.png"/><Relationship Id="rId85" Type="http://schemas.openxmlformats.org/officeDocument/2006/relationships/hyperlink" Target="&#51060;&#49324;&#50556;28&#51109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48" Type="http://schemas.openxmlformats.org/officeDocument/2006/relationships/image" Target="../media/image112.png"/><Relationship Id="rId12" Type="http://schemas.openxmlformats.org/officeDocument/2006/relationships/slide" Target="slide6.xml"/><Relationship Id="rId33" Type="http://schemas.openxmlformats.org/officeDocument/2006/relationships/hyperlink" Target="&#51060;&#49324;&#50556;01&#51109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&#51060;&#49324;&#50556;50&#51109;.pptx" TargetMode="External"/><Relationship Id="rId280" Type="http://schemas.openxmlformats.org/officeDocument/2006/relationships/image" Target="../media/image128.png"/><Relationship Id="rId54" Type="http://schemas.openxmlformats.org/officeDocument/2006/relationships/image" Target="../media/image15.png"/><Relationship Id="rId75" Type="http://schemas.openxmlformats.org/officeDocument/2006/relationships/hyperlink" Target="&#51060;&#49324;&#50556;22&#51109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1060;&#49324;&#50556;66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../28&#54840;&#49464;&#50500;/&#54840;&#49464;&#5050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59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17.xml"/><Relationship Id="rId119" Type="http://schemas.openxmlformats.org/officeDocument/2006/relationships/hyperlink" Target="&#51060;&#49324;&#50556;44&#51109;.pptx" TargetMode="External"/><Relationship Id="rId270" Type="http://schemas.openxmlformats.org/officeDocument/2006/relationships/image" Target="../media/image123.png"/><Relationship Id="rId291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&#51060;&#49324;&#50556;17&#51109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&#51060;&#49324;&#50556;61&#51109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../16&#45712;&#54756;&#48120;&#50556;/&#45712;&#54756;&#48120;&#50556;.pptx" TargetMode="External"/><Relationship Id="rId207" Type="http://schemas.openxmlformats.org/officeDocument/2006/relationships/hyperlink" Target="../23&#51060;&#49324;&#50556;/&#51060;&#49324;&#50556;.pptx" TargetMode="External"/><Relationship Id="rId228" Type="http://schemas.openxmlformats.org/officeDocument/2006/relationships/image" Target="../media/image102.png"/><Relationship Id="rId249" Type="http://schemas.openxmlformats.org/officeDocument/2006/relationships/hyperlink" Target="../../&#49888;&#50557;PPT/44%20&#49324;&#46020;&#54665;&#51204;/&#49324;&#46020;&#54665;&#51204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1060;&#49324;&#50556;49&#51109;.pptx" TargetMode="External"/><Relationship Id="rId260" Type="http://schemas.openxmlformats.org/officeDocument/2006/relationships/image" Target="../media/image118.png"/><Relationship Id="rId281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&#51060;&#49324;&#50556;12&#51109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&#51060;&#49324;&#50556;34&#51109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&#51060;&#49324;&#50556;56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../12&#50676;&#50773;&#44592;&#54616;/&#50676;&#50773;&#44592;&#54616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../39&#47568;&#46972;&#44592;/&#47568;&#46972;&#44592;.pptx" TargetMode="External"/><Relationship Id="rId250" Type="http://schemas.openxmlformats.org/officeDocument/2006/relationships/image" Target="../media/image113.png"/><Relationship Id="rId271" Type="http://schemas.openxmlformats.org/officeDocument/2006/relationships/hyperlink" Target="../../&#49888;&#50557;PPT/55%20&#46356;&#47784;&#45936;&#54980;&#49436;/&#46356;&#47784;&#45936;&#54980;&#49436;.pptx" TargetMode="External"/><Relationship Id="rId292" Type="http://schemas.openxmlformats.org/officeDocument/2006/relationships/image" Target="../media/image134.png"/><Relationship Id="rId24" Type="http://schemas.openxmlformats.org/officeDocument/2006/relationships/slide" Target="slide18.xml"/><Relationship Id="rId45" Type="http://schemas.openxmlformats.org/officeDocument/2006/relationships/hyperlink" Target="&#51060;&#49324;&#50556;07&#51109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&#51060;&#49324;&#50556;29&#51109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&#51060;&#49324;&#50556;51&#51109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../06&#50668;&#54840;&#49688;&#50500;/&#50668;&#54840;&#49688;&#50500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../34&#45208;&#54996;/&#45208;&#54996;.pptx" TargetMode="External"/><Relationship Id="rId240" Type="http://schemas.openxmlformats.org/officeDocument/2006/relationships/image" Target="../media/image108.png"/><Relationship Id="rId261" Type="http://schemas.openxmlformats.org/officeDocument/2006/relationships/hyperlink" Target="../../&#49888;&#50557;PPT/50%20&#48716;&#47549;&#48372;&#49436;/&#48716;&#47549;&#48372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1060;&#49324;&#50556;02&#51109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&#51060;&#49324;&#50556;23&#51109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&#51060;&#49324;&#50556;43&#51109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../02&#52636;&#50528;&#44413;&#44592;/&#52636;&#50528;&#44413;&#44592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../29&#50836;&#50648;/&#50836;&#50648;.pptx" TargetMode="External"/><Relationship Id="rId230" Type="http://schemas.openxmlformats.org/officeDocument/2006/relationships/image" Target="../media/image103.png"/><Relationship Id="rId251" Type="http://schemas.openxmlformats.org/officeDocument/2006/relationships/hyperlink" Target="../../&#49888;&#50557;PPT/45%20&#47196;&#47560;&#49436;/&#47196;&#47560;&#49436;.pptx" TargetMode="External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&#51060;&#49324;&#50556;18&#51109;.pptx" TargetMode="External"/><Relationship Id="rId272" Type="http://schemas.openxmlformats.org/officeDocument/2006/relationships/image" Target="../media/image124.png"/><Relationship Id="rId293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51060;&#49324;&#50556;48&#51109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&#51060;&#49324;&#50556;62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../17&#50640;&#49828;&#45908;/&#50640;&#49828;&#45908;.pptx" TargetMode="External"/><Relationship Id="rId209" Type="http://schemas.openxmlformats.org/officeDocument/2006/relationships/hyperlink" Target="../24&#50696;&#47112;&#48120;&#50556;/&#50696;&#47112;&#48120;&#50556;.pptx" TargetMode="External"/><Relationship Id="rId220" Type="http://schemas.openxmlformats.org/officeDocument/2006/relationships/image" Target="../media/image98.png"/><Relationship Id="rId241" Type="http://schemas.openxmlformats.org/officeDocument/2006/relationships/hyperlink" Target="../../&#49888;&#50557;PPT/40%20&#47560;&#53468;&#48373;&#51020;/&#47560;&#53468;&#48373;&#51020;.pptx" TargetMode="External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&#51060;&#49324;&#50556;13&#51109;.pptx" TargetMode="External"/><Relationship Id="rId262" Type="http://schemas.openxmlformats.org/officeDocument/2006/relationships/image" Target="../media/image119.png"/><Relationship Id="rId283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image" Target="../media/image27.png"/><Relationship Id="rId99" Type="http://schemas.openxmlformats.org/officeDocument/2006/relationships/hyperlink" Target="&#51060;&#49324;&#50556;35&#51109;.pptx" TargetMode="External"/><Relationship Id="rId101" Type="http://schemas.openxmlformats.org/officeDocument/2006/relationships/hyperlink" Target="&#51060;&#49324;&#50556;36&#51109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&#51060;&#49324;&#50556;57&#51109;.pptx" TargetMode="External"/><Relationship Id="rId164" Type="http://schemas.openxmlformats.org/officeDocument/2006/relationships/image" Target="../media/image70.png"/><Relationship Id="rId185" Type="http://schemas.openxmlformats.org/officeDocument/2006/relationships/hyperlink" Target="../11&#50676;&#50773;&#44592;&#49345;/&#50676;&#50773;&#44592;&#49345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26" Type="http://schemas.openxmlformats.org/officeDocument/2006/relationships/slide" Target="slide20.xml"/><Relationship Id="rId231" Type="http://schemas.openxmlformats.org/officeDocument/2006/relationships/hyperlink" Target="../35&#54616;&#48149;&#44397;/&#54616;&#48149;&#44397;.pptx" TargetMode="External"/><Relationship Id="rId252" Type="http://schemas.openxmlformats.org/officeDocument/2006/relationships/image" Target="../media/image114.png"/><Relationship Id="rId273" Type="http://schemas.openxmlformats.org/officeDocument/2006/relationships/hyperlink" Target="../../&#49888;&#50557;PPT/56%20&#46356;&#46020;&#49436;/&#46356;&#46020;&#49436;.pptx" TargetMode="External"/><Relationship Id="rId294" Type="http://schemas.openxmlformats.org/officeDocument/2006/relationships/image" Target="../media/image135.png"/><Relationship Id="rId47" Type="http://schemas.openxmlformats.org/officeDocument/2006/relationships/hyperlink" Target="&#51060;&#49324;&#50556;08&#51109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&#51060;&#49324;&#50556;30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&#51060;&#49324;&#50556;52&#51109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../07&#49324;&#49324;&#44592;/&#49324;&#49324;&#44592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../30&#50500;&#47784;&#49828;/&#50500;&#47784;&#49828;.pptx" TargetMode="External"/><Relationship Id="rId242" Type="http://schemas.openxmlformats.org/officeDocument/2006/relationships/image" Target="../media/image109.png"/><Relationship Id="rId263" Type="http://schemas.openxmlformats.org/officeDocument/2006/relationships/hyperlink" Target="../../&#49888;&#50557;PPT/51%20&#44264;&#47196;&#49352;&#49436;/&#44264;&#47196;&#49352;&#49436;.pptx" TargetMode="External"/><Relationship Id="rId284" Type="http://schemas.openxmlformats.org/officeDocument/2006/relationships/image" Target="../media/image130.png"/><Relationship Id="rId37" Type="http://schemas.openxmlformats.org/officeDocument/2006/relationships/hyperlink" Target="&#51060;&#49324;&#50556;03&#51109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&#51060;&#49324;&#50556;24&#51109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&#51060;&#49324;&#50556;42&#51109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285;&#49464;&#44592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../25&#50696;&#47112;&#48120;&#50556;&#50528;&#44032;/&#50696;&#47112;&#48120;&#50556;&#50528;&#44032;.pptx" TargetMode="External"/><Relationship Id="rId232" Type="http://schemas.openxmlformats.org/officeDocument/2006/relationships/image" Target="../media/image104.png"/><Relationship Id="rId253" Type="http://schemas.openxmlformats.org/officeDocument/2006/relationships/hyperlink" Target="../../&#49888;&#50557;PPT/46%20&#44256;&#47536;&#46020;&#51204;&#49436;/&#44256;&#47536;&#46020;&#51204;&#49436;.pptx" TargetMode="External"/><Relationship Id="rId274" Type="http://schemas.openxmlformats.org/officeDocument/2006/relationships/image" Target="../media/image125.png"/><Relationship Id="rId295" Type="http://schemas.openxmlformats.org/officeDocument/2006/relationships/image" Target="../media/image158.png"/><Relationship Id="rId27" Type="http://schemas.openxmlformats.org/officeDocument/2006/relationships/slide" Target="slide8.xml"/><Relationship Id="rId48" Type="http://schemas.openxmlformats.org/officeDocument/2006/relationships/image" Target="../media/image12.png"/><Relationship Id="rId69" Type="http://schemas.openxmlformats.org/officeDocument/2006/relationships/hyperlink" Target="&#51060;&#49324;&#50556;19&#51109;.pptx" TargetMode="External"/><Relationship Id="rId113" Type="http://schemas.openxmlformats.org/officeDocument/2006/relationships/hyperlink" Target="&#51060;&#49324;&#50556;47&#51109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&#51060;&#49324;&#50556;63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../18&#50853;&#44592;/&#50853;&#44592;.pptx" TargetMode="External"/><Relationship Id="rId201" Type="http://schemas.openxmlformats.org/officeDocument/2006/relationships/hyperlink" Target="../20&#51104;&#50616;/&#51104;&#50616;.pptx" TargetMode="External"/><Relationship Id="rId222" Type="http://schemas.openxmlformats.org/officeDocument/2006/relationships/image" Target="../media/image99.png"/><Relationship Id="rId243" Type="http://schemas.openxmlformats.org/officeDocument/2006/relationships/hyperlink" Target="../../&#49888;&#50557;PPT/41%20&#47560;&#44032;&#48373;&#51020;/&#47560;&#44032;&#48373;&#51020;.pptx" TargetMode="External"/><Relationship Id="rId264" Type="http://schemas.openxmlformats.org/officeDocument/2006/relationships/image" Target="../media/image120.png"/><Relationship Id="rId285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&#51060;&#49324;&#50556;14&#51109;.pptx" TargetMode="External"/><Relationship Id="rId103" Type="http://schemas.openxmlformats.org/officeDocument/2006/relationships/hyperlink" Target="&#51060;&#49324;&#50556;37&#51109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&#51060;&#49324;&#50556;31&#51109;.pptx" TargetMode="External"/><Relationship Id="rId145" Type="http://schemas.openxmlformats.org/officeDocument/2006/relationships/hyperlink" Target="&#51060;&#49324;&#50556;58&#51109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../13&#50669;&#45824;&#49345;/&#50669;&#45824;&#49345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4.png"/><Relationship Id="rId233" Type="http://schemas.openxmlformats.org/officeDocument/2006/relationships/hyperlink" Target="../36&#49828;&#48148;&#45264;/&#49828;&#48148;&#45264;.pptx" TargetMode="External"/><Relationship Id="rId254" Type="http://schemas.openxmlformats.org/officeDocument/2006/relationships/image" Target="../media/image115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hyperlink" Target="&#51060;&#49324;&#50556;09&#51109;.pptx" TargetMode="External"/><Relationship Id="rId114" Type="http://schemas.openxmlformats.org/officeDocument/2006/relationships/image" Target="../media/image45.png"/><Relationship Id="rId275" Type="http://schemas.openxmlformats.org/officeDocument/2006/relationships/hyperlink" Target="../../&#49888;&#50557;PPT/57%20&#48716;&#47112;&#47788;&#49436;/&#48716;&#47112;&#47788;&#49436;1&#51109;.pptx" TargetMode="External"/><Relationship Id="rId60" Type="http://schemas.openxmlformats.org/officeDocument/2006/relationships/image" Target="../media/image18.png"/><Relationship Id="rId81" Type="http://schemas.openxmlformats.org/officeDocument/2006/relationships/hyperlink" Target="&#51060;&#49324;&#50556;25&#51109;.pptx" TargetMode="External"/><Relationship Id="rId135" Type="http://schemas.openxmlformats.org/officeDocument/2006/relationships/hyperlink" Target="&#51060;&#49324;&#50556;53&#51109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../08&#47355;&#44592;/&#47355;&#44592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../31&#50724;&#48148;&#45852;/&#50724;&#48148;&#45852;1&#51109;.pptx" TargetMode="External"/><Relationship Id="rId244" Type="http://schemas.openxmlformats.org/officeDocument/2006/relationships/image" Target="../media/image110.png"/><Relationship Id="rId18" Type="http://schemas.openxmlformats.org/officeDocument/2006/relationships/slide" Target="slide12.xml"/><Relationship Id="rId39" Type="http://schemas.openxmlformats.org/officeDocument/2006/relationships/hyperlink" Target="&#51060;&#49324;&#50556;04&#51109;.pptx" TargetMode="External"/><Relationship Id="rId26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6" Type="http://schemas.openxmlformats.org/officeDocument/2006/relationships/image" Target="../media/image131.png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&#51060;&#49324;&#50556;41&#51109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../03&#47112;&#50948;&#44592;/&#47112;&#50948;&#44592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&#51060;&#49324;&#50556;20&#51109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../26&#50640;&#49828;&#44180;/&#50640;&#49828;&#4418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hyperlink" Target="../../&#49888;&#50557;PPT/47%20&#44256;&#47536;&#46020;&#54980;&#49436;/&#44256;&#47536;&#46020;&#54980;&#49436;.pptx" TargetMode="External"/><Relationship Id="rId276" Type="http://schemas.openxmlformats.org/officeDocument/2006/relationships/image" Target="../media/image126.png"/><Relationship Id="rId40" Type="http://schemas.openxmlformats.org/officeDocument/2006/relationships/image" Target="../media/image8.png"/><Relationship Id="rId115" Type="http://schemas.openxmlformats.org/officeDocument/2006/relationships/hyperlink" Target="&#51060;&#49324;&#50556;46&#51109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51060;&#49324;&#50556;64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&#51060;&#49324;&#50556;15&#51109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../19&#49884;&#54200;/&#49884;&#54200;.pptx" TargetMode="External"/><Relationship Id="rId203" Type="http://schemas.openxmlformats.org/officeDocument/2006/relationships/hyperlink" Target="../21&#51204;&#46020;&#49436;/&#51204;&#46020;&#49436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../../&#49888;&#50557;PPT/42%20&#45572;&#44032;&#48373;&#51020;/&#45572;&#44032;&#48373;&#5102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image" Target="../media/image3.png"/><Relationship Id="rId105" Type="http://schemas.openxmlformats.org/officeDocument/2006/relationships/hyperlink" Target="&#51060;&#49324;&#50556;38&#51109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51060;&#49324;&#50556;59&#51109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&#51060;&#49324;&#50556;10&#51109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51060;&#49324;&#50556;32&#51109;.pptx" TargetMode="External"/><Relationship Id="rId189" Type="http://schemas.openxmlformats.org/officeDocument/2006/relationships/hyperlink" Target="../14&#50669;&#45824;&#54616;/&#50669;&#45824;&#5461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../37&#54617;&#44060;/&#54617;&#4406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&#51060;&#49324;&#50556;54&#51109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&#51060;&#49324;&#50556;05&#51109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51060;&#49324;&#50556;26&#51109;.pptx" TargetMode="External"/><Relationship Id="rId179" Type="http://schemas.openxmlformats.org/officeDocument/2006/relationships/hyperlink" Target="../09&#49324;&#47924;&#50648;&#49345;/&#49324;&#47924;&#50648;&#49345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../32&#50836;&#45208;/&#50836;&#45208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8" Type="http://schemas.openxmlformats.org/officeDocument/2006/relationships/image" Target="../media/image132.png"/><Relationship Id="rId106" Type="http://schemas.openxmlformats.org/officeDocument/2006/relationships/image" Target="../media/image41.png"/><Relationship Id="rId127" Type="http://schemas.openxmlformats.org/officeDocument/2006/relationships/hyperlink" Target="&#51060;&#49324;&#50556;40&#51109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060;&#49324;&#50556;27&#51109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51060;&#49324;&#50556;21&#51109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../04&#48124;&#49688;&#44592;/&#48124;&#49688;&#4459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../27&#45796;&#45768;&#50648;/&#45796;&#45768;&#50648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../../&#49888;&#50557;PPT/48%20&#44040;&#46972;&#46356;&#50500;&#49436;/&#44040;&#46972;&#46356;&#50500;&#49436;.pptx" TargetMode="External"/><Relationship Id="rId278" Type="http://schemas.openxmlformats.org/officeDocument/2006/relationships/image" Target="../media/image127.png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91" Type="http://schemas.openxmlformats.org/officeDocument/2006/relationships/hyperlink" Target="../15&#50640;&#49828;&#46972;/&#50640;&#49828;&#46972;.pptx" TargetMode="External"/><Relationship Id="rId205" Type="http://schemas.openxmlformats.org/officeDocument/2006/relationships/hyperlink" Target="../22&#50500;&#44032;/&#50500;&#44032;.pptx" TargetMode="External"/><Relationship Id="rId247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hyperlink" Target="&#51060;&#49324;&#50556;39&#51109;.pptx" TargetMode="External"/><Relationship Id="rId289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25.xml"/><Relationship Id="rId53" Type="http://schemas.openxmlformats.org/officeDocument/2006/relationships/hyperlink" Target="&#51060;&#49324;&#50556;11&#51109;.pptx" TargetMode="External"/><Relationship Id="rId149" Type="http://schemas.openxmlformats.org/officeDocument/2006/relationships/hyperlink" Target="&#51060;&#49324;&#50556;60&#51109;.pptx" TargetMode="External"/><Relationship Id="rId95" Type="http://schemas.openxmlformats.org/officeDocument/2006/relationships/hyperlink" Target="&#51060;&#49324;&#50556;33&#51109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71" Type="http://schemas.openxmlformats.org/officeDocument/2006/relationships/hyperlink" Target="../05&#49888;&#47749;&#44592;/&#49888;&#47749;&#44592;.pptx" TargetMode="External"/><Relationship Id="rId227" Type="http://schemas.openxmlformats.org/officeDocument/2006/relationships/hyperlink" Target="../33&#48120;&#44032;/&#48120;&#44032;.pptx" TargetMode="External"/><Relationship Id="rId269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45&#51109;.pptx" TargetMode="External"/><Relationship Id="rId21" Type="http://schemas.openxmlformats.org/officeDocument/2006/relationships/slide" Target="slide15.xml"/><Relationship Id="rId63" Type="http://schemas.openxmlformats.org/officeDocument/2006/relationships/hyperlink" Target="&#51060;&#49324;&#50556;16&#51109;.pptx" TargetMode="External"/><Relationship Id="rId159" Type="http://schemas.openxmlformats.org/officeDocument/2006/relationships/hyperlink" Target="&#51060;&#49324;&#50556;65&#51109;.pptx" TargetMode="External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5" Type="http://schemas.openxmlformats.org/officeDocument/2006/relationships/slide" Target="slide22.xml"/><Relationship Id="rId181" Type="http://schemas.openxmlformats.org/officeDocument/2006/relationships/hyperlink" Target="../10&#49324;&#47924;&#50648;&#54616;/&#49324;&#47924;&#50648;&#54616;.pptx" TargetMode="External"/><Relationship Id="rId237" Type="http://schemas.openxmlformats.org/officeDocument/2006/relationships/hyperlink" Target="../38&#49828;&#44032;&#47028;/&#49828;&#44032;&#47028;.pptx" TargetMode="External"/><Relationship Id="rId279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hyperlink" Target="&#51060;&#49324;&#50556;06&#51109;.pptx" TargetMode="External"/><Relationship Id="rId139" Type="http://schemas.openxmlformats.org/officeDocument/2006/relationships/hyperlink" Target="&#51060;&#49324;&#50556;55&#51109;.pptx" TargetMode="External"/><Relationship Id="rId290" Type="http://schemas.openxmlformats.org/officeDocument/2006/relationships/image" Target="../media/image133.png"/><Relationship Id="rId85" Type="http://schemas.openxmlformats.org/officeDocument/2006/relationships/hyperlink" Target="&#51060;&#49324;&#50556;28&#51109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48" Type="http://schemas.openxmlformats.org/officeDocument/2006/relationships/image" Target="../media/image112.png"/><Relationship Id="rId12" Type="http://schemas.openxmlformats.org/officeDocument/2006/relationships/slide" Target="slide6.xml"/><Relationship Id="rId33" Type="http://schemas.openxmlformats.org/officeDocument/2006/relationships/hyperlink" Target="&#51060;&#49324;&#50556;01&#51109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&#51060;&#49324;&#50556;50&#51109;.pptx" TargetMode="External"/><Relationship Id="rId280" Type="http://schemas.openxmlformats.org/officeDocument/2006/relationships/image" Target="../media/image128.png"/><Relationship Id="rId54" Type="http://schemas.openxmlformats.org/officeDocument/2006/relationships/image" Target="../media/image15.png"/><Relationship Id="rId75" Type="http://schemas.openxmlformats.org/officeDocument/2006/relationships/hyperlink" Target="&#51060;&#49324;&#50556;22&#51109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1060;&#49324;&#50556;66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../28&#54840;&#49464;&#50500;/&#54840;&#49464;&#5050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59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17.xml"/><Relationship Id="rId119" Type="http://schemas.openxmlformats.org/officeDocument/2006/relationships/hyperlink" Target="&#51060;&#49324;&#50556;44&#51109;.pptx" TargetMode="External"/><Relationship Id="rId270" Type="http://schemas.openxmlformats.org/officeDocument/2006/relationships/image" Target="../media/image123.png"/><Relationship Id="rId291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&#51060;&#49324;&#50556;17&#51109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&#51060;&#49324;&#50556;61&#51109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../16&#45712;&#54756;&#48120;&#50556;/&#45712;&#54756;&#48120;&#50556;.pptx" TargetMode="External"/><Relationship Id="rId207" Type="http://schemas.openxmlformats.org/officeDocument/2006/relationships/hyperlink" Target="../23&#51060;&#49324;&#50556;/&#51060;&#49324;&#50556;.pptx" TargetMode="External"/><Relationship Id="rId228" Type="http://schemas.openxmlformats.org/officeDocument/2006/relationships/image" Target="../media/image102.png"/><Relationship Id="rId249" Type="http://schemas.openxmlformats.org/officeDocument/2006/relationships/hyperlink" Target="../../&#49888;&#50557;PPT/44%20&#49324;&#46020;&#54665;&#51204;/&#49324;&#46020;&#54665;&#51204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1060;&#49324;&#50556;49&#51109;.pptx" TargetMode="External"/><Relationship Id="rId260" Type="http://schemas.openxmlformats.org/officeDocument/2006/relationships/image" Target="../media/image118.png"/><Relationship Id="rId281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&#51060;&#49324;&#50556;12&#51109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&#51060;&#49324;&#50556;34&#51109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&#51060;&#49324;&#50556;56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../12&#50676;&#50773;&#44592;&#54616;/&#50676;&#50773;&#44592;&#54616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../39&#47568;&#46972;&#44592;/&#47568;&#46972;&#44592;.pptx" TargetMode="External"/><Relationship Id="rId250" Type="http://schemas.openxmlformats.org/officeDocument/2006/relationships/image" Target="../media/image113.png"/><Relationship Id="rId271" Type="http://schemas.openxmlformats.org/officeDocument/2006/relationships/hyperlink" Target="../../&#49888;&#50557;PPT/55%20&#46356;&#47784;&#45936;&#54980;&#49436;/&#46356;&#47784;&#45936;&#54980;&#49436;.pptx" TargetMode="External"/><Relationship Id="rId292" Type="http://schemas.openxmlformats.org/officeDocument/2006/relationships/image" Target="../media/image134.png"/><Relationship Id="rId24" Type="http://schemas.openxmlformats.org/officeDocument/2006/relationships/slide" Target="slide18.xml"/><Relationship Id="rId45" Type="http://schemas.openxmlformats.org/officeDocument/2006/relationships/hyperlink" Target="&#51060;&#49324;&#50556;07&#51109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&#51060;&#49324;&#50556;29&#51109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&#51060;&#49324;&#50556;51&#51109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../06&#50668;&#54840;&#49688;&#50500;/&#50668;&#54840;&#49688;&#50500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../34&#45208;&#54996;/&#45208;&#54996;.pptx" TargetMode="External"/><Relationship Id="rId240" Type="http://schemas.openxmlformats.org/officeDocument/2006/relationships/image" Target="../media/image108.png"/><Relationship Id="rId261" Type="http://schemas.openxmlformats.org/officeDocument/2006/relationships/hyperlink" Target="../../&#49888;&#50557;PPT/50%20&#48716;&#47549;&#48372;&#49436;/&#48716;&#47549;&#48372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1060;&#49324;&#50556;02&#51109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&#51060;&#49324;&#50556;23&#51109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&#51060;&#49324;&#50556;43&#51109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../02&#52636;&#50528;&#44413;&#44592;/&#52636;&#50528;&#44413;&#44592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../29&#50836;&#50648;/&#50836;&#50648;.pptx" TargetMode="External"/><Relationship Id="rId230" Type="http://schemas.openxmlformats.org/officeDocument/2006/relationships/image" Target="../media/image103.png"/><Relationship Id="rId251" Type="http://schemas.openxmlformats.org/officeDocument/2006/relationships/hyperlink" Target="../../&#49888;&#50557;PPT/45%20&#47196;&#47560;&#49436;/&#47196;&#47560;&#49436;.pptx" TargetMode="External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&#51060;&#49324;&#50556;18&#51109;.pptx" TargetMode="External"/><Relationship Id="rId272" Type="http://schemas.openxmlformats.org/officeDocument/2006/relationships/image" Target="../media/image124.png"/><Relationship Id="rId293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51060;&#49324;&#50556;48&#51109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&#51060;&#49324;&#50556;62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../17&#50640;&#49828;&#45908;/&#50640;&#49828;&#45908;.pptx" TargetMode="External"/><Relationship Id="rId209" Type="http://schemas.openxmlformats.org/officeDocument/2006/relationships/hyperlink" Target="../24&#50696;&#47112;&#48120;&#50556;/&#50696;&#47112;&#48120;&#50556;.pptx" TargetMode="External"/><Relationship Id="rId220" Type="http://schemas.openxmlformats.org/officeDocument/2006/relationships/image" Target="../media/image98.png"/><Relationship Id="rId241" Type="http://schemas.openxmlformats.org/officeDocument/2006/relationships/hyperlink" Target="../../&#49888;&#50557;PPT/40%20&#47560;&#53468;&#48373;&#51020;/&#47560;&#53468;&#48373;&#51020;.pptx" TargetMode="External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&#51060;&#49324;&#50556;13&#51109;.pptx" TargetMode="External"/><Relationship Id="rId262" Type="http://schemas.openxmlformats.org/officeDocument/2006/relationships/image" Target="../media/image119.png"/><Relationship Id="rId283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image" Target="../media/image27.png"/><Relationship Id="rId99" Type="http://schemas.openxmlformats.org/officeDocument/2006/relationships/hyperlink" Target="&#51060;&#49324;&#50556;35&#51109;.pptx" TargetMode="External"/><Relationship Id="rId101" Type="http://schemas.openxmlformats.org/officeDocument/2006/relationships/hyperlink" Target="&#51060;&#49324;&#50556;36&#51109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&#51060;&#49324;&#50556;57&#51109;.pptx" TargetMode="External"/><Relationship Id="rId164" Type="http://schemas.openxmlformats.org/officeDocument/2006/relationships/image" Target="../media/image70.png"/><Relationship Id="rId185" Type="http://schemas.openxmlformats.org/officeDocument/2006/relationships/hyperlink" Target="../11&#50676;&#50773;&#44592;&#49345;/&#50676;&#50773;&#44592;&#49345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26" Type="http://schemas.openxmlformats.org/officeDocument/2006/relationships/slide" Target="slide20.xml"/><Relationship Id="rId231" Type="http://schemas.openxmlformats.org/officeDocument/2006/relationships/hyperlink" Target="../35&#54616;&#48149;&#44397;/&#54616;&#48149;&#44397;.pptx" TargetMode="External"/><Relationship Id="rId252" Type="http://schemas.openxmlformats.org/officeDocument/2006/relationships/image" Target="../media/image114.png"/><Relationship Id="rId273" Type="http://schemas.openxmlformats.org/officeDocument/2006/relationships/hyperlink" Target="../../&#49888;&#50557;PPT/56%20&#46356;&#46020;&#49436;/&#46356;&#46020;&#49436;.pptx" TargetMode="External"/><Relationship Id="rId294" Type="http://schemas.openxmlformats.org/officeDocument/2006/relationships/image" Target="../media/image135.png"/><Relationship Id="rId47" Type="http://schemas.openxmlformats.org/officeDocument/2006/relationships/hyperlink" Target="&#51060;&#49324;&#50556;08&#51109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&#51060;&#49324;&#50556;30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&#51060;&#49324;&#50556;52&#51109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../07&#49324;&#49324;&#44592;/&#49324;&#49324;&#44592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../30&#50500;&#47784;&#49828;/&#50500;&#47784;&#49828;.pptx" TargetMode="External"/><Relationship Id="rId242" Type="http://schemas.openxmlformats.org/officeDocument/2006/relationships/image" Target="../media/image109.png"/><Relationship Id="rId263" Type="http://schemas.openxmlformats.org/officeDocument/2006/relationships/hyperlink" Target="../../&#49888;&#50557;PPT/51%20&#44264;&#47196;&#49352;&#49436;/&#44264;&#47196;&#49352;&#49436;.pptx" TargetMode="External"/><Relationship Id="rId284" Type="http://schemas.openxmlformats.org/officeDocument/2006/relationships/image" Target="../media/image130.png"/><Relationship Id="rId37" Type="http://schemas.openxmlformats.org/officeDocument/2006/relationships/hyperlink" Target="&#51060;&#49324;&#50556;03&#51109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&#51060;&#49324;&#50556;24&#51109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&#51060;&#49324;&#50556;42&#51109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285;&#49464;&#44592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../25&#50696;&#47112;&#48120;&#50556;&#50528;&#44032;/&#50696;&#47112;&#48120;&#50556;&#50528;&#44032;.pptx" TargetMode="External"/><Relationship Id="rId232" Type="http://schemas.openxmlformats.org/officeDocument/2006/relationships/image" Target="../media/image104.png"/><Relationship Id="rId253" Type="http://schemas.openxmlformats.org/officeDocument/2006/relationships/hyperlink" Target="../../&#49888;&#50557;PPT/46%20&#44256;&#47536;&#46020;&#51204;&#49436;/&#44256;&#47536;&#46020;&#51204;&#49436;.pptx" TargetMode="External"/><Relationship Id="rId274" Type="http://schemas.openxmlformats.org/officeDocument/2006/relationships/image" Target="../media/image125.png"/><Relationship Id="rId295" Type="http://schemas.openxmlformats.org/officeDocument/2006/relationships/image" Target="../media/image159.png"/><Relationship Id="rId27" Type="http://schemas.openxmlformats.org/officeDocument/2006/relationships/slide" Target="slide8.xml"/><Relationship Id="rId48" Type="http://schemas.openxmlformats.org/officeDocument/2006/relationships/image" Target="../media/image12.png"/><Relationship Id="rId69" Type="http://schemas.openxmlformats.org/officeDocument/2006/relationships/hyperlink" Target="&#51060;&#49324;&#50556;19&#51109;.pptx" TargetMode="External"/><Relationship Id="rId113" Type="http://schemas.openxmlformats.org/officeDocument/2006/relationships/hyperlink" Target="&#51060;&#49324;&#50556;47&#51109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&#51060;&#49324;&#50556;63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../18&#50853;&#44592;/&#50853;&#44592;.pptx" TargetMode="External"/><Relationship Id="rId201" Type="http://schemas.openxmlformats.org/officeDocument/2006/relationships/hyperlink" Target="../20&#51104;&#50616;/&#51104;&#50616;.pptx" TargetMode="External"/><Relationship Id="rId222" Type="http://schemas.openxmlformats.org/officeDocument/2006/relationships/image" Target="../media/image99.png"/><Relationship Id="rId243" Type="http://schemas.openxmlformats.org/officeDocument/2006/relationships/hyperlink" Target="../../&#49888;&#50557;PPT/41%20&#47560;&#44032;&#48373;&#51020;/&#47560;&#44032;&#48373;&#51020;.pptx" TargetMode="External"/><Relationship Id="rId264" Type="http://schemas.openxmlformats.org/officeDocument/2006/relationships/image" Target="../media/image120.png"/><Relationship Id="rId285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&#51060;&#49324;&#50556;14&#51109;.pptx" TargetMode="External"/><Relationship Id="rId103" Type="http://schemas.openxmlformats.org/officeDocument/2006/relationships/hyperlink" Target="&#51060;&#49324;&#50556;37&#51109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&#51060;&#49324;&#50556;31&#51109;.pptx" TargetMode="External"/><Relationship Id="rId145" Type="http://schemas.openxmlformats.org/officeDocument/2006/relationships/hyperlink" Target="&#51060;&#49324;&#50556;58&#51109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../13&#50669;&#45824;&#49345;/&#50669;&#45824;&#49345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4.png"/><Relationship Id="rId233" Type="http://schemas.openxmlformats.org/officeDocument/2006/relationships/hyperlink" Target="../36&#49828;&#48148;&#45264;/&#49828;&#48148;&#45264;.pptx" TargetMode="External"/><Relationship Id="rId254" Type="http://schemas.openxmlformats.org/officeDocument/2006/relationships/image" Target="../media/image115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hyperlink" Target="&#51060;&#49324;&#50556;09&#51109;.pptx" TargetMode="External"/><Relationship Id="rId114" Type="http://schemas.openxmlformats.org/officeDocument/2006/relationships/image" Target="../media/image45.png"/><Relationship Id="rId275" Type="http://schemas.openxmlformats.org/officeDocument/2006/relationships/hyperlink" Target="../../&#49888;&#50557;PPT/57%20&#48716;&#47112;&#47788;&#49436;/&#48716;&#47112;&#47788;&#49436;1&#51109;.pptx" TargetMode="External"/><Relationship Id="rId60" Type="http://schemas.openxmlformats.org/officeDocument/2006/relationships/image" Target="../media/image18.png"/><Relationship Id="rId81" Type="http://schemas.openxmlformats.org/officeDocument/2006/relationships/hyperlink" Target="&#51060;&#49324;&#50556;25&#51109;.pptx" TargetMode="External"/><Relationship Id="rId135" Type="http://schemas.openxmlformats.org/officeDocument/2006/relationships/hyperlink" Target="&#51060;&#49324;&#50556;53&#51109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../08&#47355;&#44592;/&#47355;&#44592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../31&#50724;&#48148;&#45852;/&#50724;&#48148;&#45852;1&#51109;.pptx" TargetMode="External"/><Relationship Id="rId244" Type="http://schemas.openxmlformats.org/officeDocument/2006/relationships/image" Target="../media/image110.png"/><Relationship Id="rId18" Type="http://schemas.openxmlformats.org/officeDocument/2006/relationships/slide" Target="slide12.xml"/><Relationship Id="rId39" Type="http://schemas.openxmlformats.org/officeDocument/2006/relationships/hyperlink" Target="&#51060;&#49324;&#50556;04&#51109;.pptx" TargetMode="External"/><Relationship Id="rId26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6" Type="http://schemas.openxmlformats.org/officeDocument/2006/relationships/image" Target="../media/image131.png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&#51060;&#49324;&#50556;41&#51109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../03&#47112;&#50948;&#44592;/&#47112;&#50948;&#44592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&#51060;&#49324;&#50556;20&#51109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../26&#50640;&#49828;&#44180;/&#50640;&#49828;&#4418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hyperlink" Target="../../&#49888;&#50557;PPT/47%20&#44256;&#47536;&#46020;&#54980;&#49436;/&#44256;&#47536;&#46020;&#54980;&#49436;.pptx" TargetMode="External"/><Relationship Id="rId276" Type="http://schemas.openxmlformats.org/officeDocument/2006/relationships/image" Target="../media/image126.png"/><Relationship Id="rId40" Type="http://schemas.openxmlformats.org/officeDocument/2006/relationships/image" Target="../media/image8.png"/><Relationship Id="rId115" Type="http://schemas.openxmlformats.org/officeDocument/2006/relationships/hyperlink" Target="&#51060;&#49324;&#50556;46&#51109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51060;&#49324;&#50556;64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&#51060;&#49324;&#50556;15&#51109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../19&#49884;&#54200;/&#49884;&#54200;.pptx" TargetMode="External"/><Relationship Id="rId203" Type="http://schemas.openxmlformats.org/officeDocument/2006/relationships/hyperlink" Target="../21&#51204;&#46020;&#49436;/&#51204;&#46020;&#49436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../../&#49888;&#50557;PPT/42%20&#45572;&#44032;&#48373;&#51020;/&#45572;&#44032;&#48373;&#5102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image" Target="../media/image3.png"/><Relationship Id="rId105" Type="http://schemas.openxmlformats.org/officeDocument/2006/relationships/hyperlink" Target="&#51060;&#49324;&#50556;38&#51109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51060;&#49324;&#50556;59&#51109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&#51060;&#49324;&#50556;10&#51109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51060;&#49324;&#50556;32&#51109;.pptx" TargetMode="External"/><Relationship Id="rId189" Type="http://schemas.openxmlformats.org/officeDocument/2006/relationships/hyperlink" Target="../14&#50669;&#45824;&#54616;/&#50669;&#45824;&#5461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../37&#54617;&#44060;/&#54617;&#4406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&#51060;&#49324;&#50556;54&#51109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&#51060;&#49324;&#50556;05&#51109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51060;&#49324;&#50556;26&#51109;.pptx" TargetMode="External"/><Relationship Id="rId179" Type="http://schemas.openxmlformats.org/officeDocument/2006/relationships/hyperlink" Target="../09&#49324;&#47924;&#50648;&#49345;/&#49324;&#47924;&#50648;&#49345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../32&#50836;&#45208;/&#50836;&#45208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8" Type="http://schemas.openxmlformats.org/officeDocument/2006/relationships/image" Target="../media/image132.png"/><Relationship Id="rId106" Type="http://schemas.openxmlformats.org/officeDocument/2006/relationships/image" Target="../media/image41.png"/><Relationship Id="rId127" Type="http://schemas.openxmlformats.org/officeDocument/2006/relationships/hyperlink" Target="&#51060;&#49324;&#50556;40&#51109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060;&#49324;&#50556;27&#51109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51060;&#49324;&#50556;21&#51109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../04&#48124;&#49688;&#44592;/&#48124;&#49688;&#4459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../27&#45796;&#45768;&#50648;/&#45796;&#45768;&#50648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../../&#49888;&#50557;PPT/48%20&#44040;&#46972;&#46356;&#50500;&#49436;/&#44040;&#46972;&#46356;&#50500;&#49436;.pptx" TargetMode="External"/><Relationship Id="rId278" Type="http://schemas.openxmlformats.org/officeDocument/2006/relationships/image" Target="../media/image127.png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91" Type="http://schemas.openxmlformats.org/officeDocument/2006/relationships/hyperlink" Target="../15&#50640;&#49828;&#46972;/&#50640;&#49828;&#46972;.pptx" TargetMode="External"/><Relationship Id="rId205" Type="http://schemas.openxmlformats.org/officeDocument/2006/relationships/hyperlink" Target="../22&#50500;&#44032;/&#50500;&#44032;.pptx" TargetMode="External"/><Relationship Id="rId247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hyperlink" Target="&#51060;&#49324;&#50556;39&#51109;.pptx" TargetMode="External"/><Relationship Id="rId289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25.xml"/><Relationship Id="rId53" Type="http://schemas.openxmlformats.org/officeDocument/2006/relationships/hyperlink" Target="&#51060;&#49324;&#50556;11&#51109;.pptx" TargetMode="External"/><Relationship Id="rId149" Type="http://schemas.openxmlformats.org/officeDocument/2006/relationships/hyperlink" Target="&#51060;&#49324;&#50556;60&#51109;.pptx" TargetMode="External"/><Relationship Id="rId95" Type="http://schemas.openxmlformats.org/officeDocument/2006/relationships/hyperlink" Target="&#51060;&#49324;&#50556;33&#51109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71" Type="http://schemas.openxmlformats.org/officeDocument/2006/relationships/hyperlink" Target="../05&#49888;&#47749;&#44592;/&#49888;&#47749;&#44592;.pptx" TargetMode="External"/><Relationship Id="rId227" Type="http://schemas.openxmlformats.org/officeDocument/2006/relationships/hyperlink" Target="../33&#48120;&#44032;/&#48120;&#44032;.pptx" TargetMode="External"/><Relationship Id="rId269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45&#51109;.pptx" TargetMode="External"/><Relationship Id="rId21" Type="http://schemas.openxmlformats.org/officeDocument/2006/relationships/slide" Target="slide15.xml"/><Relationship Id="rId63" Type="http://schemas.openxmlformats.org/officeDocument/2006/relationships/hyperlink" Target="&#51060;&#49324;&#50556;16&#51109;.pptx" TargetMode="External"/><Relationship Id="rId159" Type="http://schemas.openxmlformats.org/officeDocument/2006/relationships/hyperlink" Target="&#51060;&#49324;&#50556;65&#51109;.pptx" TargetMode="External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5" Type="http://schemas.openxmlformats.org/officeDocument/2006/relationships/slide" Target="slide22.xml"/><Relationship Id="rId181" Type="http://schemas.openxmlformats.org/officeDocument/2006/relationships/hyperlink" Target="../10&#49324;&#47924;&#50648;&#54616;/&#49324;&#47924;&#50648;&#54616;.pptx" TargetMode="External"/><Relationship Id="rId237" Type="http://schemas.openxmlformats.org/officeDocument/2006/relationships/hyperlink" Target="../38&#49828;&#44032;&#47028;/&#49828;&#44032;&#47028;.pptx" TargetMode="External"/><Relationship Id="rId279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hyperlink" Target="&#51060;&#49324;&#50556;06&#51109;.pptx" TargetMode="External"/><Relationship Id="rId139" Type="http://schemas.openxmlformats.org/officeDocument/2006/relationships/hyperlink" Target="&#51060;&#49324;&#50556;55&#51109;.pptx" TargetMode="External"/><Relationship Id="rId290" Type="http://schemas.openxmlformats.org/officeDocument/2006/relationships/image" Target="../media/image133.png"/><Relationship Id="rId85" Type="http://schemas.openxmlformats.org/officeDocument/2006/relationships/hyperlink" Target="&#51060;&#49324;&#50556;28&#51109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48" Type="http://schemas.openxmlformats.org/officeDocument/2006/relationships/image" Target="../media/image112.png"/><Relationship Id="rId12" Type="http://schemas.openxmlformats.org/officeDocument/2006/relationships/slide" Target="slide6.xml"/><Relationship Id="rId33" Type="http://schemas.openxmlformats.org/officeDocument/2006/relationships/hyperlink" Target="&#51060;&#49324;&#50556;01&#51109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&#51060;&#49324;&#50556;50&#51109;.pptx" TargetMode="External"/><Relationship Id="rId280" Type="http://schemas.openxmlformats.org/officeDocument/2006/relationships/image" Target="../media/image128.png"/><Relationship Id="rId54" Type="http://schemas.openxmlformats.org/officeDocument/2006/relationships/image" Target="../media/image15.png"/><Relationship Id="rId75" Type="http://schemas.openxmlformats.org/officeDocument/2006/relationships/hyperlink" Target="&#51060;&#49324;&#50556;22&#51109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1060;&#49324;&#50556;66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../28&#54840;&#49464;&#50500;/&#54840;&#49464;&#5050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59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17.xml"/><Relationship Id="rId119" Type="http://schemas.openxmlformats.org/officeDocument/2006/relationships/hyperlink" Target="&#51060;&#49324;&#50556;44&#51109;.pptx" TargetMode="External"/><Relationship Id="rId270" Type="http://schemas.openxmlformats.org/officeDocument/2006/relationships/image" Target="../media/image123.png"/><Relationship Id="rId291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&#51060;&#49324;&#50556;17&#51109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&#51060;&#49324;&#50556;61&#51109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../16&#45712;&#54756;&#48120;&#50556;/&#45712;&#54756;&#48120;&#50556;.pptx" TargetMode="External"/><Relationship Id="rId207" Type="http://schemas.openxmlformats.org/officeDocument/2006/relationships/hyperlink" Target="../23&#51060;&#49324;&#50556;/&#51060;&#49324;&#50556;.pptx" TargetMode="External"/><Relationship Id="rId228" Type="http://schemas.openxmlformats.org/officeDocument/2006/relationships/image" Target="../media/image102.png"/><Relationship Id="rId249" Type="http://schemas.openxmlformats.org/officeDocument/2006/relationships/hyperlink" Target="../../&#49888;&#50557;PPT/44%20&#49324;&#46020;&#54665;&#51204;/&#49324;&#46020;&#54665;&#51204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1060;&#49324;&#50556;49&#51109;.pptx" TargetMode="External"/><Relationship Id="rId260" Type="http://schemas.openxmlformats.org/officeDocument/2006/relationships/image" Target="../media/image118.png"/><Relationship Id="rId281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&#51060;&#49324;&#50556;12&#51109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&#51060;&#49324;&#50556;34&#51109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&#51060;&#49324;&#50556;56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../12&#50676;&#50773;&#44592;&#54616;/&#50676;&#50773;&#44592;&#54616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../39&#47568;&#46972;&#44592;/&#47568;&#46972;&#44592;.pptx" TargetMode="External"/><Relationship Id="rId250" Type="http://schemas.openxmlformats.org/officeDocument/2006/relationships/image" Target="../media/image113.png"/><Relationship Id="rId271" Type="http://schemas.openxmlformats.org/officeDocument/2006/relationships/hyperlink" Target="../../&#49888;&#50557;PPT/55%20&#46356;&#47784;&#45936;&#54980;&#49436;/&#46356;&#47784;&#45936;&#54980;&#49436;.pptx" TargetMode="External"/><Relationship Id="rId292" Type="http://schemas.openxmlformats.org/officeDocument/2006/relationships/image" Target="../media/image134.png"/><Relationship Id="rId24" Type="http://schemas.openxmlformats.org/officeDocument/2006/relationships/slide" Target="slide18.xml"/><Relationship Id="rId45" Type="http://schemas.openxmlformats.org/officeDocument/2006/relationships/hyperlink" Target="&#51060;&#49324;&#50556;07&#51109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&#51060;&#49324;&#50556;29&#51109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&#51060;&#49324;&#50556;51&#51109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../06&#50668;&#54840;&#49688;&#50500;/&#50668;&#54840;&#49688;&#50500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../34&#45208;&#54996;/&#45208;&#54996;.pptx" TargetMode="External"/><Relationship Id="rId240" Type="http://schemas.openxmlformats.org/officeDocument/2006/relationships/image" Target="../media/image108.png"/><Relationship Id="rId261" Type="http://schemas.openxmlformats.org/officeDocument/2006/relationships/hyperlink" Target="../../&#49888;&#50557;PPT/50%20&#48716;&#47549;&#48372;&#49436;/&#48716;&#47549;&#48372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1060;&#49324;&#50556;02&#51109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&#51060;&#49324;&#50556;23&#51109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&#51060;&#49324;&#50556;43&#51109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../02&#52636;&#50528;&#44413;&#44592;/&#52636;&#50528;&#44413;&#44592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../29&#50836;&#50648;/&#50836;&#50648;.pptx" TargetMode="External"/><Relationship Id="rId230" Type="http://schemas.openxmlformats.org/officeDocument/2006/relationships/image" Target="../media/image103.png"/><Relationship Id="rId251" Type="http://schemas.openxmlformats.org/officeDocument/2006/relationships/hyperlink" Target="../../&#49888;&#50557;PPT/45%20&#47196;&#47560;&#49436;/&#47196;&#47560;&#49436;.pptx" TargetMode="External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&#51060;&#49324;&#50556;18&#51109;.pptx" TargetMode="External"/><Relationship Id="rId272" Type="http://schemas.openxmlformats.org/officeDocument/2006/relationships/image" Target="../media/image124.png"/><Relationship Id="rId293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51060;&#49324;&#50556;48&#51109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&#51060;&#49324;&#50556;62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../17&#50640;&#49828;&#45908;/&#50640;&#49828;&#45908;.pptx" TargetMode="External"/><Relationship Id="rId209" Type="http://schemas.openxmlformats.org/officeDocument/2006/relationships/hyperlink" Target="../24&#50696;&#47112;&#48120;&#50556;/&#50696;&#47112;&#48120;&#50556;.pptx" TargetMode="External"/><Relationship Id="rId220" Type="http://schemas.openxmlformats.org/officeDocument/2006/relationships/image" Target="../media/image98.png"/><Relationship Id="rId241" Type="http://schemas.openxmlformats.org/officeDocument/2006/relationships/hyperlink" Target="../../&#49888;&#50557;PPT/40%20&#47560;&#53468;&#48373;&#51020;/&#47560;&#53468;&#48373;&#51020;.pptx" TargetMode="External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&#51060;&#49324;&#50556;13&#51109;.pptx" TargetMode="External"/><Relationship Id="rId262" Type="http://schemas.openxmlformats.org/officeDocument/2006/relationships/image" Target="../media/image119.png"/><Relationship Id="rId283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image" Target="../media/image27.png"/><Relationship Id="rId99" Type="http://schemas.openxmlformats.org/officeDocument/2006/relationships/hyperlink" Target="&#51060;&#49324;&#50556;35&#51109;.pptx" TargetMode="External"/><Relationship Id="rId101" Type="http://schemas.openxmlformats.org/officeDocument/2006/relationships/hyperlink" Target="&#51060;&#49324;&#50556;36&#51109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&#51060;&#49324;&#50556;57&#51109;.pptx" TargetMode="External"/><Relationship Id="rId164" Type="http://schemas.openxmlformats.org/officeDocument/2006/relationships/image" Target="../media/image70.png"/><Relationship Id="rId185" Type="http://schemas.openxmlformats.org/officeDocument/2006/relationships/hyperlink" Target="../11&#50676;&#50773;&#44592;&#49345;/&#50676;&#50773;&#44592;&#49345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26" Type="http://schemas.openxmlformats.org/officeDocument/2006/relationships/slide" Target="slide20.xml"/><Relationship Id="rId231" Type="http://schemas.openxmlformats.org/officeDocument/2006/relationships/hyperlink" Target="../35&#54616;&#48149;&#44397;/&#54616;&#48149;&#44397;.pptx" TargetMode="External"/><Relationship Id="rId252" Type="http://schemas.openxmlformats.org/officeDocument/2006/relationships/image" Target="../media/image114.png"/><Relationship Id="rId273" Type="http://schemas.openxmlformats.org/officeDocument/2006/relationships/hyperlink" Target="../../&#49888;&#50557;PPT/56%20&#46356;&#46020;&#49436;/&#46356;&#46020;&#49436;.pptx" TargetMode="External"/><Relationship Id="rId294" Type="http://schemas.openxmlformats.org/officeDocument/2006/relationships/image" Target="../media/image135.png"/><Relationship Id="rId47" Type="http://schemas.openxmlformats.org/officeDocument/2006/relationships/hyperlink" Target="&#51060;&#49324;&#50556;08&#51109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&#51060;&#49324;&#50556;30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&#51060;&#49324;&#50556;52&#51109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../07&#49324;&#49324;&#44592;/&#49324;&#49324;&#44592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../30&#50500;&#47784;&#49828;/&#50500;&#47784;&#49828;.pptx" TargetMode="External"/><Relationship Id="rId242" Type="http://schemas.openxmlformats.org/officeDocument/2006/relationships/image" Target="../media/image109.png"/><Relationship Id="rId263" Type="http://schemas.openxmlformats.org/officeDocument/2006/relationships/hyperlink" Target="../../&#49888;&#50557;PPT/51%20&#44264;&#47196;&#49352;&#49436;/&#44264;&#47196;&#49352;&#49436;.pptx" TargetMode="External"/><Relationship Id="rId284" Type="http://schemas.openxmlformats.org/officeDocument/2006/relationships/image" Target="../media/image130.png"/><Relationship Id="rId37" Type="http://schemas.openxmlformats.org/officeDocument/2006/relationships/hyperlink" Target="&#51060;&#49324;&#50556;03&#51109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&#51060;&#49324;&#50556;24&#51109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&#51060;&#49324;&#50556;42&#51109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285;&#49464;&#44592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../25&#50696;&#47112;&#48120;&#50556;&#50528;&#44032;/&#50696;&#47112;&#48120;&#50556;&#50528;&#44032;.pptx" TargetMode="External"/><Relationship Id="rId232" Type="http://schemas.openxmlformats.org/officeDocument/2006/relationships/image" Target="../media/image104.png"/><Relationship Id="rId253" Type="http://schemas.openxmlformats.org/officeDocument/2006/relationships/hyperlink" Target="../../&#49888;&#50557;PPT/46%20&#44256;&#47536;&#46020;&#51204;&#49436;/&#44256;&#47536;&#46020;&#51204;&#49436;.pptx" TargetMode="External"/><Relationship Id="rId274" Type="http://schemas.openxmlformats.org/officeDocument/2006/relationships/image" Target="../media/image125.png"/><Relationship Id="rId295" Type="http://schemas.openxmlformats.org/officeDocument/2006/relationships/image" Target="../media/image160.png"/><Relationship Id="rId27" Type="http://schemas.openxmlformats.org/officeDocument/2006/relationships/slide" Target="slide8.xml"/><Relationship Id="rId48" Type="http://schemas.openxmlformats.org/officeDocument/2006/relationships/image" Target="../media/image12.png"/><Relationship Id="rId69" Type="http://schemas.openxmlformats.org/officeDocument/2006/relationships/hyperlink" Target="&#51060;&#49324;&#50556;19&#51109;.pptx" TargetMode="External"/><Relationship Id="rId113" Type="http://schemas.openxmlformats.org/officeDocument/2006/relationships/hyperlink" Target="&#51060;&#49324;&#50556;47&#51109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&#51060;&#49324;&#50556;63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../18&#50853;&#44592;/&#50853;&#44592;.pptx" TargetMode="External"/><Relationship Id="rId201" Type="http://schemas.openxmlformats.org/officeDocument/2006/relationships/hyperlink" Target="../20&#51104;&#50616;/&#51104;&#50616;.pptx" TargetMode="External"/><Relationship Id="rId222" Type="http://schemas.openxmlformats.org/officeDocument/2006/relationships/image" Target="../media/image99.png"/><Relationship Id="rId243" Type="http://schemas.openxmlformats.org/officeDocument/2006/relationships/hyperlink" Target="../../&#49888;&#50557;PPT/41%20&#47560;&#44032;&#48373;&#51020;/&#47560;&#44032;&#48373;&#51020;.pptx" TargetMode="External"/><Relationship Id="rId264" Type="http://schemas.openxmlformats.org/officeDocument/2006/relationships/image" Target="../media/image120.png"/><Relationship Id="rId285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&#51060;&#49324;&#50556;14&#51109;.pptx" TargetMode="External"/><Relationship Id="rId103" Type="http://schemas.openxmlformats.org/officeDocument/2006/relationships/hyperlink" Target="&#51060;&#49324;&#50556;37&#51109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&#51060;&#49324;&#50556;31&#51109;.pptx" TargetMode="External"/><Relationship Id="rId145" Type="http://schemas.openxmlformats.org/officeDocument/2006/relationships/hyperlink" Target="&#51060;&#49324;&#50556;58&#51109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../13&#50669;&#45824;&#49345;/&#50669;&#45824;&#49345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4.png"/><Relationship Id="rId233" Type="http://schemas.openxmlformats.org/officeDocument/2006/relationships/hyperlink" Target="../36&#49828;&#48148;&#45264;/&#49828;&#48148;&#45264;.pptx" TargetMode="External"/><Relationship Id="rId254" Type="http://schemas.openxmlformats.org/officeDocument/2006/relationships/image" Target="../media/image115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hyperlink" Target="&#51060;&#49324;&#50556;09&#51109;.pptx" TargetMode="External"/><Relationship Id="rId114" Type="http://schemas.openxmlformats.org/officeDocument/2006/relationships/image" Target="../media/image45.png"/><Relationship Id="rId275" Type="http://schemas.openxmlformats.org/officeDocument/2006/relationships/hyperlink" Target="../../&#49888;&#50557;PPT/57%20&#48716;&#47112;&#47788;&#49436;/&#48716;&#47112;&#47788;&#49436;1&#51109;.pptx" TargetMode="External"/><Relationship Id="rId60" Type="http://schemas.openxmlformats.org/officeDocument/2006/relationships/image" Target="../media/image18.png"/><Relationship Id="rId81" Type="http://schemas.openxmlformats.org/officeDocument/2006/relationships/hyperlink" Target="&#51060;&#49324;&#50556;25&#51109;.pptx" TargetMode="External"/><Relationship Id="rId135" Type="http://schemas.openxmlformats.org/officeDocument/2006/relationships/hyperlink" Target="&#51060;&#49324;&#50556;53&#51109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../08&#47355;&#44592;/&#47355;&#44592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../31&#50724;&#48148;&#45852;/&#50724;&#48148;&#45852;1&#51109;.pptx" TargetMode="External"/><Relationship Id="rId244" Type="http://schemas.openxmlformats.org/officeDocument/2006/relationships/image" Target="../media/image110.png"/><Relationship Id="rId18" Type="http://schemas.openxmlformats.org/officeDocument/2006/relationships/slide" Target="slide12.xml"/><Relationship Id="rId39" Type="http://schemas.openxmlformats.org/officeDocument/2006/relationships/hyperlink" Target="&#51060;&#49324;&#50556;04&#51109;.pptx" TargetMode="External"/><Relationship Id="rId26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6" Type="http://schemas.openxmlformats.org/officeDocument/2006/relationships/image" Target="../media/image131.png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&#51060;&#49324;&#50556;41&#51109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../03&#47112;&#50948;&#44592;/&#47112;&#50948;&#44592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&#51060;&#49324;&#50556;20&#51109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../26&#50640;&#49828;&#44180;/&#50640;&#49828;&#4418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hyperlink" Target="../../&#49888;&#50557;PPT/47%20&#44256;&#47536;&#46020;&#54980;&#49436;/&#44256;&#47536;&#46020;&#54980;&#49436;.pptx" TargetMode="External"/><Relationship Id="rId276" Type="http://schemas.openxmlformats.org/officeDocument/2006/relationships/image" Target="../media/image126.png"/><Relationship Id="rId40" Type="http://schemas.openxmlformats.org/officeDocument/2006/relationships/image" Target="../media/image8.png"/><Relationship Id="rId115" Type="http://schemas.openxmlformats.org/officeDocument/2006/relationships/hyperlink" Target="&#51060;&#49324;&#50556;46&#51109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51060;&#49324;&#50556;64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&#51060;&#49324;&#50556;15&#51109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../19&#49884;&#54200;/&#49884;&#54200;.pptx" TargetMode="External"/><Relationship Id="rId203" Type="http://schemas.openxmlformats.org/officeDocument/2006/relationships/hyperlink" Target="../21&#51204;&#46020;&#49436;/&#51204;&#46020;&#49436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../../&#49888;&#50557;PPT/42%20&#45572;&#44032;&#48373;&#51020;/&#45572;&#44032;&#48373;&#5102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image" Target="../media/image3.png"/><Relationship Id="rId105" Type="http://schemas.openxmlformats.org/officeDocument/2006/relationships/hyperlink" Target="&#51060;&#49324;&#50556;38&#51109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51060;&#49324;&#50556;59&#51109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&#51060;&#49324;&#50556;10&#51109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51060;&#49324;&#50556;32&#51109;.pptx" TargetMode="External"/><Relationship Id="rId189" Type="http://schemas.openxmlformats.org/officeDocument/2006/relationships/hyperlink" Target="../14&#50669;&#45824;&#54616;/&#50669;&#45824;&#5461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../37&#54617;&#44060;/&#54617;&#4406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&#51060;&#49324;&#50556;54&#51109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&#51060;&#49324;&#50556;05&#51109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51060;&#49324;&#50556;26&#51109;.pptx" TargetMode="External"/><Relationship Id="rId179" Type="http://schemas.openxmlformats.org/officeDocument/2006/relationships/hyperlink" Target="../09&#49324;&#47924;&#50648;&#49345;/&#49324;&#47924;&#50648;&#49345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../32&#50836;&#45208;/&#50836;&#45208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8" Type="http://schemas.openxmlformats.org/officeDocument/2006/relationships/image" Target="../media/image132.png"/><Relationship Id="rId106" Type="http://schemas.openxmlformats.org/officeDocument/2006/relationships/image" Target="../media/image41.png"/><Relationship Id="rId127" Type="http://schemas.openxmlformats.org/officeDocument/2006/relationships/hyperlink" Target="&#51060;&#49324;&#50556;40&#51109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060;&#49324;&#50556;27&#51109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51060;&#49324;&#50556;21&#51109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../04&#48124;&#49688;&#44592;/&#48124;&#49688;&#4459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../27&#45796;&#45768;&#50648;/&#45796;&#45768;&#50648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../../&#49888;&#50557;PPT/48%20&#44040;&#46972;&#46356;&#50500;&#49436;/&#44040;&#46972;&#46356;&#50500;&#49436;.pptx" TargetMode="External"/><Relationship Id="rId278" Type="http://schemas.openxmlformats.org/officeDocument/2006/relationships/image" Target="../media/image127.png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91" Type="http://schemas.openxmlformats.org/officeDocument/2006/relationships/hyperlink" Target="../15&#50640;&#49828;&#46972;/&#50640;&#49828;&#46972;.pptx" TargetMode="External"/><Relationship Id="rId205" Type="http://schemas.openxmlformats.org/officeDocument/2006/relationships/hyperlink" Target="../22&#50500;&#44032;/&#50500;&#44032;.pptx" TargetMode="External"/><Relationship Id="rId247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hyperlink" Target="&#51060;&#49324;&#50556;39&#51109;.pptx" TargetMode="External"/><Relationship Id="rId289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25.xml"/><Relationship Id="rId53" Type="http://schemas.openxmlformats.org/officeDocument/2006/relationships/hyperlink" Target="&#51060;&#49324;&#50556;11&#51109;.pptx" TargetMode="External"/><Relationship Id="rId149" Type="http://schemas.openxmlformats.org/officeDocument/2006/relationships/hyperlink" Target="&#51060;&#49324;&#50556;60&#51109;.pptx" TargetMode="External"/><Relationship Id="rId95" Type="http://schemas.openxmlformats.org/officeDocument/2006/relationships/hyperlink" Target="&#51060;&#49324;&#50556;33&#51109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71" Type="http://schemas.openxmlformats.org/officeDocument/2006/relationships/hyperlink" Target="../05&#49888;&#47749;&#44592;/&#49888;&#47749;&#44592;.pptx" TargetMode="External"/><Relationship Id="rId227" Type="http://schemas.openxmlformats.org/officeDocument/2006/relationships/hyperlink" Target="../33&#48120;&#44032;/&#48120;&#44032;.pptx" TargetMode="External"/><Relationship Id="rId269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45&#51109;.pptx" TargetMode="External"/><Relationship Id="rId21" Type="http://schemas.openxmlformats.org/officeDocument/2006/relationships/slide" Target="slide15.xml"/><Relationship Id="rId63" Type="http://schemas.openxmlformats.org/officeDocument/2006/relationships/hyperlink" Target="&#51060;&#49324;&#50556;16&#51109;.pptx" TargetMode="External"/><Relationship Id="rId159" Type="http://schemas.openxmlformats.org/officeDocument/2006/relationships/hyperlink" Target="&#51060;&#49324;&#50556;65&#51109;.pptx" TargetMode="External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5" Type="http://schemas.openxmlformats.org/officeDocument/2006/relationships/slide" Target="slide22.xml"/><Relationship Id="rId181" Type="http://schemas.openxmlformats.org/officeDocument/2006/relationships/hyperlink" Target="../10&#49324;&#47924;&#50648;&#54616;/&#49324;&#47924;&#50648;&#54616;.pptx" TargetMode="External"/><Relationship Id="rId237" Type="http://schemas.openxmlformats.org/officeDocument/2006/relationships/hyperlink" Target="../38&#49828;&#44032;&#47028;/&#49828;&#44032;&#47028;.pptx" TargetMode="External"/><Relationship Id="rId279" Type="http://schemas.openxmlformats.org/officeDocument/2006/relationships/hyperlink" Target="../../&#49888;&#50557;PPT/59%20&#50556;&#44256;&#48372;&#49436;/&#50556;&#44256;&#48372;&#49436;.pptx" TargetMode="External"/><Relationship Id="rId43" Type="http://schemas.openxmlformats.org/officeDocument/2006/relationships/hyperlink" Target="&#51060;&#49324;&#50556;06&#51109;.pptx" TargetMode="External"/><Relationship Id="rId139" Type="http://schemas.openxmlformats.org/officeDocument/2006/relationships/hyperlink" Target="&#51060;&#49324;&#50556;55&#51109;.pptx" TargetMode="External"/><Relationship Id="rId290" Type="http://schemas.openxmlformats.org/officeDocument/2006/relationships/image" Target="../media/image133.png"/><Relationship Id="rId85" Type="http://schemas.openxmlformats.org/officeDocument/2006/relationships/hyperlink" Target="&#51060;&#49324;&#50556;28&#51109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48" Type="http://schemas.openxmlformats.org/officeDocument/2006/relationships/image" Target="../media/image112.png"/><Relationship Id="rId12" Type="http://schemas.openxmlformats.org/officeDocument/2006/relationships/slide" Target="slide6.xml"/><Relationship Id="rId33" Type="http://schemas.openxmlformats.org/officeDocument/2006/relationships/hyperlink" Target="&#51060;&#49324;&#50556;01&#51109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&#51060;&#49324;&#50556;50&#51109;.pptx" TargetMode="External"/><Relationship Id="rId280" Type="http://schemas.openxmlformats.org/officeDocument/2006/relationships/image" Target="../media/image128.png"/><Relationship Id="rId54" Type="http://schemas.openxmlformats.org/officeDocument/2006/relationships/image" Target="../media/image15.png"/><Relationship Id="rId75" Type="http://schemas.openxmlformats.org/officeDocument/2006/relationships/hyperlink" Target="&#51060;&#49324;&#50556;22&#51109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1060;&#49324;&#50556;66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../28&#54840;&#49464;&#50500;/&#54840;&#49464;&#5050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59" Type="http://schemas.openxmlformats.org/officeDocument/2006/relationships/hyperlink" Target="../../&#49888;&#50557;PPT/49%20&#50640;&#48288;&#49548;&#49436;/&#50640;&#48288;&#49548;&#49436;.pptx" TargetMode="External"/><Relationship Id="rId23" Type="http://schemas.openxmlformats.org/officeDocument/2006/relationships/slide" Target="slide17.xml"/><Relationship Id="rId119" Type="http://schemas.openxmlformats.org/officeDocument/2006/relationships/hyperlink" Target="&#51060;&#49324;&#50556;44&#51109;.pptx" TargetMode="External"/><Relationship Id="rId270" Type="http://schemas.openxmlformats.org/officeDocument/2006/relationships/image" Target="../media/image123.png"/><Relationship Id="rId291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&#51060;&#49324;&#50556;17&#51109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&#51060;&#49324;&#50556;61&#51109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../16&#45712;&#54756;&#48120;&#50556;/&#45712;&#54756;&#48120;&#50556;.pptx" TargetMode="External"/><Relationship Id="rId207" Type="http://schemas.openxmlformats.org/officeDocument/2006/relationships/hyperlink" Target="../23&#51060;&#49324;&#50556;/&#51060;&#49324;&#50556;.pptx" TargetMode="External"/><Relationship Id="rId228" Type="http://schemas.openxmlformats.org/officeDocument/2006/relationships/image" Target="../media/image102.png"/><Relationship Id="rId249" Type="http://schemas.openxmlformats.org/officeDocument/2006/relationships/hyperlink" Target="../../&#49888;&#50557;PPT/44%20&#49324;&#46020;&#54665;&#51204;/&#49324;&#46020;&#54665;&#51204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1060;&#49324;&#50556;49&#51109;.pptx" TargetMode="External"/><Relationship Id="rId260" Type="http://schemas.openxmlformats.org/officeDocument/2006/relationships/image" Target="../media/image118.png"/><Relationship Id="rId281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&#51060;&#49324;&#50556;12&#51109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&#51060;&#49324;&#50556;34&#51109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&#51060;&#49324;&#50556;56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../12&#50676;&#50773;&#44592;&#54616;/&#50676;&#50773;&#44592;&#54616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../39&#47568;&#46972;&#44592;/&#47568;&#46972;&#44592;.pptx" TargetMode="External"/><Relationship Id="rId250" Type="http://schemas.openxmlformats.org/officeDocument/2006/relationships/image" Target="../media/image113.png"/><Relationship Id="rId271" Type="http://schemas.openxmlformats.org/officeDocument/2006/relationships/hyperlink" Target="../../&#49888;&#50557;PPT/55%20&#46356;&#47784;&#45936;&#54980;&#49436;/&#46356;&#47784;&#45936;&#54980;&#49436;.pptx" TargetMode="External"/><Relationship Id="rId292" Type="http://schemas.openxmlformats.org/officeDocument/2006/relationships/image" Target="../media/image134.png"/><Relationship Id="rId24" Type="http://schemas.openxmlformats.org/officeDocument/2006/relationships/slide" Target="slide18.xml"/><Relationship Id="rId45" Type="http://schemas.openxmlformats.org/officeDocument/2006/relationships/hyperlink" Target="&#51060;&#49324;&#50556;07&#51109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&#51060;&#49324;&#50556;29&#51109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&#51060;&#49324;&#50556;51&#51109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../06&#50668;&#54840;&#49688;&#50500;/&#50668;&#54840;&#49688;&#50500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../34&#45208;&#54996;/&#45208;&#54996;.pptx" TargetMode="External"/><Relationship Id="rId240" Type="http://schemas.openxmlformats.org/officeDocument/2006/relationships/image" Target="../media/image108.png"/><Relationship Id="rId261" Type="http://schemas.openxmlformats.org/officeDocument/2006/relationships/hyperlink" Target="../../&#49888;&#50557;PPT/50%20&#48716;&#47549;&#48372;&#49436;/&#48716;&#47549;&#48372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1060;&#49324;&#50556;02&#51109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&#51060;&#49324;&#50556;23&#51109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&#51060;&#49324;&#50556;43&#51109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../02&#52636;&#50528;&#44413;&#44592;/&#52636;&#50528;&#44413;&#44592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../29&#50836;&#50648;/&#50836;&#50648;.pptx" TargetMode="External"/><Relationship Id="rId230" Type="http://schemas.openxmlformats.org/officeDocument/2006/relationships/image" Target="../media/image103.png"/><Relationship Id="rId251" Type="http://schemas.openxmlformats.org/officeDocument/2006/relationships/hyperlink" Target="../../&#49888;&#50557;PPT/45%20&#47196;&#47560;&#49436;/&#47196;&#47560;&#49436;.pptx" TargetMode="External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&#51060;&#49324;&#50556;18&#51109;.pptx" TargetMode="External"/><Relationship Id="rId272" Type="http://schemas.openxmlformats.org/officeDocument/2006/relationships/image" Target="../media/image124.png"/><Relationship Id="rId293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51060;&#49324;&#50556;48&#51109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&#51060;&#49324;&#50556;62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../17&#50640;&#49828;&#45908;/&#50640;&#49828;&#45908;.pptx" TargetMode="External"/><Relationship Id="rId209" Type="http://schemas.openxmlformats.org/officeDocument/2006/relationships/hyperlink" Target="../24&#50696;&#47112;&#48120;&#50556;/&#50696;&#47112;&#48120;&#50556;.pptx" TargetMode="External"/><Relationship Id="rId220" Type="http://schemas.openxmlformats.org/officeDocument/2006/relationships/image" Target="../media/image98.png"/><Relationship Id="rId241" Type="http://schemas.openxmlformats.org/officeDocument/2006/relationships/hyperlink" Target="../../&#49888;&#50557;PPT/40%20&#47560;&#53468;&#48373;&#51020;/&#47560;&#53468;&#48373;&#51020;.pptx" TargetMode="External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&#51060;&#49324;&#50556;13&#51109;.pptx" TargetMode="External"/><Relationship Id="rId262" Type="http://schemas.openxmlformats.org/officeDocument/2006/relationships/image" Target="../media/image119.png"/><Relationship Id="rId283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image" Target="../media/image27.png"/><Relationship Id="rId99" Type="http://schemas.openxmlformats.org/officeDocument/2006/relationships/hyperlink" Target="&#51060;&#49324;&#50556;35&#51109;.pptx" TargetMode="External"/><Relationship Id="rId101" Type="http://schemas.openxmlformats.org/officeDocument/2006/relationships/hyperlink" Target="&#51060;&#49324;&#50556;36&#51109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&#51060;&#49324;&#50556;57&#51109;.pptx" TargetMode="External"/><Relationship Id="rId164" Type="http://schemas.openxmlformats.org/officeDocument/2006/relationships/image" Target="../media/image70.png"/><Relationship Id="rId185" Type="http://schemas.openxmlformats.org/officeDocument/2006/relationships/hyperlink" Target="../11&#50676;&#50773;&#44592;&#49345;/&#50676;&#50773;&#44592;&#49345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26" Type="http://schemas.openxmlformats.org/officeDocument/2006/relationships/slide" Target="slide20.xml"/><Relationship Id="rId231" Type="http://schemas.openxmlformats.org/officeDocument/2006/relationships/hyperlink" Target="../35&#54616;&#48149;&#44397;/&#54616;&#48149;&#44397;.pptx" TargetMode="External"/><Relationship Id="rId252" Type="http://schemas.openxmlformats.org/officeDocument/2006/relationships/image" Target="../media/image114.png"/><Relationship Id="rId273" Type="http://schemas.openxmlformats.org/officeDocument/2006/relationships/hyperlink" Target="../../&#49888;&#50557;PPT/56%20&#46356;&#46020;&#49436;/&#46356;&#46020;&#49436;.pptx" TargetMode="External"/><Relationship Id="rId294" Type="http://schemas.openxmlformats.org/officeDocument/2006/relationships/image" Target="../media/image135.png"/><Relationship Id="rId47" Type="http://schemas.openxmlformats.org/officeDocument/2006/relationships/hyperlink" Target="&#51060;&#49324;&#50556;08&#51109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&#51060;&#49324;&#50556;30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&#51060;&#49324;&#50556;52&#51109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../07&#49324;&#49324;&#44592;/&#49324;&#49324;&#44592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../30&#50500;&#47784;&#49828;/&#50500;&#47784;&#49828;.pptx" TargetMode="External"/><Relationship Id="rId242" Type="http://schemas.openxmlformats.org/officeDocument/2006/relationships/image" Target="../media/image109.png"/><Relationship Id="rId263" Type="http://schemas.openxmlformats.org/officeDocument/2006/relationships/hyperlink" Target="../../&#49888;&#50557;PPT/51%20&#44264;&#47196;&#49352;&#49436;/&#44264;&#47196;&#49352;&#49436;.pptx" TargetMode="External"/><Relationship Id="rId284" Type="http://schemas.openxmlformats.org/officeDocument/2006/relationships/image" Target="../media/image130.png"/><Relationship Id="rId37" Type="http://schemas.openxmlformats.org/officeDocument/2006/relationships/hyperlink" Target="&#51060;&#49324;&#50556;03&#51109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&#51060;&#49324;&#50556;24&#51109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&#51060;&#49324;&#50556;42&#51109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285;&#49464;&#44592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../25&#50696;&#47112;&#48120;&#50556;&#50528;&#44032;/&#50696;&#47112;&#48120;&#50556;&#50528;&#44032;.pptx" TargetMode="External"/><Relationship Id="rId232" Type="http://schemas.openxmlformats.org/officeDocument/2006/relationships/image" Target="../media/image104.png"/><Relationship Id="rId253" Type="http://schemas.openxmlformats.org/officeDocument/2006/relationships/hyperlink" Target="../../&#49888;&#50557;PPT/46%20&#44256;&#47536;&#46020;&#51204;&#49436;/&#44256;&#47536;&#46020;&#51204;&#49436;.pptx" TargetMode="External"/><Relationship Id="rId274" Type="http://schemas.openxmlformats.org/officeDocument/2006/relationships/image" Target="../media/image125.png"/><Relationship Id="rId295" Type="http://schemas.openxmlformats.org/officeDocument/2006/relationships/image" Target="../media/image161.png"/><Relationship Id="rId27" Type="http://schemas.openxmlformats.org/officeDocument/2006/relationships/slide" Target="slide8.xml"/><Relationship Id="rId48" Type="http://schemas.openxmlformats.org/officeDocument/2006/relationships/image" Target="../media/image12.png"/><Relationship Id="rId69" Type="http://schemas.openxmlformats.org/officeDocument/2006/relationships/hyperlink" Target="&#51060;&#49324;&#50556;19&#51109;.pptx" TargetMode="External"/><Relationship Id="rId113" Type="http://schemas.openxmlformats.org/officeDocument/2006/relationships/hyperlink" Target="&#51060;&#49324;&#50556;47&#51109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&#51060;&#49324;&#50556;63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../18&#50853;&#44592;/&#50853;&#44592;.pptx" TargetMode="External"/><Relationship Id="rId201" Type="http://schemas.openxmlformats.org/officeDocument/2006/relationships/hyperlink" Target="../20&#51104;&#50616;/&#51104;&#50616;.pptx" TargetMode="External"/><Relationship Id="rId222" Type="http://schemas.openxmlformats.org/officeDocument/2006/relationships/image" Target="../media/image99.png"/><Relationship Id="rId243" Type="http://schemas.openxmlformats.org/officeDocument/2006/relationships/hyperlink" Target="../../&#49888;&#50557;PPT/41%20&#47560;&#44032;&#48373;&#51020;/&#47560;&#44032;&#48373;&#51020;.pptx" TargetMode="External"/><Relationship Id="rId264" Type="http://schemas.openxmlformats.org/officeDocument/2006/relationships/image" Target="../media/image120.png"/><Relationship Id="rId285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&#51060;&#49324;&#50556;14&#51109;.pptx" TargetMode="External"/><Relationship Id="rId103" Type="http://schemas.openxmlformats.org/officeDocument/2006/relationships/hyperlink" Target="&#51060;&#49324;&#50556;37&#51109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&#51060;&#49324;&#50556;31&#51109;.pptx" TargetMode="External"/><Relationship Id="rId145" Type="http://schemas.openxmlformats.org/officeDocument/2006/relationships/hyperlink" Target="&#51060;&#49324;&#50556;58&#51109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../13&#50669;&#45824;&#49345;/&#50669;&#45824;&#49345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4.png"/><Relationship Id="rId233" Type="http://schemas.openxmlformats.org/officeDocument/2006/relationships/hyperlink" Target="../36&#49828;&#48148;&#45264;/&#49828;&#48148;&#45264;.pptx" TargetMode="External"/><Relationship Id="rId254" Type="http://schemas.openxmlformats.org/officeDocument/2006/relationships/image" Target="../media/image115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hyperlink" Target="&#51060;&#49324;&#50556;09&#51109;.pptx" TargetMode="External"/><Relationship Id="rId114" Type="http://schemas.openxmlformats.org/officeDocument/2006/relationships/image" Target="../media/image45.png"/><Relationship Id="rId275" Type="http://schemas.openxmlformats.org/officeDocument/2006/relationships/hyperlink" Target="../../&#49888;&#50557;PPT/57%20&#48716;&#47112;&#47788;&#49436;/&#48716;&#47112;&#47788;&#49436;1&#51109;.pptx" TargetMode="External"/><Relationship Id="rId60" Type="http://schemas.openxmlformats.org/officeDocument/2006/relationships/image" Target="../media/image18.png"/><Relationship Id="rId81" Type="http://schemas.openxmlformats.org/officeDocument/2006/relationships/hyperlink" Target="&#51060;&#49324;&#50556;25&#51109;.pptx" TargetMode="External"/><Relationship Id="rId135" Type="http://schemas.openxmlformats.org/officeDocument/2006/relationships/hyperlink" Target="&#51060;&#49324;&#50556;53&#51109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../08&#47355;&#44592;/&#47355;&#44592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../31&#50724;&#48148;&#45852;/&#50724;&#48148;&#45852;1&#51109;.pptx" TargetMode="External"/><Relationship Id="rId244" Type="http://schemas.openxmlformats.org/officeDocument/2006/relationships/image" Target="../media/image110.png"/><Relationship Id="rId18" Type="http://schemas.openxmlformats.org/officeDocument/2006/relationships/slide" Target="slide12.xml"/><Relationship Id="rId39" Type="http://schemas.openxmlformats.org/officeDocument/2006/relationships/hyperlink" Target="&#51060;&#49324;&#50556;04&#51109;.pptx" TargetMode="External"/><Relationship Id="rId26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6" Type="http://schemas.openxmlformats.org/officeDocument/2006/relationships/image" Target="../media/image131.png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&#51060;&#49324;&#50556;41&#51109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../03&#47112;&#50948;&#44592;/&#47112;&#50948;&#44592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&#51060;&#49324;&#50556;20&#51109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../26&#50640;&#49828;&#44180;/&#50640;&#49828;&#4418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hyperlink" Target="../../&#49888;&#50557;PPT/47%20&#44256;&#47536;&#46020;&#54980;&#49436;/&#44256;&#47536;&#46020;&#54980;&#49436;.pptx" TargetMode="External"/><Relationship Id="rId276" Type="http://schemas.openxmlformats.org/officeDocument/2006/relationships/image" Target="../media/image126.png"/><Relationship Id="rId40" Type="http://schemas.openxmlformats.org/officeDocument/2006/relationships/image" Target="../media/image8.png"/><Relationship Id="rId115" Type="http://schemas.openxmlformats.org/officeDocument/2006/relationships/hyperlink" Target="&#51060;&#49324;&#50556;46&#51109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51060;&#49324;&#50556;64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&#51060;&#49324;&#50556;15&#51109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../19&#49884;&#54200;/&#49884;&#54200;.pptx" TargetMode="External"/><Relationship Id="rId203" Type="http://schemas.openxmlformats.org/officeDocument/2006/relationships/hyperlink" Target="../21&#51204;&#46020;&#49436;/&#51204;&#46020;&#49436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../../&#49888;&#50557;PPT/42%20&#45572;&#44032;&#48373;&#51020;/&#45572;&#44032;&#48373;&#5102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image" Target="../media/image3.png"/><Relationship Id="rId105" Type="http://schemas.openxmlformats.org/officeDocument/2006/relationships/hyperlink" Target="&#51060;&#49324;&#50556;38&#51109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51060;&#49324;&#50556;59&#51109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&#51060;&#49324;&#50556;10&#51109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51060;&#49324;&#50556;32&#51109;.pptx" TargetMode="External"/><Relationship Id="rId189" Type="http://schemas.openxmlformats.org/officeDocument/2006/relationships/hyperlink" Target="../14&#50669;&#45824;&#54616;/&#50669;&#45824;&#5461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../37&#54617;&#44060;/&#54617;&#4406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&#51060;&#49324;&#50556;54&#51109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&#51060;&#49324;&#50556;05&#51109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51060;&#49324;&#50556;26&#51109;.pptx" TargetMode="External"/><Relationship Id="rId179" Type="http://schemas.openxmlformats.org/officeDocument/2006/relationships/hyperlink" Target="../09&#49324;&#47924;&#50648;&#49345;/&#49324;&#47924;&#50648;&#49345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../32&#50836;&#45208;/&#50836;&#45208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8" Type="http://schemas.openxmlformats.org/officeDocument/2006/relationships/image" Target="../media/image132.png"/><Relationship Id="rId106" Type="http://schemas.openxmlformats.org/officeDocument/2006/relationships/image" Target="../media/image41.png"/><Relationship Id="rId127" Type="http://schemas.openxmlformats.org/officeDocument/2006/relationships/hyperlink" Target="&#51060;&#49324;&#50556;40&#51109;.pptx" TargetMode="External"/><Relationship Id="rId10" Type="http://schemas.openxmlformats.org/officeDocument/2006/relationships/slide" Target="slide5.xml"/><Relationship Id="rId31" Type="http://schemas.openxmlformats.org/officeDocument/2006/relationships/hyperlink" Target="&#51060;&#49324;&#50556;27&#51109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51060;&#49324;&#50556;21&#51109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../04&#48124;&#49688;&#44592;/&#48124;&#49688;&#4459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../27&#45796;&#45768;&#50648;/&#45796;&#45768;&#50648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../../&#49888;&#50557;PPT/48%20&#44040;&#46972;&#46356;&#50500;&#49436;/&#44040;&#46972;&#46356;&#50500;&#49436;.pptx" TargetMode="External"/><Relationship Id="rId278" Type="http://schemas.openxmlformats.org/officeDocument/2006/relationships/image" Target="../media/image127.png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91" Type="http://schemas.openxmlformats.org/officeDocument/2006/relationships/hyperlink" Target="../15&#50640;&#49828;&#46972;/&#50640;&#49828;&#46972;.pptx" TargetMode="External"/><Relationship Id="rId205" Type="http://schemas.openxmlformats.org/officeDocument/2006/relationships/hyperlink" Target="../22&#50500;&#44032;/&#50500;&#44032;.pptx" TargetMode="External"/><Relationship Id="rId247" Type="http://schemas.openxmlformats.org/officeDocument/2006/relationships/hyperlink" Target="../../&#49888;&#50557;PPT/43%20&#50836;&#54620;&#48373;&#51020;/&#50836;&#54620;&#48373;&#51020;.pptx" TargetMode="External"/><Relationship Id="rId107" Type="http://schemas.openxmlformats.org/officeDocument/2006/relationships/hyperlink" Target="&#51060;&#49324;&#50556;39&#51109;.pptx" TargetMode="External"/><Relationship Id="rId289" Type="http://schemas.openxmlformats.org/officeDocument/2006/relationships/hyperlink" Target="../../&#49888;&#50557;PPT/64%20&#50836;&#54620;&#49340;&#49436;/&#50836;&#54620;&#49340;&#49436;1&#51109;.pptx" TargetMode="External"/><Relationship Id="rId11" Type="http://schemas.openxmlformats.org/officeDocument/2006/relationships/slide" Target="slide25.xml"/><Relationship Id="rId53" Type="http://schemas.openxmlformats.org/officeDocument/2006/relationships/hyperlink" Target="&#51060;&#49324;&#50556;11&#51109;.pptx" TargetMode="External"/><Relationship Id="rId149" Type="http://schemas.openxmlformats.org/officeDocument/2006/relationships/hyperlink" Target="&#51060;&#49324;&#50556;60&#51109;.pptx" TargetMode="External"/><Relationship Id="rId95" Type="http://schemas.openxmlformats.org/officeDocument/2006/relationships/hyperlink" Target="&#51060;&#49324;&#50556;33&#51109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71" Type="http://schemas.openxmlformats.org/officeDocument/2006/relationships/hyperlink" Target="../05&#49888;&#47749;&#44592;/&#49888;&#47749;&#44592;.pptx" TargetMode="External"/><Relationship Id="rId227" Type="http://schemas.openxmlformats.org/officeDocument/2006/relationships/hyperlink" Target="../33&#48120;&#44032;/&#48120;&#44032;.pptx" TargetMode="External"/><Relationship Id="rId269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56" name="AutoShape 1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7" name="AutoShape 1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5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9" name="AutoShape 1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60" name="AutoShape 1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61" name="AutoShape 1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6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63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4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5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6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7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8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69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70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71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72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73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74" name="AutoShape 14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75" name="AutoShape 14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pic>
        <p:nvPicPr>
          <p:cNvPr id="2078" name="그림 95">
            <a:hlinkClick r:id="rId28" action="ppaction://hlinkpres?slideindex=1&amp;slidetitle="/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1789"/>
              <a:ext cx="962025" cy="390525"/>
            </a:xfrm>
            <a:prstGeom prst="rect">
              <a:avLst/>
            </a:prstGeom>
          </p:spPr>
        </p:pic>
        <p:grpSp>
          <p:nvGrpSpPr>
            <p:cNvPr id="301" name="그룹 300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2" name="그룹 301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70" name="Picture 36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8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39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0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1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2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3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4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5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6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7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8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09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0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1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2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3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4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6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7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8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19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0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1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2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3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4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5" descr="0">
                  <a:hlinkClick r:id="rId1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6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7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8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29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0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Picture 43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3" name="그룹 302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7" name="직선 연결선 16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직선 연결선 16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2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80" name="AutoShape 3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1" name="AutoShape 3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82" name="AutoShape 3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3" name="AutoShape 3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84" name="AutoShape 3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5" name="AutoShape 3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86" name="AutoShape 3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7" name="AutoShape 32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8" name="AutoShape 326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9" name="AutoShape 328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90" name="AutoShape 330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91" name="AutoShape 3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92" name="AutoShape 33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93" name="AutoShape 3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94" name="AutoShape 33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95" name="AutoShape 34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96" name="AutoShape 34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97" name="AutoShape 34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98" name="AutoShape 346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99" name="AutoShape 39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02" name="그림 95">
            <a:hlinkClick r:id="rId28" action="ppaction://hlinkpres?slideindex=1&amp;slidetitle="/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9" name="그룹 298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300" name="그림 299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1789"/>
              <a:ext cx="962025" cy="390525"/>
            </a:xfrm>
            <a:prstGeom prst="rect">
              <a:avLst/>
            </a:prstGeom>
          </p:spPr>
        </p:pic>
        <p:grpSp>
          <p:nvGrpSpPr>
            <p:cNvPr id="301" name="그룹 300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2" name="그룹 301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70" name="Picture 36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8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39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0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1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2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3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4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5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6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7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8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09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0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1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2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3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4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6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7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8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19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0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1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2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3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4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5" descr="0">
                  <a:hlinkClick r:id="rId1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6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7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8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29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0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Picture 43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3" name="그룹 302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7" name="직선 연결선 16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직선 연결선 16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1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1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1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11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12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13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4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15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6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7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18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19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20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21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22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23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26" name="그림 95">
            <a:hlinkClick r:id="rId28" action="ppaction://hlinkpres?slideindex=1&amp;slidetitle="/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9" name="그룹 298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300" name="그림 299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1789"/>
              <a:ext cx="962025" cy="390525"/>
            </a:xfrm>
            <a:prstGeom prst="rect">
              <a:avLst/>
            </a:prstGeom>
          </p:spPr>
        </p:pic>
        <p:grpSp>
          <p:nvGrpSpPr>
            <p:cNvPr id="301" name="그룹 300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2" name="그룹 301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70" name="Picture 36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8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39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0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1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2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3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4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5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6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7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8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09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0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1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2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3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4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6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7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8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19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0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1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2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3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4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5" descr="0">
                  <a:hlinkClick r:id="rId1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6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7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8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29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0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Picture 43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3" name="그룹 302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7" name="직선 연결선 16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직선 연결선 16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51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51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51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51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5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6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7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8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9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40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41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42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43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44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45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46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47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50" name="그림 95">
            <a:hlinkClick r:id="rId28" action="ppaction://hlinkpres?slideindex=1&amp;slidetitle="/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9" name="그룹 298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300" name="그림 299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1789"/>
              <a:ext cx="962025" cy="390525"/>
            </a:xfrm>
            <a:prstGeom prst="rect">
              <a:avLst/>
            </a:prstGeom>
          </p:spPr>
        </p:pic>
        <p:grpSp>
          <p:nvGrpSpPr>
            <p:cNvPr id="301" name="그룹 300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2" name="그룹 301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70" name="Picture 36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8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39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0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1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2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3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4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5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6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7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8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09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0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1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2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3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4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6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7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8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19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0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1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2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3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4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5" descr="0">
                  <a:hlinkClick r:id="rId1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6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7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8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29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0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Picture 43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3" name="그룹 302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7" name="직선 연결선 16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직선 연결선 16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61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61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61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61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9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60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61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62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63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64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65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6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67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68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69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70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71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74" name="그림 95">
            <a:hlinkClick r:id="rId28" action="ppaction://hlinkpres?slideindex=1&amp;slidetitle="/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9" name="그룹 298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300" name="그림 299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1789"/>
              <a:ext cx="962025" cy="390525"/>
            </a:xfrm>
            <a:prstGeom prst="rect">
              <a:avLst/>
            </a:prstGeom>
          </p:spPr>
        </p:pic>
        <p:grpSp>
          <p:nvGrpSpPr>
            <p:cNvPr id="301" name="그룹 300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2" name="그룹 301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70" name="Picture 36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8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39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0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1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2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3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4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5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6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7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8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09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0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1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2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3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4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6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7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8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19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0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1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2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3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4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5" descr="0">
                  <a:hlinkClick r:id="rId1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6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7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8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29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0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Picture 43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3" name="그룹 302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7" name="직선 연결선 16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직선 연결선 16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71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71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71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71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83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4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5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6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7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8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89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90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91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92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193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194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195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198" name="그림 95">
            <a:hlinkClick r:id="rId28" action="ppaction://hlinkpres?slideindex=1&amp;slidetitle="/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9" name="그룹 298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300" name="그림 299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1789"/>
              <a:ext cx="962025" cy="390525"/>
            </a:xfrm>
            <a:prstGeom prst="rect">
              <a:avLst/>
            </a:prstGeom>
          </p:spPr>
        </p:pic>
        <p:grpSp>
          <p:nvGrpSpPr>
            <p:cNvPr id="301" name="그룹 300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2" name="그룹 301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70" name="Picture 36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8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39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0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1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2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3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4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5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6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7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8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09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0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1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2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3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4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6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7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8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19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0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1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2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3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4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5" descr="0">
                  <a:hlinkClick r:id="rId1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6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7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8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29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0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Picture 43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3" name="그룹 302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7" name="직선 연결선 16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직선 연결선 16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82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82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82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82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7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8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9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10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11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12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13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14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15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16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17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18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19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22" name="그림 95">
            <a:hlinkClick r:id="rId28" action="ppaction://hlinkpres?slideindex=1&amp;slidetitle="/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9" name="그룹 298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300" name="그림 299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1789"/>
              <a:ext cx="962025" cy="390525"/>
            </a:xfrm>
            <a:prstGeom prst="rect">
              <a:avLst/>
            </a:prstGeom>
          </p:spPr>
        </p:pic>
        <p:grpSp>
          <p:nvGrpSpPr>
            <p:cNvPr id="301" name="그룹 300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2" name="그룹 301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70" name="Picture 36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8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39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0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1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2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3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4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5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6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7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8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09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0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1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2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3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4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6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7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8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19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0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1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2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3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4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5" descr="0">
                  <a:hlinkClick r:id="rId1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6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7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8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29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0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Picture 43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3" name="그룹 302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7" name="직선 연결선 16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직선 연결선 16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92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92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92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92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31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32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33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4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35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6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7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38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39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40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41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42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43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46" name="그림 95">
            <a:hlinkClick r:id="rId28" action="ppaction://hlinkpres?slideindex=1&amp;slidetitle="/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9" name="그룹 298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300" name="그림 299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1789"/>
              <a:ext cx="962025" cy="390525"/>
            </a:xfrm>
            <a:prstGeom prst="rect">
              <a:avLst/>
            </a:prstGeom>
          </p:spPr>
        </p:pic>
        <p:grpSp>
          <p:nvGrpSpPr>
            <p:cNvPr id="301" name="그룹 300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2" name="그룹 301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70" name="Picture 36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8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39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0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1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2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3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4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5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6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7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8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09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0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1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2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3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4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6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7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8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19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0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1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2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3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4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5" descr="0">
                  <a:hlinkClick r:id="rId1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6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7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8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29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0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Picture 43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3" name="그룹 302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7" name="직선 연결선 16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직선 연결선 16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02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02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02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025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5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6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7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8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9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60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61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62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63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64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65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66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67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70" name="그림 95">
            <a:hlinkClick r:id="rId28" action="ppaction://hlinkpres?slideindex=1&amp;slidetitle="/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9" name="그룹 298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300" name="그림 299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1789"/>
              <a:ext cx="962025" cy="390525"/>
            </a:xfrm>
            <a:prstGeom prst="rect">
              <a:avLst/>
            </a:prstGeom>
          </p:spPr>
        </p:pic>
        <p:grpSp>
          <p:nvGrpSpPr>
            <p:cNvPr id="301" name="그룹 300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2" name="그룹 301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70" name="Picture 36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8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39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0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1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2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3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4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5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6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7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8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09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0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1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2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3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4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6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7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8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19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0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1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2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3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4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5" descr="0">
                  <a:hlinkClick r:id="rId1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6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7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8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29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0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Picture 43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3" name="그룹 302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7" name="직선 연결선 16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직선 연결선 16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12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12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127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127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9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80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81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82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83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84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85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6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87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88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89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90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291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294" name="그림 95">
            <a:hlinkClick r:id="rId28" action="ppaction://hlinkpres?slideindex=1&amp;slidetitle="/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9" name="그룹 298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300" name="그림 299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1789"/>
              <a:ext cx="962025" cy="390525"/>
            </a:xfrm>
            <a:prstGeom prst="rect">
              <a:avLst/>
            </a:prstGeom>
          </p:spPr>
        </p:pic>
        <p:grpSp>
          <p:nvGrpSpPr>
            <p:cNvPr id="301" name="그룹 300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2" name="그룹 301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70" name="Picture 36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8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39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0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1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2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3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4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5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6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7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8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09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0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1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2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3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4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6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7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8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19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0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1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2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3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4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5" descr="0">
                  <a:hlinkClick r:id="rId1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6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7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8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29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0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Picture 43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3" name="그룹 302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7" name="직선 연결선 16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직선 연결선 16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22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22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230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30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230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303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4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5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6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7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8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09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10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11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12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13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14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15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18" name="그림 95">
            <a:hlinkClick r:id="rId28" action="ppaction://hlinkpres?slideindex=1&amp;slidetitle="/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9" name="그룹 298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300" name="그림 299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1789"/>
              <a:ext cx="962025" cy="390525"/>
            </a:xfrm>
            <a:prstGeom prst="rect">
              <a:avLst/>
            </a:prstGeom>
          </p:spPr>
        </p:pic>
        <p:grpSp>
          <p:nvGrpSpPr>
            <p:cNvPr id="301" name="그룹 300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2" name="그룹 301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70" name="Picture 36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8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39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0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1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2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3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4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5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6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7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8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09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0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1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2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3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4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6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7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8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19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0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1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2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3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4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5" descr="0">
                  <a:hlinkClick r:id="rId1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6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7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8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29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0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Picture 43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3" name="그룹 302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7" name="직선 연결선 16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직선 연결선 16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33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33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332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332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7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8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9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30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31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32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33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34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35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36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37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38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39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42" name="그림 95">
            <a:hlinkClick r:id="rId28" action="ppaction://hlinkpres?slideindex=1&amp;slidetitle="/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9" name="그룹 298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300" name="그림 299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1789"/>
              <a:ext cx="962025" cy="390525"/>
            </a:xfrm>
            <a:prstGeom prst="rect">
              <a:avLst/>
            </a:prstGeom>
          </p:spPr>
        </p:pic>
        <p:grpSp>
          <p:nvGrpSpPr>
            <p:cNvPr id="301" name="그룹 300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2" name="그룹 301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70" name="Picture 36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8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39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0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1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2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3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4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5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6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7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8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09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0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1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2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3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4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6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7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8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19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0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1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2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3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4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5" descr="0">
                  <a:hlinkClick r:id="rId1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6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7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8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29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0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Picture 43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3" name="그룹 302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7" name="직선 연결선 16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직선 연결선 16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43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434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434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435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51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52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53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4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55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6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7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58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59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60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61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62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63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66" name="그림 95">
            <a:hlinkClick r:id="rId28" action="ppaction://hlinkpres?slideindex=1&amp;slidetitle="/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9" name="그룹 298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300" name="그림 299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1789"/>
              <a:ext cx="962025" cy="390525"/>
            </a:xfrm>
            <a:prstGeom prst="rect">
              <a:avLst/>
            </a:prstGeom>
          </p:spPr>
        </p:pic>
        <p:grpSp>
          <p:nvGrpSpPr>
            <p:cNvPr id="301" name="그룹 300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2" name="그룹 301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70" name="Picture 36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8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39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0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1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2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3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4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5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6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7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8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09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0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1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2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3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4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6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7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8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19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0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1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2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3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4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5" descr="0">
                  <a:hlinkClick r:id="rId1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6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7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8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29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0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Picture 43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3" name="그룹 302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7" name="직선 연결선 16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직선 연결선 16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53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537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7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537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537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5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6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7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78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79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80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81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82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83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84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85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86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87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390" name="그림 95">
            <a:hlinkClick r:id="rId28" action="ppaction://hlinkpres?slideindex=1&amp;slidetitle="/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9" name="그룹 298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300" name="그림 299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1789"/>
              <a:ext cx="962025" cy="390525"/>
            </a:xfrm>
            <a:prstGeom prst="rect">
              <a:avLst/>
            </a:prstGeom>
          </p:spPr>
        </p:pic>
        <p:grpSp>
          <p:nvGrpSpPr>
            <p:cNvPr id="301" name="그룹 300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2" name="그룹 301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70" name="Picture 36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8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39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0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1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2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3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4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5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6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7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8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09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0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1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2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3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4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6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7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8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19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0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1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2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3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4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5" descr="0">
                  <a:hlinkClick r:id="rId1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6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7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8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29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0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Picture 43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3" name="그룹 302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7" name="직선 연결선 16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직선 연결선 16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63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639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639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639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9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400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401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402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403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04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05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6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07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08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09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10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11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14" name="그림 95">
            <a:hlinkClick r:id="rId28" action="ppaction://hlinkpres?slideindex=1&amp;slidetitle="/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9" name="그룹 298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300" name="그림 299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1789"/>
              <a:ext cx="962025" cy="390525"/>
            </a:xfrm>
            <a:prstGeom prst="rect">
              <a:avLst/>
            </a:prstGeom>
          </p:spPr>
        </p:pic>
        <p:grpSp>
          <p:nvGrpSpPr>
            <p:cNvPr id="301" name="그룹 300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2" name="그룹 301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70" name="Picture 36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8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39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0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1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2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3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4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5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6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7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8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09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0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1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2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3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4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6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7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8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19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0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1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2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3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4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5" descr="0">
                  <a:hlinkClick r:id="rId1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6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7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8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29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0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Picture 43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3" name="그룹 302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7" name="직선 연결선 16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직선 연결선 16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74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741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742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2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742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23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4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5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26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27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28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29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30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31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32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33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34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35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7438" name="그림 95">
            <a:hlinkClick r:id="rId28" action="ppaction://hlinkpres?slideindex=1&amp;slidetitle="/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9" name="그룹 298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300" name="그림 299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1789"/>
              <a:ext cx="962025" cy="390525"/>
            </a:xfrm>
            <a:prstGeom prst="rect">
              <a:avLst/>
            </a:prstGeom>
          </p:spPr>
        </p:pic>
        <p:grpSp>
          <p:nvGrpSpPr>
            <p:cNvPr id="301" name="그룹 300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2" name="그룹 301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70" name="Picture 36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8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39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0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1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2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3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4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5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6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7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8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09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0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1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2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3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4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6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7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8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19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0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1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2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3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4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5" descr="0">
                  <a:hlinkClick r:id="rId1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6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7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8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29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0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Picture 43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3" name="그룹 302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7" name="직선 연결선 16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직선 연결선 16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84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844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844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844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7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48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49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50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51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52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53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54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55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56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57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58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59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8462" name="그림 95">
            <a:hlinkClick r:id="rId28" action="ppaction://hlinkpres?slideindex=1&amp;slidetitle="/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9" name="그룹 298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300" name="그림 299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1789"/>
              <a:ext cx="962025" cy="390525"/>
            </a:xfrm>
            <a:prstGeom prst="rect">
              <a:avLst/>
            </a:prstGeom>
          </p:spPr>
        </p:pic>
        <p:grpSp>
          <p:nvGrpSpPr>
            <p:cNvPr id="301" name="그룹 300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2" name="그룹 301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70" name="Picture 36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8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39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0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1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2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3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4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5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6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7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8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09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0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1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2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3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4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6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7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8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19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0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1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2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3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4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5" descr="0">
                  <a:hlinkClick r:id="rId1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6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7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8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29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0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Picture 43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3" name="그룹 302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7" name="직선 연결선 16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직선 연결선 16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94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946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946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947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71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72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73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4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75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76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77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78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79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80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81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82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83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9486" name="그림 95">
            <a:hlinkClick r:id="rId28" action="ppaction://hlinkpres?slideindex=1&amp;slidetitle="/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9" name="그룹 298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300" name="그림 299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1789"/>
              <a:ext cx="962025" cy="390525"/>
            </a:xfrm>
            <a:prstGeom prst="rect">
              <a:avLst/>
            </a:prstGeom>
          </p:spPr>
        </p:pic>
        <p:grpSp>
          <p:nvGrpSpPr>
            <p:cNvPr id="301" name="그룹 300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2" name="그룹 301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70" name="Picture 36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8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39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0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1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2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3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4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5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6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7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8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09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0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1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2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3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4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6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7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8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19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0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1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2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3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4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5" descr="0">
                  <a:hlinkClick r:id="rId1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6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7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8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29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0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Picture 43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3" name="그룹 302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7" name="직선 연결선 16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직선 연결선 16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4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49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9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49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49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5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6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497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498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499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500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501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502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503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04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05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06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07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0510" name="그림 95">
            <a:hlinkClick r:id="rId28" action="ppaction://hlinkpres?slideindex=1&amp;slidetitle="/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9" name="그룹 298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300" name="그림 299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1789"/>
              <a:ext cx="962025" cy="390525"/>
            </a:xfrm>
            <a:prstGeom prst="rect">
              <a:avLst/>
            </a:prstGeom>
          </p:spPr>
        </p:pic>
        <p:grpSp>
          <p:nvGrpSpPr>
            <p:cNvPr id="301" name="그룹 300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2" name="그룹 301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70" name="Picture 36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8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39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0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1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2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3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4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5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6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7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8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09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0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1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2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3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4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6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7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8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19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0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1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2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3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4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5" descr="0">
                  <a:hlinkClick r:id="rId1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6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7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8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29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0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Picture 43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3" name="그룹 302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7" name="직선 연결선 16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직선 연결선 16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151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151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151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151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9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20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21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22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23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24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25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26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27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28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29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30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31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1534" name="그림 95">
            <a:hlinkClick r:id="rId28" action="ppaction://hlinkpres?slideindex=1&amp;slidetitle="/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9" name="그룹 298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300" name="그림 299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1789"/>
              <a:ext cx="962025" cy="390525"/>
            </a:xfrm>
            <a:prstGeom prst="rect">
              <a:avLst/>
            </a:prstGeom>
          </p:spPr>
        </p:pic>
        <p:grpSp>
          <p:nvGrpSpPr>
            <p:cNvPr id="301" name="그룹 300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2" name="그룹 301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70" name="Picture 36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8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39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0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1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2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3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4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5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6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7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8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09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0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1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2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3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4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6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7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8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19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0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1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2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3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4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5" descr="0">
                  <a:hlinkClick r:id="rId1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6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7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8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29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0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Picture 43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3" name="그룹 302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7" name="직선 연결선 16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직선 연결선 16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253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253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254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4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254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43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4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5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46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47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48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49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50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51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52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53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54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55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2558" name="그림 95">
            <a:hlinkClick r:id="rId28" action="ppaction://hlinkpres?slideindex=1&amp;slidetitle="/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9" name="그룹 298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300" name="그림 299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1789"/>
              <a:ext cx="962025" cy="390525"/>
            </a:xfrm>
            <a:prstGeom prst="rect">
              <a:avLst/>
            </a:prstGeom>
          </p:spPr>
        </p:pic>
        <p:grpSp>
          <p:nvGrpSpPr>
            <p:cNvPr id="301" name="그룹 300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2" name="그룹 301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70" name="Picture 36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8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39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0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1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2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3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4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5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6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7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8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09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0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1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2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3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4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6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7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8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19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0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1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2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3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4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5" descr="0">
                  <a:hlinkClick r:id="rId1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6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7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8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29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0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Picture 43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3" name="그룹 302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7" name="직선 연결선 16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직선 연결선 16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356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356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356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356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7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68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69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70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71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72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73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74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75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76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77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78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79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3582" name="그림 95">
            <a:hlinkClick r:id="rId28" action="ppaction://hlinkpres?slideindex=1&amp;slidetitle="/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9" name="그룹 298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300" name="그림 299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1789"/>
              <a:ext cx="962025" cy="390525"/>
            </a:xfrm>
            <a:prstGeom prst="rect">
              <a:avLst/>
            </a:prstGeom>
          </p:spPr>
        </p:pic>
        <p:grpSp>
          <p:nvGrpSpPr>
            <p:cNvPr id="301" name="그룹 300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2" name="그룹 301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70" name="Picture 36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8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39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0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1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2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3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4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5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6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7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8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09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0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1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2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3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4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6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7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8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19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0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1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2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3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4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5" descr="0">
                  <a:hlinkClick r:id="rId1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6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7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8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29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0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Picture 43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3" name="그룹 302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7" name="직선 연결선 16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직선 연결선 16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457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458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458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458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458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458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458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458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458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458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458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459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4591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4592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4593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4594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4595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4596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4597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4598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4599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4600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4601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4602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4603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4606" name="그림 95">
            <a:hlinkClick r:id="rId28" action="ppaction://hlinkpres?slideindex=1&amp;slidetitle="/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9" name="그룹 298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300" name="그림 299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1789"/>
              <a:ext cx="962025" cy="390525"/>
            </a:xfrm>
            <a:prstGeom prst="rect">
              <a:avLst/>
            </a:prstGeom>
          </p:spPr>
        </p:pic>
        <p:grpSp>
          <p:nvGrpSpPr>
            <p:cNvPr id="301" name="그룹 300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2" name="그룹 301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70" name="Picture 36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8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39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0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1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2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3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4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5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6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7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8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09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0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1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2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3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4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6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7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8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19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0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1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2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3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4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5" descr="0">
                  <a:hlinkClick r:id="rId1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6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7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8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29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0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Picture 43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3" name="그룹 302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7" name="직선 연결선 16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직선 연결선 16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560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560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560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560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560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560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560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24</a:t>
            </a:r>
          </a:p>
        </p:txBody>
      </p:sp>
      <p:sp>
        <p:nvSpPr>
          <p:cNvPr id="2561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561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561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561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561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5615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5616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5617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5618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5619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5620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5621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5622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5623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5624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5625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5626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5627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5630" name="그림 95">
            <a:hlinkClick r:id="rId28" action="ppaction://hlinkpres?slideindex=1&amp;slidetitle="/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9" name="그룹 298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300" name="그림 299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1789"/>
              <a:ext cx="962025" cy="390525"/>
            </a:xfrm>
            <a:prstGeom prst="rect">
              <a:avLst/>
            </a:prstGeom>
          </p:spPr>
        </p:pic>
        <p:grpSp>
          <p:nvGrpSpPr>
            <p:cNvPr id="301" name="그룹 300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2" name="그룹 301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70" name="Picture 36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8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39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0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1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2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3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4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5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6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7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8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09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0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1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2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3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4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6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7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8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19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0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1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2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3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4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5" descr="0">
                  <a:hlinkClick r:id="rId1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6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7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8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29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0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Picture 43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3" name="그룹 302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7" name="직선 연결선 16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직선 연결선 16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662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662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662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663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663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663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663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663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663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25</a:t>
            </a:r>
          </a:p>
        </p:txBody>
      </p:sp>
      <p:sp>
        <p:nvSpPr>
          <p:cNvPr id="2663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663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663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6639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6640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6641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6642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6643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6644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6645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6646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6647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6648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6649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6650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6651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6654" name="그림 95">
            <a:hlinkClick r:id="rId28" action="ppaction://hlinkpres?slideindex=1&amp;slidetitle="/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9" name="그룹 298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300" name="그림 299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1789"/>
              <a:ext cx="962025" cy="390525"/>
            </a:xfrm>
            <a:prstGeom prst="rect">
              <a:avLst/>
            </a:prstGeom>
          </p:spPr>
        </p:pic>
        <p:grpSp>
          <p:nvGrpSpPr>
            <p:cNvPr id="301" name="그룹 300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2" name="그룹 301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70" name="Picture 36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8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39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0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1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2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3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4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5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6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7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8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09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0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1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2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3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4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6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7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8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19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0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1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2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3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4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5" descr="0">
                  <a:hlinkClick r:id="rId1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6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7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8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29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0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Picture 43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3" name="그룹 302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7" name="직선 연결선 16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직선 연결선 16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765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765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765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765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765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765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765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765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765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766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766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26</a:t>
            </a:r>
          </a:p>
        </p:txBody>
      </p:sp>
      <p:sp>
        <p:nvSpPr>
          <p:cNvPr id="2766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7663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7664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7665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7666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7667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7668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7669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7670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7671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7672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7673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7674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7675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7678" name="그림 95">
            <a:hlinkClick r:id="rId28" action="ppaction://hlinkpres?slideindex=1&amp;slidetitle="/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9" name="그룹 298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300" name="그림 299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1789"/>
              <a:ext cx="962025" cy="390525"/>
            </a:xfrm>
            <a:prstGeom prst="rect">
              <a:avLst/>
            </a:prstGeom>
          </p:spPr>
        </p:pic>
        <p:grpSp>
          <p:nvGrpSpPr>
            <p:cNvPr id="301" name="그룹 300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2" name="그룹 301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70" name="Picture 36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8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39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0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1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2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3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4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5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6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7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8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09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0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1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2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3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4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6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7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8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19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0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1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2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3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4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5" descr="0">
                  <a:hlinkClick r:id="rId1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6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7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8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29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0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Picture 43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3" name="그룹 302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4" name="그림 8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8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9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5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6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7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8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09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0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1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2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3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4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5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6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7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8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19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0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1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2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23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7" name="직선 연결선 16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직선 연결선 16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</TotalTime>
  <Words>676</Words>
  <Application>Microsoft Office PowerPoint</Application>
  <PresentationFormat>와이드스크린</PresentationFormat>
  <Paragraphs>676</Paragraphs>
  <Slides>26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26</vt:i4>
      </vt:variant>
    </vt:vector>
  </HeadingPairs>
  <TitlesOfParts>
    <vt:vector size="32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8</cp:revision>
  <dcterms:modified xsi:type="dcterms:W3CDTF">2019-08-28T09:17:07Z</dcterms:modified>
</cp:coreProperties>
</file>