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8"/>
  </p:notesMasterIdLst>
  <p:sldIdLst>
    <p:sldId id="258" r:id="rId2"/>
    <p:sldId id="260" r:id="rId3"/>
    <p:sldId id="262" r:id="rId4"/>
    <p:sldId id="264" r:id="rId5"/>
    <p:sldId id="266" r:id="rId6"/>
    <p:sldId id="268" r:id="rId7"/>
    <p:sldId id="270" r:id="rId8"/>
    <p:sldId id="272" r:id="rId9"/>
    <p:sldId id="274" r:id="rId10"/>
    <p:sldId id="276" r:id="rId11"/>
    <p:sldId id="278" r:id="rId12"/>
    <p:sldId id="280" r:id="rId13"/>
    <p:sldId id="282" r:id="rId14"/>
    <p:sldId id="284" r:id="rId15"/>
    <p:sldId id="286" r:id="rId16"/>
    <p:sldId id="288" r:id="rId17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74" autoAdjust="0"/>
    <p:restoredTop sz="94617" autoAdjust="0"/>
  </p:normalViewPr>
  <p:slideViewPr>
    <p:cSldViewPr>
      <p:cViewPr varScale="1">
        <p:scale>
          <a:sx n="42" d="100"/>
          <a:sy n="42" d="100"/>
        </p:scale>
        <p:origin x="60" y="78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E2494986-C345-431C-AA56-C7D7C89F27F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CFD4F6-BC5C-491B-9528-D24260E495B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08335635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333501" y="714376"/>
            <a:ext cx="9048780" cy="4643451"/>
          </a:xfrm>
        </p:spPr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  <a:lvl2pPr>
              <a:defRPr>
                <a:latin typeface="HY견명조" pitchFamily="18" charset="-127"/>
                <a:ea typeface="HY견명조" pitchFamily="18" charset="-127"/>
              </a:defRPr>
            </a:lvl2pPr>
            <a:lvl3pPr>
              <a:defRPr>
                <a:latin typeface="HY견명조" pitchFamily="18" charset="-127"/>
                <a:ea typeface="HY견명조" pitchFamily="18" charset="-127"/>
              </a:defRPr>
            </a:lvl3pPr>
            <a:lvl4pPr>
              <a:defRPr>
                <a:latin typeface="HY견명조" pitchFamily="18" charset="-127"/>
                <a:ea typeface="HY견명조" pitchFamily="18" charset="-127"/>
              </a:defRPr>
            </a:lvl4pPr>
            <a:lvl5pPr>
              <a:defRPr>
                <a:latin typeface="HY견명조" pitchFamily="18" charset="-127"/>
                <a:ea typeface="HY견명조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C44C73-2E6E-4D45-980B-0A125FC29B1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4103036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62C081-3F72-4ADE-AADA-DBF092023F8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39773952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4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12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4724CF-5431-4FE2-805C-55EFFB825EB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5836633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553F74-2BDF-4829-B976-FE3D90D490F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70869216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F46BD0-FE56-4F5A-BC47-CBC0F3C527D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92359114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90810D-8055-47B2-A65B-29C8E53BB11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0323132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C4776E-7FEC-407C-83EA-CA69EBE0CAF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63537595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E9DD89-D158-44FF-8F19-A88B869EC25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71636051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756B79-4033-4E09-96D7-4DE92487340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42892570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472757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472757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F080EE-1D97-47AC-8019-3333532EB8F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3416977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3501" y="714375"/>
            <a:ext cx="9048751" cy="51435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784167" y="616585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2000" b="1">
                <a:solidFill>
                  <a:srgbClr val="FFFF66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/>
            </a:lvl1pPr>
          </a:lstStyle>
          <a:p>
            <a:pPr>
              <a:defRPr/>
            </a:pPr>
            <a:fld id="{DF4D225B-BCFF-413D-88D1-BF104605BFF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5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/>
  <p:hf sldNum="0" hd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3600">
          <a:solidFill>
            <a:srgbClr val="FFFF66"/>
          </a:solidFill>
          <a:latin typeface="+mn-ea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hyperlink" Target="../35&#54616;&#48149;&#44397;/&#54616;&#48149;&#44397;.pptx" TargetMode="External"/><Relationship Id="rId21" Type="http://schemas.openxmlformats.org/officeDocument/2006/relationships/hyperlink" Target="&#54840;&#49464;&#50500;02&#51109;.pptx" TargetMode="External"/><Relationship Id="rId42" Type="http://schemas.openxmlformats.org/officeDocument/2006/relationships/image" Target="../media/image14.png"/><Relationship Id="rId63" Type="http://schemas.openxmlformats.org/officeDocument/2006/relationships/hyperlink" Target="../08&#47355;&#44592;/&#47355;&#44592;.pptx" TargetMode="External"/><Relationship Id="rId84" Type="http://schemas.openxmlformats.org/officeDocument/2006/relationships/image" Target="../media/image35.png"/><Relationship Id="rId138" Type="http://schemas.openxmlformats.org/officeDocument/2006/relationships/image" Target="../media/image62.png"/><Relationship Id="rId159" Type="http://schemas.openxmlformats.org/officeDocument/2006/relationships/hyperlink" Target="../../&#49888;&#50557;PPT/56%20&#46356;&#46020;&#49436;/&#46356;&#46020;&#49436;.pptx" TargetMode="External"/><Relationship Id="rId170" Type="http://schemas.openxmlformats.org/officeDocument/2006/relationships/image" Target="../media/image78.png"/><Relationship Id="rId107" Type="http://schemas.openxmlformats.org/officeDocument/2006/relationships/hyperlink" Target="../30&#50500;&#47784;&#49828;/&#50500;&#47784;&#49828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9.png"/><Relationship Id="rId53" Type="http://schemas.openxmlformats.org/officeDocument/2006/relationships/hyperlink" Target="../03&#47112;&#50948;&#44592;/&#47112;&#50948;&#44592;.pptx" TargetMode="External"/><Relationship Id="rId74" Type="http://schemas.openxmlformats.org/officeDocument/2006/relationships/image" Target="../media/image30.png"/><Relationship Id="rId128" Type="http://schemas.openxmlformats.org/officeDocument/2006/relationships/image" Target="../media/image57.png"/><Relationship Id="rId149" Type="http://schemas.openxmlformats.org/officeDocument/2006/relationships/hyperlink" Target="../../&#49888;&#50557;PPT/51%20&#44264;&#47196;&#49352;&#49436;/&#44264;&#47196;&#49352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24&#50696;&#47112;&#48120;&#50556;/&#50696;&#47112;&#48120;&#50556;.pptx" TargetMode="External"/><Relationship Id="rId160" Type="http://schemas.openxmlformats.org/officeDocument/2006/relationships/image" Target="../media/image73.png"/><Relationship Id="rId181" Type="http://schemas.openxmlformats.org/officeDocument/2006/relationships/image" Target="../media/image84.png"/><Relationship Id="rId22" Type="http://schemas.openxmlformats.org/officeDocument/2006/relationships/image" Target="../media/image4.png"/><Relationship Id="rId43" Type="http://schemas.openxmlformats.org/officeDocument/2006/relationships/hyperlink" Target="&#54840;&#49464;&#50500;13&#51109;.pptx" TargetMode="External"/><Relationship Id="rId64" Type="http://schemas.openxmlformats.org/officeDocument/2006/relationships/image" Target="../media/image25.png"/><Relationship Id="rId118" Type="http://schemas.openxmlformats.org/officeDocument/2006/relationships/image" Target="../media/image52.png"/><Relationship Id="rId139" Type="http://schemas.openxmlformats.org/officeDocument/2006/relationships/hyperlink" Target="../../&#49888;&#50557;PPT/46%20&#44256;&#47536;&#46020;&#51204;&#49436;/&#44256;&#47536;&#46020;&#51204;&#49436;.pptx" TargetMode="External"/><Relationship Id="rId85" Type="http://schemas.openxmlformats.org/officeDocument/2006/relationships/hyperlink" Target="../19&#49884;&#54200;/&#49884;&#54200;.pptx" TargetMode="External"/><Relationship Id="rId150" Type="http://schemas.openxmlformats.org/officeDocument/2006/relationships/image" Target="../media/image68.png"/><Relationship Id="rId171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11.xml"/><Relationship Id="rId33" Type="http://schemas.openxmlformats.org/officeDocument/2006/relationships/hyperlink" Target="&#54840;&#49464;&#50500;08&#51109;.pptx" TargetMode="External"/><Relationship Id="rId108" Type="http://schemas.openxmlformats.org/officeDocument/2006/relationships/image" Target="../media/image47.png"/><Relationship Id="rId129" Type="http://schemas.openxmlformats.org/officeDocument/2006/relationships/hyperlink" Target="../../&#49888;&#50557;PPT/41%20&#47560;&#44032;&#48373;&#51020;/&#47560;&#44032;&#48373;&#51020;.pptx" TargetMode="External"/><Relationship Id="rId54" Type="http://schemas.openxmlformats.org/officeDocument/2006/relationships/image" Target="../media/image20.png"/><Relationship Id="rId75" Type="http://schemas.openxmlformats.org/officeDocument/2006/relationships/hyperlink" Target="../14&#50669;&#45824;&#54616;/&#50669;&#45824;&#54616;.pptx" TargetMode="External"/><Relationship Id="rId96" Type="http://schemas.openxmlformats.org/officeDocument/2006/relationships/image" Target="../media/image41.png"/><Relationship Id="rId140" Type="http://schemas.openxmlformats.org/officeDocument/2006/relationships/image" Target="../media/image63.png"/><Relationship Id="rId161" Type="http://schemas.openxmlformats.org/officeDocument/2006/relationships/hyperlink" Target="../../&#49888;&#50557;PPT/57%20&#48716;&#47112;&#47788;&#49436;/&#48716;&#47112;&#47788;&#49436;1&#51109;.pptx" TargetMode="External"/><Relationship Id="rId6" Type="http://schemas.openxmlformats.org/officeDocument/2006/relationships/slide" Target="slide5.xml"/><Relationship Id="rId23" Type="http://schemas.openxmlformats.org/officeDocument/2006/relationships/hyperlink" Target="&#54840;&#49464;&#50500;03&#51109;.pptx" TargetMode="External"/><Relationship Id="rId119" Type="http://schemas.openxmlformats.org/officeDocument/2006/relationships/hyperlink" Target="../36&#49828;&#48148;&#45264;/&#49828;&#48148;&#45264;.pptx" TargetMode="External"/><Relationship Id="rId44" Type="http://schemas.openxmlformats.org/officeDocument/2006/relationships/image" Target="../media/image15.png"/><Relationship Id="rId60" Type="http://schemas.openxmlformats.org/officeDocument/2006/relationships/image" Target="../media/image23.png"/><Relationship Id="rId65" Type="http://schemas.openxmlformats.org/officeDocument/2006/relationships/hyperlink" Target="../09&#49324;&#47924;&#50648;&#49345;/&#49324;&#47924;&#50648;&#49345;.pptx" TargetMode="External"/><Relationship Id="rId81" Type="http://schemas.openxmlformats.org/officeDocument/2006/relationships/hyperlink" Target="../17&#50640;&#49828;&#45908;/&#50640;&#49828;&#45908;.pptx" TargetMode="External"/><Relationship Id="rId86" Type="http://schemas.openxmlformats.org/officeDocument/2006/relationships/image" Target="../media/image36.png"/><Relationship Id="rId130" Type="http://schemas.openxmlformats.org/officeDocument/2006/relationships/image" Target="../media/image58.png"/><Relationship Id="rId135" Type="http://schemas.openxmlformats.org/officeDocument/2006/relationships/hyperlink" Target="../../&#49888;&#50557;PPT/44%20&#49324;&#46020;&#54665;&#51204;/&#49324;&#46020;&#54665;&#51204;.pptx" TargetMode="External"/><Relationship Id="rId15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6" Type="http://schemas.openxmlformats.org/officeDocument/2006/relationships/image" Target="../media/image71.png"/><Relationship Id="rId177" Type="http://schemas.openxmlformats.org/officeDocument/2006/relationships/hyperlink" Target="../../&#49888;&#50557;PPT/65%20&#50976;&#45796;&#49436;/&#50976;&#45796;&#49436;1&#51109;.pptx" TargetMode="External"/><Relationship Id="rId172" Type="http://schemas.openxmlformats.org/officeDocument/2006/relationships/image" Target="../media/image79.png"/><Relationship Id="rId13" Type="http://schemas.openxmlformats.org/officeDocument/2006/relationships/slide" Target="slide12.xml"/><Relationship Id="rId18" Type="http://schemas.openxmlformats.org/officeDocument/2006/relationships/image" Target="../media/image2.png"/><Relationship Id="rId39" Type="http://schemas.openxmlformats.org/officeDocument/2006/relationships/hyperlink" Target="&#54840;&#49464;&#50500;11&#51109;.pptx" TargetMode="External"/><Relationship Id="rId109" Type="http://schemas.openxmlformats.org/officeDocument/2006/relationships/hyperlink" Target="../31&#50724;&#48148;&#45852;/&#50724;&#48148;&#45852;1&#51109;.pptx" TargetMode="External"/><Relationship Id="rId34" Type="http://schemas.openxmlformats.org/officeDocument/2006/relationships/image" Target="../media/image10.png"/><Relationship Id="rId50" Type="http://schemas.openxmlformats.org/officeDocument/2006/relationships/image" Target="../media/image18.png"/><Relationship Id="rId55" Type="http://schemas.openxmlformats.org/officeDocument/2006/relationships/hyperlink" Target="../04&#48124;&#49688;&#44592;/&#48124;&#49688;&#44592;.pptx" TargetMode="External"/><Relationship Id="rId76" Type="http://schemas.openxmlformats.org/officeDocument/2006/relationships/image" Target="../media/image31.png"/><Relationship Id="rId97" Type="http://schemas.openxmlformats.org/officeDocument/2006/relationships/hyperlink" Target="../25&#50696;&#47112;&#48120;&#50556;&#50528;&#44032;/&#50696;&#47112;&#48120;&#50556;&#50528;&#44032;.pptx" TargetMode="External"/><Relationship Id="rId104" Type="http://schemas.openxmlformats.org/officeDocument/2006/relationships/image" Target="../media/image45.png"/><Relationship Id="rId120" Type="http://schemas.openxmlformats.org/officeDocument/2006/relationships/image" Target="../media/image53.png"/><Relationship Id="rId125" Type="http://schemas.openxmlformats.org/officeDocument/2006/relationships/hyperlink" Target="../39&#47568;&#46972;&#44592;/&#47568;&#46972;&#44592;.pptx" TargetMode="External"/><Relationship Id="rId141" Type="http://schemas.openxmlformats.org/officeDocument/2006/relationships/hyperlink" Target="../../&#49888;&#50557;PPT/47%20&#44256;&#47536;&#46020;&#54980;&#49436;/&#44256;&#47536;&#46020;&#54980;&#49436;.pptx" TargetMode="External"/><Relationship Id="rId146" Type="http://schemas.openxmlformats.org/officeDocument/2006/relationships/image" Target="../media/image66.png"/><Relationship Id="rId167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6.xml"/><Relationship Id="rId71" Type="http://schemas.openxmlformats.org/officeDocument/2006/relationships/hyperlink" Target="../11&#50676;&#50773;&#44592;&#49345;/&#50676;&#50773;&#44592;&#49345;.pptx" TargetMode="External"/><Relationship Id="rId92" Type="http://schemas.openxmlformats.org/officeDocument/2006/relationships/image" Target="../media/image39.png"/><Relationship Id="rId162" Type="http://schemas.openxmlformats.org/officeDocument/2006/relationships/image" Target="../media/image74.png"/><Relationship Id="rId2" Type="http://schemas.openxmlformats.org/officeDocument/2006/relationships/slide" Target="slide1.xml"/><Relationship Id="rId29" Type="http://schemas.openxmlformats.org/officeDocument/2006/relationships/hyperlink" Target="&#54840;&#49464;&#50500;06&#51109;.pptx" TargetMode="External"/><Relationship Id="rId24" Type="http://schemas.openxmlformats.org/officeDocument/2006/relationships/image" Target="../media/image5.png"/><Relationship Id="rId40" Type="http://schemas.openxmlformats.org/officeDocument/2006/relationships/image" Target="../media/image13.png"/><Relationship Id="rId45" Type="http://schemas.openxmlformats.org/officeDocument/2006/relationships/hyperlink" Target="&#54840;&#49464;&#50500;14&#51109;.pptx" TargetMode="External"/><Relationship Id="rId66" Type="http://schemas.openxmlformats.org/officeDocument/2006/relationships/image" Target="../media/image26.png"/><Relationship Id="rId87" Type="http://schemas.openxmlformats.org/officeDocument/2006/relationships/hyperlink" Target="../20&#51104;&#50616;/&#51104;&#50616;.pptx" TargetMode="External"/><Relationship Id="rId110" Type="http://schemas.openxmlformats.org/officeDocument/2006/relationships/image" Target="../media/image48.png"/><Relationship Id="rId115" Type="http://schemas.openxmlformats.org/officeDocument/2006/relationships/hyperlink" Target="../34&#45208;&#54996;/&#45208;&#54996;.pptx" TargetMode="External"/><Relationship Id="rId131" Type="http://schemas.openxmlformats.org/officeDocument/2006/relationships/hyperlink" Target="../../&#49888;&#50557;PPT/42%20&#45572;&#44032;&#48373;&#51020;/&#45572;&#44032;&#48373;&#51020;.pptx" TargetMode="External"/><Relationship Id="rId136" Type="http://schemas.openxmlformats.org/officeDocument/2006/relationships/image" Target="../media/image61.png"/><Relationship Id="rId157" Type="http://schemas.openxmlformats.org/officeDocument/2006/relationships/hyperlink" Target="../../&#49888;&#50557;PPT/55%20&#46356;&#47784;&#45936;&#54980;&#49436;/&#46356;&#47784;&#45936;&#54980;&#49436;.pptx" TargetMode="External"/><Relationship Id="rId178" Type="http://schemas.openxmlformats.org/officeDocument/2006/relationships/image" Target="../media/image82.png"/><Relationship Id="rId61" Type="http://schemas.openxmlformats.org/officeDocument/2006/relationships/hyperlink" Target="../07&#49324;&#49324;&#44592;/&#49324;&#49324;&#44592;.pptx" TargetMode="External"/><Relationship Id="rId82" Type="http://schemas.openxmlformats.org/officeDocument/2006/relationships/image" Target="../media/image34.png"/><Relationship Id="rId152" Type="http://schemas.openxmlformats.org/officeDocument/2006/relationships/image" Target="../media/image69.png"/><Relationship Id="rId173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hyperlink" Target="&#54840;&#49464;&#50500;01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8.png"/><Relationship Id="rId35" Type="http://schemas.openxmlformats.org/officeDocument/2006/relationships/hyperlink" Target="&#54840;&#49464;&#50500;09&#51109;.pptx" TargetMode="External"/><Relationship Id="rId56" Type="http://schemas.openxmlformats.org/officeDocument/2006/relationships/image" Target="../media/image21.png"/><Relationship Id="rId77" Type="http://schemas.openxmlformats.org/officeDocument/2006/relationships/hyperlink" Target="../15&#50640;&#49828;&#46972;/&#50640;&#49828;&#46972;.pptx" TargetMode="External"/><Relationship Id="rId100" Type="http://schemas.openxmlformats.org/officeDocument/2006/relationships/image" Target="../media/image43.png"/><Relationship Id="rId105" Type="http://schemas.openxmlformats.org/officeDocument/2006/relationships/hyperlink" Target="../29&#50836;&#50648;/&#50836;&#50648;.pptx" TargetMode="External"/><Relationship Id="rId126" Type="http://schemas.openxmlformats.org/officeDocument/2006/relationships/image" Target="../media/image56.png"/><Relationship Id="rId147" Type="http://schemas.openxmlformats.org/officeDocument/2006/relationships/hyperlink" Target="../../&#49888;&#50557;PPT/50%20&#48716;&#47549;&#48372;&#49436;/&#48716;&#47549;&#48372;&#49436;.pptx" TargetMode="External"/><Relationship Id="rId168" Type="http://schemas.openxmlformats.org/officeDocument/2006/relationships/image" Target="../media/image77.png"/><Relationship Id="rId8" Type="http://schemas.openxmlformats.org/officeDocument/2006/relationships/slide" Target="slide7.xml"/><Relationship Id="rId51" Type="http://schemas.openxmlformats.org/officeDocument/2006/relationships/hyperlink" Target="&#52285;&#49464;&#44592;.pptx" TargetMode="External"/><Relationship Id="rId72" Type="http://schemas.openxmlformats.org/officeDocument/2006/relationships/image" Target="../media/image29.png"/><Relationship Id="rId93" Type="http://schemas.openxmlformats.org/officeDocument/2006/relationships/hyperlink" Target="../23&#51060;&#49324;&#50556;/&#51060;&#49324;&#50556;.pptx" TargetMode="External"/><Relationship Id="rId98" Type="http://schemas.openxmlformats.org/officeDocument/2006/relationships/image" Target="../media/image42.png"/><Relationship Id="rId121" Type="http://schemas.openxmlformats.org/officeDocument/2006/relationships/hyperlink" Target="../37&#54617;&#44060;/&#54617;&#44060;.pptx" TargetMode="External"/><Relationship Id="rId142" Type="http://schemas.openxmlformats.org/officeDocument/2006/relationships/image" Target="../media/image64.png"/><Relationship Id="rId163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4840;&#49464;&#50500;04&#51109;.pptx" TargetMode="External"/><Relationship Id="rId46" Type="http://schemas.openxmlformats.org/officeDocument/2006/relationships/image" Target="../media/image16.png"/><Relationship Id="rId67" Type="http://schemas.openxmlformats.org/officeDocument/2006/relationships/hyperlink" Target="../10&#49324;&#47924;&#50648;&#54616;/&#49324;&#47924;&#50648;&#54616;.pptx" TargetMode="External"/><Relationship Id="rId116" Type="http://schemas.openxmlformats.org/officeDocument/2006/relationships/image" Target="../media/image51.png"/><Relationship Id="rId137" Type="http://schemas.openxmlformats.org/officeDocument/2006/relationships/hyperlink" Target="../../&#49888;&#50557;PPT/45%20&#47196;&#47560;&#49436;/&#47196;&#47560;&#49436;.pptx" TargetMode="External"/><Relationship Id="rId158" Type="http://schemas.openxmlformats.org/officeDocument/2006/relationships/image" Target="../media/image72.png"/><Relationship Id="rId20" Type="http://schemas.openxmlformats.org/officeDocument/2006/relationships/image" Target="../media/image3.png"/><Relationship Id="rId41" Type="http://schemas.openxmlformats.org/officeDocument/2006/relationships/hyperlink" Target="&#54840;&#49464;&#50500;12&#51109;.pptx" TargetMode="External"/><Relationship Id="rId62" Type="http://schemas.openxmlformats.org/officeDocument/2006/relationships/image" Target="../media/image24.png"/><Relationship Id="rId83" Type="http://schemas.openxmlformats.org/officeDocument/2006/relationships/hyperlink" Target="../18&#50853;&#44592;/&#50853;&#44592;.pptx" TargetMode="External"/><Relationship Id="rId88" Type="http://schemas.openxmlformats.org/officeDocument/2006/relationships/image" Target="../media/image37.png"/><Relationship Id="rId111" Type="http://schemas.openxmlformats.org/officeDocument/2006/relationships/hyperlink" Target="../32&#50836;&#45208;/&#50836;&#45208;.pptx" TargetMode="External"/><Relationship Id="rId132" Type="http://schemas.openxmlformats.org/officeDocument/2006/relationships/image" Target="../media/image59.png"/><Relationship Id="rId15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4" Type="http://schemas.openxmlformats.org/officeDocument/2006/relationships/image" Target="../media/image80.png"/><Relationship Id="rId179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1.png"/><Relationship Id="rId57" Type="http://schemas.openxmlformats.org/officeDocument/2006/relationships/hyperlink" Target="../05&#49888;&#47749;&#44592;/&#49888;&#47749;&#44592;.pptx" TargetMode="External"/><Relationship Id="rId106" Type="http://schemas.openxmlformats.org/officeDocument/2006/relationships/image" Target="../media/image46.png"/><Relationship Id="rId127" Type="http://schemas.openxmlformats.org/officeDocument/2006/relationships/hyperlink" Target="../../&#49888;&#50557;PPT/40%20&#47560;&#53468;&#48373;&#51020;/&#47560;&#53468;&#48373;&#51020;.pptx" TargetMode="External"/><Relationship Id="rId10" Type="http://schemas.openxmlformats.org/officeDocument/2006/relationships/slide" Target="slide9.xml"/><Relationship Id="rId31" Type="http://schemas.openxmlformats.org/officeDocument/2006/relationships/hyperlink" Target="&#54840;&#49464;&#50500;07&#51109;.pptx" TargetMode="External"/><Relationship Id="rId52" Type="http://schemas.openxmlformats.org/officeDocument/2006/relationships/image" Target="../media/image19.png"/><Relationship Id="rId73" Type="http://schemas.openxmlformats.org/officeDocument/2006/relationships/hyperlink" Target="../13&#50669;&#45824;&#49345;/&#50669;&#45824;&#49345;.pptx" TargetMode="External"/><Relationship Id="rId78" Type="http://schemas.openxmlformats.org/officeDocument/2006/relationships/image" Target="../media/image32.png"/><Relationship Id="rId94" Type="http://schemas.openxmlformats.org/officeDocument/2006/relationships/image" Target="../media/image40.png"/><Relationship Id="rId99" Type="http://schemas.openxmlformats.org/officeDocument/2006/relationships/hyperlink" Target="../26&#50640;&#49828;&#44180;/&#50640;&#49828;&#44180;.pptx" TargetMode="External"/><Relationship Id="rId101" Type="http://schemas.openxmlformats.org/officeDocument/2006/relationships/hyperlink" Target="../27&#45796;&#45768;&#50648;/&#45796;&#45768;&#50648;.pptx" TargetMode="External"/><Relationship Id="rId122" Type="http://schemas.openxmlformats.org/officeDocument/2006/relationships/image" Target="../media/image54.png"/><Relationship Id="rId143" Type="http://schemas.openxmlformats.org/officeDocument/2006/relationships/hyperlink" Target="../../&#49888;&#50557;PPT/48%20&#44040;&#46972;&#46356;&#50500;&#49436;/&#44040;&#46972;&#46356;&#50500;&#49436;.pptx" TargetMode="External"/><Relationship Id="rId148" Type="http://schemas.openxmlformats.org/officeDocument/2006/relationships/image" Target="../media/image67.png"/><Relationship Id="rId164" Type="http://schemas.openxmlformats.org/officeDocument/2006/relationships/image" Target="../media/image75.png"/><Relationship Id="rId169" Type="http://schemas.openxmlformats.org/officeDocument/2006/relationships/hyperlink" Target="../../&#49888;&#50557;PPT/61%20&#48288;&#46300;&#47196;&#54980;&#49436;/&#48288;&#46300;&#47196;&#54980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180" Type="http://schemas.openxmlformats.org/officeDocument/2006/relationships/image" Target="../media/image83.png"/><Relationship Id="rId26" Type="http://schemas.openxmlformats.org/officeDocument/2006/relationships/image" Target="../media/image6.png"/><Relationship Id="rId47" Type="http://schemas.openxmlformats.org/officeDocument/2006/relationships/hyperlink" Target="../../&#44396;-&#49888;&#50557;%20&#49457;&#44221;&#47785;&#47197;.pptx" TargetMode="External"/><Relationship Id="rId68" Type="http://schemas.openxmlformats.org/officeDocument/2006/relationships/image" Target="../media/image27.png"/><Relationship Id="rId89" Type="http://schemas.openxmlformats.org/officeDocument/2006/relationships/hyperlink" Target="../21&#51204;&#46020;&#49436;/&#51204;&#46020;&#49436;.pptx" TargetMode="External"/><Relationship Id="rId112" Type="http://schemas.openxmlformats.org/officeDocument/2006/relationships/image" Target="../media/image49.png"/><Relationship Id="rId133" Type="http://schemas.openxmlformats.org/officeDocument/2006/relationships/hyperlink" Target="../../&#49888;&#50557;PPT/43%20&#50836;&#54620;&#48373;&#51020;/&#50836;&#54620;&#48373;&#51020;.pptx" TargetMode="External"/><Relationship Id="rId154" Type="http://schemas.openxmlformats.org/officeDocument/2006/relationships/image" Target="../media/image70.png"/><Relationship Id="rId175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15.xml"/><Relationship Id="rId37" Type="http://schemas.openxmlformats.org/officeDocument/2006/relationships/hyperlink" Target="&#54840;&#49464;&#50500;10&#51109;.pptx" TargetMode="External"/><Relationship Id="rId58" Type="http://schemas.openxmlformats.org/officeDocument/2006/relationships/image" Target="../media/image22.png"/><Relationship Id="rId79" Type="http://schemas.openxmlformats.org/officeDocument/2006/relationships/hyperlink" Target="../16&#45712;&#54756;&#48120;&#50556;/&#45712;&#54756;&#48120;&#50556;.pptx" TargetMode="External"/><Relationship Id="rId102" Type="http://schemas.openxmlformats.org/officeDocument/2006/relationships/image" Target="../media/image44.png"/><Relationship Id="rId123" Type="http://schemas.openxmlformats.org/officeDocument/2006/relationships/hyperlink" Target="../38&#49828;&#44032;&#47028;/&#49828;&#44032;&#47028;.pptx" TargetMode="External"/><Relationship Id="rId144" Type="http://schemas.openxmlformats.org/officeDocument/2006/relationships/image" Target="../media/image65.png"/><Relationship Id="rId90" Type="http://schemas.openxmlformats.org/officeDocument/2006/relationships/image" Target="../media/image38.png"/><Relationship Id="rId165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hyperlink" Target="&#54840;&#49464;&#50500;05&#51109;.pptx" TargetMode="External"/><Relationship Id="rId48" Type="http://schemas.openxmlformats.org/officeDocument/2006/relationships/image" Target="../media/image17.png"/><Relationship Id="rId69" Type="http://schemas.openxmlformats.org/officeDocument/2006/relationships/hyperlink" Target="../12&#50676;&#50773;&#44592;&#54616;/&#50676;&#50773;&#44592;&#54616;.pptx" TargetMode="External"/><Relationship Id="rId113" Type="http://schemas.openxmlformats.org/officeDocument/2006/relationships/hyperlink" Target="../33&#48120;&#44032;/&#48120;&#44032;.pptx" TargetMode="External"/><Relationship Id="rId134" Type="http://schemas.openxmlformats.org/officeDocument/2006/relationships/image" Target="../media/image60.png"/><Relationship Id="rId80" Type="http://schemas.openxmlformats.org/officeDocument/2006/relationships/image" Target="../media/image33.png"/><Relationship Id="rId155" Type="http://schemas.openxmlformats.org/officeDocument/2006/relationships/hyperlink" Target="../../&#49888;&#50557;PPT/54%20&#46356;&#47784;&#45936;&#51204;&#49436;/&#46356;&#47784;&#45936;&#51204;&#49436;.pptx" TargetMode="External"/><Relationship Id="rId176" Type="http://schemas.openxmlformats.org/officeDocument/2006/relationships/image" Target="../media/image81.png"/><Relationship Id="rId17" Type="http://schemas.openxmlformats.org/officeDocument/2006/relationships/slide" Target="slide16.xml"/><Relationship Id="rId38" Type="http://schemas.openxmlformats.org/officeDocument/2006/relationships/image" Target="../media/image12.png"/><Relationship Id="rId59" Type="http://schemas.openxmlformats.org/officeDocument/2006/relationships/hyperlink" Target="../06&#50668;&#54840;&#49688;&#50500;/&#50668;&#54840;&#49688;&#50500;.pptx" TargetMode="External"/><Relationship Id="rId103" Type="http://schemas.openxmlformats.org/officeDocument/2006/relationships/hyperlink" Target="../28&#54840;&#49464;&#50500;/&#54840;&#49464;&#50500;.pptx" TargetMode="External"/><Relationship Id="rId124" Type="http://schemas.openxmlformats.org/officeDocument/2006/relationships/image" Target="../media/image55.png"/><Relationship Id="rId70" Type="http://schemas.openxmlformats.org/officeDocument/2006/relationships/image" Target="../media/image28.png"/><Relationship Id="rId91" Type="http://schemas.openxmlformats.org/officeDocument/2006/relationships/hyperlink" Target="../22&#50500;&#44032;/&#50500;&#44032;.pptx" TargetMode="External"/><Relationship Id="rId145" Type="http://schemas.openxmlformats.org/officeDocument/2006/relationships/hyperlink" Target="../../&#49888;&#50557;PPT/49%20&#50640;&#48288;&#49548;&#49436;/&#50640;&#48288;&#49548;&#49436;.pptx" TargetMode="External"/><Relationship Id="rId166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7.png"/><Relationship Id="rId49" Type="http://schemas.openxmlformats.org/officeDocument/2006/relationships/hyperlink" Target="../02&#52636;&#50528;&#44413;&#44592;/&#52636;&#50528;&#44413;&#44592;.pptx" TargetMode="External"/><Relationship Id="rId114" Type="http://schemas.openxmlformats.org/officeDocument/2006/relationships/image" Target="../media/image50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hyperlink" Target="../35&#54616;&#48149;&#44397;/&#54616;&#48149;&#44397;.pptx" TargetMode="External"/><Relationship Id="rId21" Type="http://schemas.openxmlformats.org/officeDocument/2006/relationships/hyperlink" Target="&#54840;&#49464;&#50500;02&#51109;.pptx" TargetMode="External"/><Relationship Id="rId42" Type="http://schemas.openxmlformats.org/officeDocument/2006/relationships/image" Target="../media/image14.png"/><Relationship Id="rId63" Type="http://schemas.openxmlformats.org/officeDocument/2006/relationships/hyperlink" Target="../08&#47355;&#44592;/&#47355;&#44592;.pptx" TargetMode="External"/><Relationship Id="rId84" Type="http://schemas.openxmlformats.org/officeDocument/2006/relationships/image" Target="../media/image35.png"/><Relationship Id="rId138" Type="http://schemas.openxmlformats.org/officeDocument/2006/relationships/image" Target="../media/image62.png"/><Relationship Id="rId159" Type="http://schemas.openxmlformats.org/officeDocument/2006/relationships/hyperlink" Target="../../&#49888;&#50557;PPT/56%20&#46356;&#46020;&#49436;/&#46356;&#46020;&#49436;.pptx" TargetMode="External"/><Relationship Id="rId170" Type="http://schemas.openxmlformats.org/officeDocument/2006/relationships/image" Target="../media/image78.png"/><Relationship Id="rId107" Type="http://schemas.openxmlformats.org/officeDocument/2006/relationships/hyperlink" Target="../30&#50500;&#47784;&#49828;/&#50500;&#47784;&#49828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9.png"/><Relationship Id="rId53" Type="http://schemas.openxmlformats.org/officeDocument/2006/relationships/hyperlink" Target="../03&#47112;&#50948;&#44592;/&#47112;&#50948;&#44592;.pptx" TargetMode="External"/><Relationship Id="rId74" Type="http://schemas.openxmlformats.org/officeDocument/2006/relationships/image" Target="../media/image30.png"/><Relationship Id="rId128" Type="http://schemas.openxmlformats.org/officeDocument/2006/relationships/image" Target="../media/image57.png"/><Relationship Id="rId149" Type="http://schemas.openxmlformats.org/officeDocument/2006/relationships/hyperlink" Target="../../&#49888;&#50557;PPT/51%20&#44264;&#47196;&#49352;&#49436;/&#44264;&#47196;&#49352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24&#50696;&#47112;&#48120;&#50556;/&#50696;&#47112;&#48120;&#50556;.pptx" TargetMode="External"/><Relationship Id="rId160" Type="http://schemas.openxmlformats.org/officeDocument/2006/relationships/image" Target="../media/image73.png"/><Relationship Id="rId181" Type="http://schemas.openxmlformats.org/officeDocument/2006/relationships/image" Target="../media/image85.png"/><Relationship Id="rId22" Type="http://schemas.openxmlformats.org/officeDocument/2006/relationships/image" Target="../media/image4.png"/><Relationship Id="rId43" Type="http://schemas.openxmlformats.org/officeDocument/2006/relationships/hyperlink" Target="&#54840;&#49464;&#50500;13&#51109;.pptx" TargetMode="External"/><Relationship Id="rId64" Type="http://schemas.openxmlformats.org/officeDocument/2006/relationships/image" Target="../media/image25.png"/><Relationship Id="rId118" Type="http://schemas.openxmlformats.org/officeDocument/2006/relationships/image" Target="../media/image52.png"/><Relationship Id="rId139" Type="http://schemas.openxmlformats.org/officeDocument/2006/relationships/hyperlink" Target="../../&#49888;&#50557;PPT/46%20&#44256;&#47536;&#46020;&#51204;&#49436;/&#44256;&#47536;&#46020;&#51204;&#49436;.pptx" TargetMode="External"/><Relationship Id="rId85" Type="http://schemas.openxmlformats.org/officeDocument/2006/relationships/hyperlink" Target="../19&#49884;&#54200;/&#49884;&#54200;.pptx" TargetMode="External"/><Relationship Id="rId150" Type="http://schemas.openxmlformats.org/officeDocument/2006/relationships/image" Target="../media/image68.png"/><Relationship Id="rId171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11.xml"/><Relationship Id="rId33" Type="http://schemas.openxmlformats.org/officeDocument/2006/relationships/hyperlink" Target="&#54840;&#49464;&#50500;08&#51109;.pptx" TargetMode="External"/><Relationship Id="rId108" Type="http://schemas.openxmlformats.org/officeDocument/2006/relationships/image" Target="../media/image47.png"/><Relationship Id="rId129" Type="http://schemas.openxmlformats.org/officeDocument/2006/relationships/hyperlink" Target="../../&#49888;&#50557;PPT/41%20&#47560;&#44032;&#48373;&#51020;/&#47560;&#44032;&#48373;&#51020;.pptx" TargetMode="External"/><Relationship Id="rId54" Type="http://schemas.openxmlformats.org/officeDocument/2006/relationships/image" Target="../media/image20.png"/><Relationship Id="rId75" Type="http://schemas.openxmlformats.org/officeDocument/2006/relationships/hyperlink" Target="../14&#50669;&#45824;&#54616;/&#50669;&#45824;&#54616;.pptx" TargetMode="External"/><Relationship Id="rId96" Type="http://schemas.openxmlformats.org/officeDocument/2006/relationships/image" Target="../media/image41.png"/><Relationship Id="rId140" Type="http://schemas.openxmlformats.org/officeDocument/2006/relationships/image" Target="../media/image63.png"/><Relationship Id="rId161" Type="http://schemas.openxmlformats.org/officeDocument/2006/relationships/hyperlink" Target="../../&#49888;&#50557;PPT/57%20&#48716;&#47112;&#47788;&#49436;/&#48716;&#47112;&#47788;&#49436;1&#51109;.pptx" TargetMode="External"/><Relationship Id="rId6" Type="http://schemas.openxmlformats.org/officeDocument/2006/relationships/slide" Target="slide5.xml"/><Relationship Id="rId23" Type="http://schemas.openxmlformats.org/officeDocument/2006/relationships/hyperlink" Target="&#54840;&#49464;&#50500;03&#51109;.pptx" TargetMode="External"/><Relationship Id="rId119" Type="http://schemas.openxmlformats.org/officeDocument/2006/relationships/hyperlink" Target="../36&#49828;&#48148;&#45264;/&#49828;&#48148;&#45264;.pptx" TargetMode="External"/><Relationship Id="rId44" Type="http://schemas.openxmlformats.org/officeDocument/2006/relationships/image" Target="../media/image15.png"/><Relationship Id="rId60" Type="http://schemas.openxmlformats.org/officeDocument/2006/relationships/image" Target="../media/image23.png"/><Relationship Id="rId65" Type="http://schemas.openxmlformats.org/officeDocument/2006/relationships/hyperlink" Target="../09&#49324;&#47924;&#50648;&#49345;/&#49324;&#47924;&#50648;&#49345;.pptx" TargetMode="External"/><Relationship Id="rId81" Type="http://schemas.openxmlformats.org/officeDocument/2006/relationships/hyperlink" Target="../17&#50640;&#49828;&#45908;/&#50640;&#49828;&#45908;.pptx" TargetMode="External"/><Relationship Id="rId86" Type="http://schemas.openxmlformats.org/officeDocument/2006/relationships/image" Target="../media/image36.png"/><Relationship Id="rId130" Type="http://schemas.openxmlformats.org/officeDocument/2006/relationships/image" Target="../media/image58.png"/><Relationship Id="rId135" Type="http://schemas.openxmlformats.org/officeDocument/2006/relationships/hyperlink" Target="../../&#49888;&#50557;PPT/44%20&#49324;&#46020;&#54665;&#51204;/&#49324;&#46020;&#54665;&#51204;.pptx" TargetMode="External"/><Relationship Id="rId15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6" Type="http://schemas.openxmlformats.org/officeDocument/2006/relationships/image" Target="../media/image71.png"/><Relationship Id="rId177" Type="http://schemas.openxmlformats.org/officeDocument/2006/relationships/hyperlink" Target="../../&#49888;&#50557;PPT/65%20&#50976;&#45796;&#49436;/&#50976;&#45796;&#49436;1&#51109;.pptx" TargetMode="External"/><Relationship Id="rId172" Type="http://schemas.openxmlformats.org/officeDocument/2006/relationships/image" Target="../media/image79.png"/><Relationship Id="rId13" Type="http://schemas.openxmlformats.org/officeDocument/2006/relationships/slide" Target="slide12.xml"/><Relationship Id="rId18" Type="http://schemas.openxmlformats.org/officeDocument/2006/relationships/image" Target="../media/image2.png"/><Relationship Id="rId39" Type="http://schemas.openxmlformats.org/officeDocument/2006/relationships/hyperlink" Target="&#54840;&#49464;&#50500;11&#51109;.pptx" TargetMode="External"/><Relationship Id="rId109" Type="http://schemas.openxmlformats.org/officeDocument/2006/relationships/hyperlink" Target="../31&#50724;&#48148;&#45852;/&#50724;&#48148;&#45852;1&#51109;.pptx" TargetMode="External"/><Relationship Id="rId34" Type="http://schemas.openxmlformats.org/officeDocument/2006/relationships/image" Target="../media/image10.png"/><Relationship Id="rId50" Type="http://schemas.openxmlformats.org/officeDocument/2006/relationships/image" Target="../media/image18.png"/><Relationship Id="rId55" Type="http://schemas.openxmlformats.org/officeDocument/2006/relationships/hyperlink" Target="../04&#48124;&#49688;&#44592;/&#48124;&#49688;&#44592;.pptx" TargetMode="External"/><Relationship Id="rId76" Type="http://schemas.openxmlformats.org/officeDocument/2006/relationships/image" Target="../media/image31.png"/><Relationship Id="rId97" Type="http://schemas.openxmlformats.org/officeDocument/2006/relationships/hyperlink" Target="../25&#50696;&#47112;&#48120;&#50556;&#50528;&#44032;/&#50696;&#47112;&#48120;&#50556;&#50528;&#44032;.pptx" TargetMode="External"/><Relationship Id="rId104" Type="http://schemas.openxmlformats.org/officeDocument/2006/relationships/image" Target="../media/image45.png"/><Relationship Id="rId120" Type="http://schemas.openxmlformats.org/officeDocument/2006/relationships/image" Target="../media/image53.png"/><Relationship Id="rId125" Type="http://schemas.openxmlformats.org/officeDocument/2006/relationships/hyperlink" Target="../39&#47568;&#46972;&#44592;/&#47568;&#46972;&#44592;.pptx" TargetMode="External"/><Relationship Id="rId141" Type="http://schemas.openxmlformats.org/officeDocument/2006/relationships/hyperlink" Target="../../&#49888;&#50557;PPT/47%20&#44256;&#47536;&#46020;&#54980;&#49436;/&#44256;&#47536;&#46020;&#54980;&#49436;.pptx" TargetMode="External"/><Relationship Id="rId146" Type="http://schemas.openxmlformats.org/officeDocument/2006/relationships/image" Target="../media/image66.png"/><Relationship Id="rId167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6.xml"/><Relationship Id="rId71" Type="http://schemas.openxmlformats.org/officeDocument/2006/relationships/hyperlink" Target="../11&#50676;&#50773;&#44592;&#49345;/&#50676;&#50773;&#44592;&#49345;.pptx" TargetMode="External"/><Relationship Id="rId92" Type="http://schemas.openxmlformats.org/officeDocument/2006/relationships/image" Target="../media/image39.png"/><Relationship Id="rId162" Type="http://schemas.openxmlformats.org/officeDocument/2006/relationships/image" Target="../media/image74.png"/><Relationship Id="rId2" Type="http://schemas.openxmlformats.org/officeDocument/2006/relationships/slide" Target="slide1.xml"/><Relationship Id="rId29" Type="http://schemas.openxmlformats.org/officeDocument/2006/relationships/hyperlink" Target="&#54840;&#49464;&#50500;06&#51109;.pptx" TargetMode="External"/><Relationship Id="rId24" Type="http://schemas.openxmlformats.org/officeDocument/2006/relationships/image" Target="../media/image5.png"/><Relationship Id="rId40" Type="http://schemas.openxmlformats.org/officeDocument/2006/relationships/image" Target="../media/image13.png"/><Relationship Id="rId45" Type="http://schemas.openxmlformats.org/officeDocument/2006/relationships/hyperlink" Target="&#54840;&#49464;&#50500;14&#51109;.pptx" TargetMode="External"/><Relationship Id="rId66" Type="http://schemas.openxmlformats.org/officeDocument/2006/relationships/image" Target="../media/image26.png"/><Relationship Id="rId87" Type="http://schemas.openxmlformats.org/officeDocument/2006/relationships/hyperlink" Target="../20&#51104;&#50616;/&#51104;&#50616;.pptx" TargetMode="External"/><Relationship Id="rId110" Type="http://schemas.openxmlformats.org/officeDocument/2006/relationships/image" Target="../media/image48.png"/><Relationship Id="rId115" Type="http://schemas.openxmlformats.org/officeDocument/2006/relationships/hyperlink" Target="../34&#45208;&#54996;/&#45208;&#54996;.pptx" TargetMode="External"/><Relationship Id="rId131" Type="http://schemas.openxmlformats.org/officeDocument/2006/relationships/hyperlink" Target="../../&#49888;&#50557;PPT/42%20&#45572;&#44032;&#48373;&#51020;/&#45572;&#44032;&#48373;&#51020;.pptx" TargetMode="External"/><Relationship Id="rId136" Type="http://schemas.openxmlformats.org/officeDocument/2006/relationships/image" Target="../media/image61.png"/><Relationship Id="rId157" Type="http://schemas.openxmlformats.org/officeDocument/2006/relationships/hyperlink" Target="../../&#49888;&#50557;PPT/55%20&#46356;&#47784;&#45936;&#54980;&#49436;/&#46356;&#47784;&#45936;&#54980;&#49436;.pptx" TargetMode="External"/><Relationship Id="rId178" Type="http://schemas.openxmlformats.org/officeDocument/2006/relationships/image" Target="../media/image82.png"/><Relationship Id="rId61" Type="http://schemas.openxmlformats.org/officeDocument/2006/relationships/hyperlink" Target="../07&#49324;&#49324;&#44592;/&#49324;&#49324;&#44592;.pptx" TargetMode="External"/><Relationship Id="rId82" Type="http://schemas.openxmlformats.org/officeDocument/2006/relationships/image" Target="../media/image34.png"/><Relationship Id="rId152" Type="http://schemas.openxmlformats.org/officeDocument/2006/relationships/image" Target="../media/image69.png"/><Relationship Id="rId173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hyperlink" Target="&#54840;&#49464;&#50500;01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8.png"/><Relationship Id="rId35" Type="http://schemas.openxmlformats.org/officeDocument/2006/relationships/hyperlink" Target="&#54840;&#49464;&#50500;09&#51109;.pptx" TargetMode="External"/><Relationship Id="rId56" Type="http://schemas.openxmlformats.org/officeDocument/2006/relationships/image" Target="../media/image21.png"/><Relationship Id="rId77" Type="http://schemas.openxmlformats.org/officeDocument/2006/relationships/hyperlink" Target="../15&#50640;&#49828;&#46972;/&#50640;&#49828;&#46972;.pptx" TargetMode="External"/><Relationship Id="rId100" Type="http://schemas.openxmlformats.org/officeDocument/2006/relationships/image" Target="../media/image43.png"/><Relationship Id="rId105" Type="http://schemas.openxmlformats.org/officeDocument/2006/relationships/hyperlink" Target="../29&#50836;&#50648;/&#50836;&#50648;.pptx" TargetMode="External"/><Relationship Id="rId126" Type="http://schemas.openxmlformats.org/officeDocument/2006/relationships/image" Target="../media/image56.png"/><Relationship Id="rId147" Type="http://schemas.openxmlformats.org/officeDocument/2006/relationships/hyperlink" Target="../../&#49888;&#50557;PPT/50%20&#48716;&#47549;&#48372;&#49436;/&#48716;&#47549;&#48372;&#49436;.pptx" TargetMode="External"/><Relationship Id="rId168" Type="http://schemas.openxmlformats.org/officeDocument/2006/relationships/image" Target="../media/image77.png"/><Relationship Id="rId8" Type="http://schemas.openxmlformats.org/officeDocument/2006/relationships/slide" Target="slide7.xml"/><Relationship Id="rId51" Type="http://schemas.openxmlformats.org/officeDocument/2006/relationships/hyperlink" Target="&#52285;&#49464;&#44592;.pptx" TargetMode="External"/><Relationship Id="rId72" Type="http://schemas.openxmlformats.org/officeDocument/2006/relationships/image" Target="../media/image29.png"/><Relationship Id="rId93" Type="http://schemas.openxmlformats.org/officeDocument/2006/relationships/hyperlink" Target="../23&#51060;&#49324;&#50556;/&#51060;&#49324;&#50556;.pptx" TargetMode="External"/><Relationship Id="rId98" Type="http://schemas.openxmlformats.org/officeDocument/2006/relationships/image" Target="../media/image42.png"/><Relationship Id="rId121" Type="http://schemas.openxmlformats.org/officeDocument/2006/relationships/hyperlink" Target="../37&#54617;&#44060;/&#54617;&#44060;.pptx" TargetMode="External"/><Relationship Id="rId142" Type="http://schemas.openxmlformats.org/officeDocument/2006/relationships/image" Target="../media/image64.png"/><Relationship Id="rId163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4840;&#49464;&#50500;04&#51109;.pptx" TargetMode="External"/><Relationship Id="rId46" Type="http://schemas.openxmlformats.org/officeDocument/2006/relationships/image" Target="../media/image16.png"/><Relationship Id="rId67" Type="http://schemas.openxmlformats.org/officeDocument/2006/relationships/hyperlink" Target="../10&#49324;&#47924;&#50648;&#54616;/&#49324;&#47924;&#50648;&#54616;.pptx" TargetMode="External"/><Relationship Id="rId116" Type="http://schemas.openxmlformats.org/officeDocument/2006/relationships/image" Target="../media/image51.png"/><Relationship Id="rId137" Type="http://schemas.openxmlformats.org/officeDocument/2006/relationships/hyperlink" Target="../../&#49888;&#50557;PPT/45%20&#47196;&#47560;&#49436;/&#47196;&#47560;&#49436;.pptx" TargetMode="External"/><Relationship Id="rId158" Type="http://schemas.openxmlformats.org/officeDocument/2006/relationships/image" Target="../media/image72.png"/><Relationship Id="rId20" Type="http://schemas.openxmlformats.org/officeDocument/2006/relationships/image" Target="../media/image3.png"/><Relationship Id="rId41" Type="http://schemas.openxmlformats.org/officeDocument/2006/relationships/hyperlink" Target="&#54840;&#49464;&#50500;12&#51109;.pptx" TargetMode="External"/><Relationship Id="rId62" Type="http://schemas.openxmlformats.org/officeDocument/2006/relationships/image" Target="../media/image24.png"/><Relationship Id="rId83" Type="http://schemas.openxmlformats.org/officeDocument/2006/relationships/hyperlink" Target="../18&#50853;&#44592;/&#50853;&#44592;.pptx" TargetMode="External"/><Relationship Id="rId88" Type="http://schemas.openxmlformats.org/officeDocument/2006/relationships/image" Target="../media/image37.png"/><Relationship Id="rId111" Type="http://schemas.openxmlformats.org/officeDocument/2006/relationships/hyperlink" Target="../32&#50836;&#45208;/&#50836;&#45208;.pptx" TargetMode="External"/><Relationship Id="rId132" Type="http://schemas.openxmlformats.org/officeDocument/2006/relationships/image" Target="../media/image59.png"/><Relationship Id="rId15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4" Type="http://schemas.openxmlformats.org/officeDocument/2006/relationships/image" Target="../media/image80.png"/><Relationship Id="rId179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1.png"/><Relationship Id="rId57" Type="http://schemas.openxmlformats.org/officeDocument/2006/relationships/hyperlink" Target="../05&#49888;&#47749;&#44592;/&#49888;&#47749;&#44592;.pptx" TargetMode="External"/><Relationship Id="rId106" Type="http://schemas.openxmlformats.org/officeDocument/2006/relationships/image" Target="../media/image46.png"/><Relationship Id="rId127" Type="http://schemas.openxmlformats.org/officeDocument/2006/relationships/hyperlink" Target="../../&#49888;&#50557;PPT/40%20&#47560;&#53468;&#48373;&#51020;/&#47560;&#53468;&#48373;&#51020;.pptx" TargetMode="External"/><Relationship Id="rId10" Type="http://schemas.openxmlformats.org/officeDocument/2006/relationships/slide" Target="slide9.xml"/><Relationship Id="rId31" Type="http://schemas.openxmlformats.org/officeDocument/2006/relationships/hyperlink" Target="&#54840;&#49464;&#50500;07&#51109;.pptx" TargetMode="External"/><Relationship Id="rId52" Type="http://schemas.openxmlformats.org/officeDocument/2006/relationships/image" Target="../media/image19.png"/><Relationship Id="rId73" Type="http://schemas.openxmlformats.org/officeDocument/2006/relationships/hyperlink" Target="../13&#50669;&#45824;&#49345;/&#50669;&#45824;&#49345;.pptx" TargetMode="External"/><Relationship Id="rId78" Type="http://schemas.openxmlformats.org/officeDocument/2006/relationships/image" Target="../media/image32.png"/><Relationship Id="rId94" Type="http://schemas.openxmlformats.org/officeDocument/2006/relationships/image" Target="../media/image40.png"/><Relationship Id="rId99" Type="http://schemas.openxmlformats.org/officeDocument/2006/relationships/hyperlink" Target="../26&#50640;&#49828;&#44180;/&#50640;&#49828;&#44180;.pptx" TargetMode="External"/><Relationship Id="rId101" Type="http://schemas.openxmlformats.org/officeDocument/2006/relationships/hyperlink" Target="../27&#45796;&#45768;&#50648;/&#45796;&#45768;&#50648;.pptx" TargetMode="External"/><Relationship Id="rId122" Type="http://schemas.openxmlformats.org/officeDocument/2006/relationships/image" Target="../media/image54.png"/><Relationship Id="rId143" Type="http://schemas.openxmlformats.org/officeDocument/2006/relationships/hyperlink" Target="../../&#49888;&#50557;PPT/48%20&#44040;&#46972;&#46356;&#50500;&#49436;/&#44040;&#46972;&#46356;&#50500;&#49436;.pptx" TargetMode="External"/><Relationship Id="rId148" Type="http://schemas.openxmlformats.org/officeDocument/2006/relationships/image" Target="../media/image67.png"/><Relationship Id="rId164" Type="http://schemas.openxmlformats.org/officeDocument/2006/relationships/image" Target="../media/image75.png"/><Relationship Id="rId169" Type="http://schemas.openxmlformats.org/officeDocument/2006/relationships/hyperlink" Target="../../&#49888;&#50557;PPT/61%20&#48288;&#46300;&#47196;&#54980;&#49436;/&#48288;&#46300;&#47196;&#54980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180" Type="http://schemas.openxmlformats.org/officeDocument/2006/relationships/image" Target="../media/image83.png"/><Relationship Id="rId26" Type="http://schemas.openxmlformats.org/officeDocument/2006/relationships/image" Target="../media/image6.png"/><Relationship Id="rId47" Type="http://schemas.openxmlformats.org/officeDocument/2006/relationships/hyperlink" Target="../../&#44396;-&#49888;&#50557;%20&#49457;&#44221;&#47785;&#47197;.pptx" TargetMode="External"/><Relationship Id="rId68" Type="http://schemas.openxmlformats.org/officeDocument/2006/relationships/image" Target="../media/image27.png"/><Relationship Id="rId89" Type="http://schemas.openxmlformats.org/officeDocument/2006/relationships/hyperlink" Target="../21&#51204;&#46020;&#49436;/&#51204;&#46020;&#49436;.pptx" TargetMode="External"/><Relationship Id="rId112" Type="http://schemas.openxmlformats.org/officeDocument/2006/relationships/image" Target="../media/image49.png"/><Relationship Id="rId133" Type="http://schemas.openxmlformats.org/officeDocument/2006/relationships/hyperlink" Target="../../&#49888;&#50557;PPT/43%20&#50836;&#54620;&#48373;&#51020;/&#50836;&#54620;&#48373;&#51020;.pptx" TargetMode="External"/><Relationship Id="rId154" Type="http://schemas.openxmlformats.org/officeDocument/2006/relationships/image" Target="../media/image70.png"/><Relationship Id="rId175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15.xml"/><Relationship Id="rId37" Type="http://schemas.openxmlformats.org/officeDocument/2006/relationships/hyperlink" Target="&#54840;&#49464;&#50500;10&#51109;.pptx" TargetMode="External"/><Relationship Id="rId58" Type="http://schemas.openxmlformats.org/officeDocument/2006/relationships/image" Target="../media/image22.png"/><Relationship Id="rId79" Type="http://schemas.openxmlformats.org/officeDocument/2006/relationships/hyperlink" Target="../16&#45712;&#54756;&#48120;&#50556;/&#45712;&#54756;&#48120;&#50556;.pptx" TargetMode="External"/><Relationship Id="rId102" Type="http://schemas.openxmlformats.org/officeDocument/2006/relationships/image" Target="../media/image44.png"/><Relationship Id="rId123" Type="http://schemas.openxmlformats.org/officeDocument/2006/relationships/hyperlink" Target="../38&#49828;&#44032;&#47028;/&#49828;&#44032;&#47028;.pptx" TargetMode="External"/><Relationship Id="rId144" Type="http://schemas.openxmlformats.org/officeDocument/2006/relationships/image" Target="../media/image65.png"/><Relationship Id="rId90" Type="http://schemas.openxmlformats.org/officeDocument/2006/relationships/image" Target="../media/image38.png"/><Relationship Id="rId165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hyperlink" Target="&#54840;&#49464;&#50500;05&#51109;.pptx" TargetMode="External"/><Relationship Id="rId48" Type="http://schemas.openxmlformats.org/officeDocument/2006/relationships/image" Target="../media/image17.png"/><Relationship Id="rId69" Type="http://schemas.openxmlformats.org/officeDocument/2006/relationships/hyperlink" Target="../12&#50676;&#50773;&#44592;&#54616;/&#50676;&#50773;&#44592;&#54616;.pptx" TargetMode="External"/><Relationship Id="rId113" Type="http://schemas.openxmlformats.org/officeDocument/2006/relationships/hyperlink" Target="../33&#48120;&#44032;/&#48120;&#44032;.pptx" TargetMode="External"/><Relationship Id="rId134" Type="http://schemas.openxmlformats.org/officeDocument/2006/relationships/image" Target="../media/image60.png"/><Relationship Id="rId80" Type="http://schemas.openxmlformats.org/officeDocument/2006/relationships/image" Target="../media/image33.png"/><Relationship Id="rId155" Type="http://schemas.openxmlformats.org/officeDocument/2006/relationships/hyperlink" Target="../../&#49888;&#50557;PPT/54%20&#46356;&#47784;&#45936;&#51204;&#49436;/&#46356;&#47784;&#45936;&#51204;&#49436;.pptx" TargetMode="External"/><Relationship Id="rId176" Type="http://schemas.openxmlformats.org/officeDocument/2006/relationships/image" Target="../media/image81.png"/><Relationship Id="rId17" Type="http://schemas.openxmlformats.org/officeDocument/2006/relationships/slide" Target="slide16.xml"/><Relationship Id="rId38" Type="http://schemas.openxmlformats.org/officeDocument/2006/relationships/image" Target="../media/image12.png"/><Relationship Id="rId59" Type="http://schemas.openxmlformats.org/officeDocument/2006/relationships/hyperlink" Target="../06&#50668;&#54840;&#49688;&#50500;/&#50668;&#54840;&#49688;&#50500;.pptx" TargetMode="External"/><Relationship Id="rId103" Type="http://schemas.openxmlformats.org/officeDocument/2006/relationships/hyperlink" Target="../28&#54840;&#49464;&#50500;/&#54840;&#49464;&#50500;.pptx" TargetMode="External"/><Relationship Id="rId124" Type="http://schemas.openxmlformats.org/officeDocument/2006/relationships/image" Target="../media/image55.png"/><Relationship Id="rId70" Type="http://schemas.openxmlformats.org/officeDocument/2006/relationships/image" Target="../media/image28.png"/><Relationship Id="rId91" Type="http://schemas.openxmlformats.org/officeDocument/2006/relationships/hyperlink" Target="../22&#50500;&#44032;/&#50500;&#44032;.pptx" TargetMode="External"/><Relationship Id="rId145" Type="http://schemas.openxmlformats.org/officeDocument/2006/relationships/hyperlink" Target="../../&#49888;&#50557;PPT/49%20&#50640;&#48288;&#49548;&#49436;/&#50640;&#48288;&#49548;&#49436;.pptx" TargetMode="External"/><Relationship Id="rId166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7.png"/><Relationship Id="rId49" Type="http://schemas.openxmlformats.org/officeDocument/2006/relationships/hyperlink" Target="../02&#52636;&#50528;&#44413;&#44592;/&#52636;&#50528;&#44413;&#44592;.pptx" TargetMode="External"/><Relationship Id="rId114" Type="http://schemas.openxmlformats.org/officeDocument/2006/relationships/image" Target="../media/image50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hyperlink" Target="../35&#54616;&#48149;&#44397;/&#54616;&#48149;&#44397;.pptx" TargetMode="External"/><Relationship Id="rId21" Type="http://schemas.openxmlformats.org/officeDocument/2006/relationships/hyperlink" Target="&#54840;&#49464;&#50500;02&#51109;.pptx" TargetMode="External"/><Relationship Id="rId42" Type="http://schemas.openxmlformats.org/officeDocument/2006/relationships/image" Target="../media/image14.png"/><Relationship Id="rId63" Type="http://schemas.openxmlformats.org/officeDocument/2006/relationships/hyperlink" Target="../08&#47355;&#44592;/&#47355;&#44592;.pptx" TargetMode="External"/><Relationship Id="rId84" Type="http://schemas.openxmlformats.org/officeDocument/2006/relationships/image" Target="../media/image35.png"/><Relationship Id="rId138" Type="http://schemas.openxmlformats.org/officeDocument/2006/relationships/image" Target="../media/image62.png"/><Relationship Id="rId159" Type="http://schemas.openxmlformats.org/officeDocument/2006/relationships/hyperlink" Target="../../&#49888;&#50557;PPT/56%20&#46356;&#46020;&#49436;/&#46356;&#46020;&#49436;.pptx" TargetMode="External"/><Relationship Id="rId170" Type="http://schemas.openxmlformats.org/officeDocument/2006/relationships/image" Target="../media/image78.png"/><Relationship Id="rId107" Type="http://schemas.openxmlformats.org/officeDocument/2006/relationships/hyperlink" Target="../30&#50500;&#47784;&#49828;/&#50500;&#47784;&#49828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9.png"/><Relationship Id="rId53" Type="http://schemas.openxmlformats.org/officeDocument/2006/relationships/hyperlink" Target="../03&#47112;&#50948;&#44592;/&#47112;&#50948;&#44592;.pptx" TargetMode="External"/><Relationship Id="rId74" Type="http://schemas.openxmlformats.org/officeDocument/2006/relationships/image" Target="../media/image30.png"/><Relationship Id="rId128" Type="http://schemas.openxmlformats.org/officeDocument/2006/relationships/image" Target="../media/image57.png"/><Relationship Id="rId149" Type="http://schemas.openxmlformats.org/officeDocument/2006/relationships/hyperlink" Target="../../&#49888;&#50557;PPT/51%20&#44264;&#47196;&#49352;&#49436;/&#44264;&#47196;&#49352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24&#50696;&#47112;&#48120;&#50556;/&#50696;&#47112;&#48120;&#50556;.pptx" TargetMode="External"/><Relationship Id="rId160" Type="http://schemas.openxmlformats.org/officeDocument/2006/relationships/image" Target="../media/image73.png"/><Relationship Id="rId181" Type="http://schemas.openxmlformats.org/officeDocument/2006/relationships/image" Target="../media/image86.png"/><Relationship Id="rId22" Type="http://schemas.openxmlformats.org/officeDocument/2006/relationships/image" Target="../media/image4.png"/><Relationship Id="rId43" Type="http://schemas.openxmlformats.org/officeDocument/2006/relationships/hyperlink" Target="&#54840;&#49464;&#50500;13&#51109;.pptx" TargetMode="External"/><Relationship Id="rId64" Type="http://schemas.openxmlformats.org/officeDocument/2006/relationships/image" Target="../media/image25.png"/><Relationship Id="rId118" Type="http://schemas.openxmlformats.org/officeDocument/2006/relationships/image" Target="../media/image52.png"/><Relationship Id="rId139" Type="http://schemas.openxmlformats.org/officeDocument/2006/relationships/hyperlink" Target="../../&#49888;&#50557;PPT/46%20&#44256;&#47536;&#46020;&#51204;&#49436;/&#44256;&#47536;&#46020;&#51204;&#49436;.pptx" TargetMode="External"/><Relationship Id="rId85" Type="http://schemas.openxmlformats.org/officeDocument/2006/relationships/hyperlink" Target="../19&#49884;&#54200;/&#49884;&#54200;.pptx" TargetMode="External"/><Relationship Id="rId150" Type="http://schemas.openxmlformats.org/officeDocument/2006/relationships/image" Target="../media/image68.png"/><Relationship Id="rId171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11.xml"/><Relationship Id="rId33" Type="http://schemas.openxmlformats.org/officeDocument/2006/relationships/hyperlink" Target="&#54840;&#49464;&#50500;08&#51109;.pptx" TargetMode="External"/><Relationship Id="rId108" Type="http://schemas.openxmlformats.org/officeDocument/2006/relationships/image" Target="../media/image47.png"/><Relationship Id="rId129" Type="http://schemas.openxmlformats.org/officeDocument/2006/relationships/hyperlink" Target="../../&#49888;&#50557;PPT/41%20&#47560;&#44032;&#48373;&#51020;/&#47560;&#44032;&#48373;&#51020;.pptx" TargetMode="External"/><Relationship Id="rId54" Type="http://schemas.openxmlformats.org/officeDocument/2006/relationships/image" Target="../media/image20.png"/><Relationship Id="rId75" Type="http://schemas.openxmlformats.org/officeDocument/2006/relationships/hyperlink" Target="../14&#50669;&#45824;&#54616;/&#50669;&#45824;&#54616;.pptx" TargetMode="External"/><Relationship Id="rId96" Type="http://schemas.openxmlformats.org/officeDocument/2006/relationships/image" Target="../media/image41.png"/><Relationship Id="rId140" Type="http://schemas.openxmlformats.org/officeDocument/2006/relationships/image" Target="../media/image63.png"/><Relationship Id="rId161" Type="http://schemas.openxmlformats.org/officeDocument/2006/relationships/hyperlink" Target="../../&#49888;&#50557;PPT/57%20&#48716;&#47112;&#47788;&#49436;/&#48716;&#47112;&#47788;&#49436;1&#51109;.pptx" TargetMode="External"/><Relationship Id="rId6" Type="http://schemas.openxmlformats.org/officeDocument/2006/relationships/slide" Target="slide5.xml"/><Relationship Id="rId23" Type="http://schemas.openxmlformats.org/officeDocument/2006/relationships/hyperlink" Target="&#54840;&#49464;&#50500;03&#51109;.pptx" TargetMode="External"/><Relationship Id="rId119" Type="http://schemas.openxmlformats.org/officeDocument/2006/relationships/hyperlink" Target="../36&#49828;&#48148;&#45264;/&#49828;&#48148;&#45264;.pptx" TargetMode="External"/><Relationship Id="rId44" Type="http://schemas.openxmlformats.org/officeDocument/2006/relationships/image" Target="../media/image15.png"/><Relationship Id="rId60" Type="http://schemas.openxmlformats.org/officeDocument/2006/relationships/image" Target="../media/image23.png"/><Relationship Id="rId65" Type="http://schemas.openxmlformats.org/officeDocument/2006/relationships/hyperlink" Target="../09&#49324;&#47924;&#50648;&#49345;/&#49324;&#47924;&#50648;&#49345;.pptx" TargetMode="External"/><Relationship Id="rId81" Type="http://schemas.openxmlformats.org/officeDocument/2006/relationships/hyperlink" Target="../17&#50640;&#49828;&#45908;/&#50640;&#49828;&#45908;.pptx" TargetMode="External"/><Relationship Id="rId86" Type="http://schemas.openxmlformats.org/officeDocument/2006/relationships/image" Target="../media/image36.png"/><Relationship Id="rId130" Type="http://schemas.openxmlformats.org/officeDocument/2006/relationships/image" Target="../media/image58.png"/><Relationship Id="rId135" Type="http://schemas.openxmlformats.org/officeDocument/2006/relationships/hyperlink" Target="../../&#49888;&#50557;PPT/44%20&#49324;&#46020;&#54665;&#51204;/&#49324;&#46020;&#54665;&#51204;.pptx" TargetMode="External"/><Relationship Id="rId15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6" Type="http://schemas.openxmlformats.org/officeDocument/2006/relationships/image" Target="../media/image71.png"/><Relationship Id="rId177" Type="http://schemas.openxmlformats.org/officeDocument/2006/relationships/hyperlink" Target="../../&#49888;&#50557;PPT/65%20&#50976;&#45796;&#49436;/&#50976;&#45796;&#49436;1&#51109;.pptx" TargetMode="External"/><Relationship Id="rId172" Type="http://schemas.openxmlformats.org/officeDocument/2006/relationships/image" Target="../media/image79.png"/><Relationship Id="rId13" Type="http://schemas.openxmlformats.org/officeDocument/2006/relationships/slide" Target="slide12.xml"/><Relationship Id="rId18" Type="http://schemas.openxmlformats.org/officeDocument/2006/relationships/image" Target="../media/image2.png"/><Relationship Id="rId39" Type="http://schemas.openxmlformats.org/officeDocument/2006/relationships/hyperlink" Target="&#54840;&#49464;&#50500;11&#51109;.pptx" TargetMode="External"/><Relationship Id="rId109" Type="http://schemas.openxmlformats.org/officeDocument/2006/relationships/hyperlink" Target="../31&#50724;&#48148;&#45852;/&#50724;&#48148;&#45852;1&#51109;.pptx" TargetMode="External"/><Relationship Id="rId34" Type="http://schemas.openxmlformats.org/officeDocument/2006/relationships/image" Target="../media/image10.png"/><Relationship Id="rId50" Type="http://schemas.openxmlformats.org/officeDocument/2006/relationships/image" Target="../media/image18.png"/><Relationship Id="rId55" Type="http://schemas.openxmlformats.org/officeDocument/2006/relationships/hyperlink" Target="../04&#48124;&#49688;&#44592;/&#48124;&#49688;&#44592;.pptx" TargetMode="External"/><Relationship Id="rId76" Type="http://schemas.openxmlformats.org/officeDocument/2006/relationships/image" Target="../media/image31.png"/><Relationship Id="rId97" Type="http://schemas.openxmlformats.org/officeDocument/2006/relationships/hyperlink" Target="../25&#50696;&#47112;&#48120;&#50556;&#50528;&#44032;/&#50696;&#47112;&#48120;&#50556;&#50528;&#44032;.pptx" TargetMode="External"/><Relationship Id="rId104" Type="http://schemas.openxmlformats.org/officeDocument/2006/relationships/image" Target="../media/image45.png"/><Relationship Id="rId120" Type="http://schemas.openxmlformats.org/officeDocument/2006/relationships/image" Target="../media/image53.png"/><Relationship Id="rId125" Type="http://schemas.openxmlformats.org/officeDocument/2006/relationships/hyperlink" Target="../39&#47568;&#46972;&#44592;/&#47568;&#46972;&#44592;.pptx" TargetMode="External"/><Relationship Id="rId141" Type="http://schemas.openxmlformats.org/officeDocument/2006/relationships/hyperlink" Target="../../&#49888;&#50557;PPT/47%20&#44256;&#47536;&#46020;&#54980;&#49436;/&#44256;&#47536;&#46020;&#54980;&#49436;.pptx" TargetMode="External"/><Relationship Id="rId146" Type="http://schemas.openxmlformats.org/officeDocument/2006/relationships/image" Target="../media/image66.png"/><Relationship Id="rId167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6.xml"/><Relationship Id="rId71" Type="http://schemas.openxmlformats.org/officeDocument/2006/relationships/hyperlink" Target="../11&#50676;&#50773;&#44592;&#49345;/&#50676;&#50773;&#44592;&#49345;.pptx" TargetMode="External"/><Relationship Id="rId92" Type="http://schemas.openxmlformats.org/officeDocument/2006/relationships/image" Target="../media/image39.png"/><Relationship Id="rId162" Type="http://schemas.openxmlformats.org/officeDocument/2006/relationships/image" Target="../media/image74.png"/><Relationship Id="rId2" Type="http://schemas.openxmlformats.org/officeDocument/2006/relationships/slide" Target="slide1.xml"/><Relationship Id="rId29" Type="http://schemas.openxmlformats.org/officeDocument/2006/relationships/hyperlink" Target="&#54840;&#49464;&#50500;06&#51109;.pptx" TargetMode="External"/><Relationship Id="rId24" Type="http://schemas.openxmlformats.org/officeDocument/2006/relationships/image" Target="../media/image5.png"/><Relationship Id="rId40" Type="http://schemas.openxmlformats.org/officeDocument/2006/relationships/image" Target="../media/image13.png"/><Relationship Id="rId45" Type="http://schemas.openxmlformats.org/officeDocument/2006/relationships/hyperlink" Target="&#54840;&#49464;&#50500;14&#51109;.pptx" TargetMode="External"/><Relationship Id="rId66" Type="http://schemas.openxmlformats.org/officeDocument/2006/relationships/image" Target="../media/image26.png"/><Relationship Id="rId87" Type="http://schemas.openxmlformats.org/officeDocument/2006/relationships/hyperlink" Target="../20&#51104;&#50616;/&#51104;&#50616;.pptx" TargetMode="External"/><Relationship Id="rId110" Type="http://schemas.openxmlformats.org/officeDocument/2006/relationships/image" Target="../media/image48.png"/><Relationship Id="rId115" Type="http://schemas.openxmlformats.org/officeDocument/2006/relationships/hyperlink" Target="../34&#45208;&#54996;/&#45208;&#54996;.pptx" TargetMode="External"/><Relationship Id="rId131" Type="http://schemas.openxmlformats.org/officeDocument/2006/relationships/hyperlink" Target="../../&#49888;&#50557;PPT/42%20&#45572;&#44032;&#48373;&#51020;/&#45572;&#44032;&#48373;&#51020;.pptx" TargetMode="External"/><Relationship Id="rId136" Type="http://schemas.openxmlformats.org/officeDocument/2006/relationships/image" Target="../media/image61.png"/><Relationship Id="rId157" Type="http://schemas.openxmlformats.org/officeDocument/2006/relationships/hyperlink" Target="../../&#49888;&#50557;PPT/55%20&#46356;&#47784;&#45936;&#54980;&#49436;/&#46356;&#47784;&#45936;&#54980;&#49436;.pptx" TargetMode="External"/><Relationship Id="rId178" Type="http://schemas.openxmlformats.org/officeDocument/2006/relationships/image" Target="../media/image82.png"/><Relationship Id="rId61" Type="http://schemas.openxmlformats.org/officeDocument/2006/relationships/hyperlink" Target="../07&#49324;&#49324;&#44592;/&#49324;&#49324;&#44592;.pptx" TargetMode="External"/><Relationship Id="rId82" Type="http://schemas.openxmlformats.org/officeDocument/2006/relationships/image" Target="../media/image34.png"/><Relationship Id="rId152" Type="http://schemas.openxmlformats.org/officeDocument/2006/relationships/image" Target="../media/image69.png"/><Relationship Id="rId173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hyperlink" Target="&#54840;&#49464;&#50500;01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8.png"/><Relationship Id="rId35" Type="http://schemas.openxmlformats.org/officeDocument/2006/relationships/hyperlink" Target="&#54840;&#49464;&#50500;09&#51109;.pptx" TargetMode="External"/><Relationship Id="rId56" Type="http://schemas.openxmlformats.org/officeDocument/2006/relationships/image" Target="../media/image21.png"/><Relationship Id="rId77" Type="http://schemas.openxmlformats.org/officeDocument/2006/relationships/hyperlink" Target="../15&#50640;&#49828;&#46972;/&#50640;&#49828;&#46972;.pptx" TargetMode="External"/><Relationship Id="rId100" Type="http://schemas.openxmlformats.org/officeDocument/2006/relationships/image" Target="../media/image43.png"/><Relationship Id="rId105" Type="http://schemas.openxmlformats.org/officeDocument/2006/relationships/hyperlink" Target="../29&#50836;&#50648;/&#50836;&#50648;.pptx" TargetMode="External"/><Relationship Id="rId126" Type="http://schemas.openxmlformats.org/officeDocument/2006/relationships/image" Target="../media/image56.png"/><Relationship Id="rId147" Type="http://schemas.openxmlformats.org/officeDocument/2006/relationships/hyperlink" Target="../../&#49888;&#50557;PPT/50%20&#48716;&#47549;&#48372;&#49436;/&#48716;&#47549;&#48372;&#49436;.pptx" TargetMode="External"/><Relationship Id="rId168" Type="http://schemas.openxmlformats.org/officeDocument/2006/relationships/image" Target="../media/image77.png"/><Relationship Id="rId8" Type="http://schemas.openxmlformats.org/officeDocument/2006/relationships/slide" Target="slide7.xml"/><Relationship Id="rId51" Type="http://schemas.openxmlformats.org/officeDocument/2006/relationships/hyperlink" Target="&#52285;&#49464;&#44592;.pptx" TargetMode="External"/><Relationship Id="rId72" Type="http://schemas.openxmlformats.org/officeDocument/2006/relationships/image" Target="../media/image29.png"/><Relationship Id="rId93" Type="http://schemas.openxmlformats.org/officeDocument/2006/relationships/hyperlink" Target="../23&#51060;&#49324;&#50556;/&#51060;&#49324;&#50556;.pptx" TargetMode="External"/><Relationship Id="rId98" Type="http://schemas.openxmlformats.org/officeDocument/2006/relationships/image" Target="../media/image42.png"/><Relationship Id="rId121" Type="http://schemas.openxmlformats.org/officeDocument/2006/relationships/hyperlink" Target="../37&#54617;&#44060;/&#54617;&#44060;.pptx" TargetMode="External"/><Relationship Id="rId142" Type="http://schemas.openxmlformats.org/officeDocument/2006/relationships/image" Target="../media/image64.png"/><Relationship Id="rId163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4840;&#49464;&#50500;04&#51109;.pptx" TargetMode="External"/><Relationship Id="rId46" Type="http://schemas.openxmlformats.org/officeDocument/2006/relationships/image" Target="../media/image16.png"/><Relationship Id="rId67" Type="http://schemas.openxmlformats.org/officeDocument/2006/relationships/hyperlink" Target="../10&#49324;&#47924;&#50648;&#54616;/&#49324;&#47924;&#50648;&#54616;.pptx" TargetMode="External"/><Relationship Id="rId116" Type="http://schemas.openxmlformats.org/officeDocument/2006/relationships/image" Target="../media/image51.png"/><Relationship Id="rId137" Type="http://schemas.openxmlformats.org/officeDocument/2006/relationships/hyperlink" Target="../../&#49888;&#50557;PPT/45%20&#47196;&#47560;&#49436;/&#47196;&#47560;&#49436;.pptx" TargetMode="External"/><Relationship Id="rId158" Type="http://schemas.openxmlformats.org/officeDocument/2006/relationships/image" Target="../media/image72.png"/><Relationship Id="rId20" Type="http://schemas.openxmlformats.org/officeDocument/2006/relationships/image" Target="../media/image3.png"/><Relationship Id="rId41" Type="http://schemas.openxmlformats.org/officeDocument/2006/relationships/hyperlink" Target="&#54840;&#49464;&#50500;12&#51109;.pptx" TargetMode="External"/><Relationship Id="rId62" Type="http://schemas.openxmlformats.org/officeDocument/2006/relationships/image" Target="../media/image24.png"/><Relationship Id="rId83" Type="http://schemas.openxmlformats.org/officeDocument/2006/relationships/hyperlink" Target="../18&#50853;&#44592;/&#50853;&#44592;.pptx" TargetMode="External"/><Relationship Id="rId88" Type="http://schemas.openxmlformats.org/officeDocument/2006/relationships/image" Target="../media/image37.png"/><Relationship Id="rId111" Type="http://schemas.openxmlformats.org/officeDocument/2006/relationships/hyperlink" Target="../32&#50836;&#45208;/&#50836;&#45208;.pptx" TargetMode="External"/><Relationship Id="rId132" Type="http://schemas.openxmlformats.org/officeDocument/2006/relationships/image" Target="../media/image59.png"/><Relationship Id="rId15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4" Type="http://schemas.openxmlformats.org/officeDocument/2006/relationships/image" Target="../media/image80.png"/><Relationship Id="rId179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1.png"/><Relationship Id="rId57" Type="http://schemas.openxmlformats.org/officeDocument/2006/relationships/hyperlink" Target="../05&#49888;&#47749;&#44592;/&#49888;&#47749;&#44592;.pptx" TargetMode="External"/><Relationship Id="rId106" Type="http://schemas.openxmlformats.org/officeDocument/2006/relationships/image" Target="../media/image46.png"/><Relationship Id="rId127" Type="http://schemas.openxmlformats.org/officeDocument/2006/relationships/hyperlink" Target="../../&#49888;&#50557;PPT/40%20&#47560;&#53468;&#48373;&#51020;/&#47560;&#53468;&#48373;&#51020;.pptx" TargetMode="External"/><Relationship Id="rId10" Type="http://schemas.openxmlformats.org/officeDocument/2006/relationships/slide" Target="slide9.xml"/><Relationship Id="rId31" Type="http://schemas.openxmlformats.org/officeDocument/2006/relationships/hyperlink" Target="&#54840;&#49464;&#50500;07&#51109;.pptx" TargetMode="External"/><Relationship Id="rId52" Type="http://schemas.openxmlformats.org/officeDocument/2006/relationships/image" Target="../media/image19.png"/><Relationship Id="rId73" Type="http://schemas.openxmlformats.org/officeDocument/2006/relationships/hyperlink" Target="../13&#50669;&#45824;&#49345;/&#50669;&#45824;&#49345;.pptx" TargetMode="External"/><Relationship Id="rId78" Type="http://schemas.openxmlformats.org/officeDocument/2006/relationships/image" Target="../media/image32.png"/><Relationship Id="rId94" Type="http://schemas.openxmlformats.org/officeDocument/2006/relationships/image" Target="../media/image40.png"/><Relationship Id="rId99" Type="http://schemas.openxmlformats.org/officeDocument/2006/relationships/hyperlink" Target="../26&#50640;&#49828;&#44180;/&#50640;&#49828;&#44180;.pptx" TargetMode="External"/><Relationship Id="rId101" Type="http://schemas.openxmlformats.org/officeDocument/2006/relationships/hyperlink" Target="../27&#45796;&#45768;&#50648;/&#45796;&#45768;&#50648;.pptx" TargetMode="External"/><Relationship Id="rId122" Type="http://schemas.openxmlformats.org/officeDocument/2006/relationships/image" Target="../media/image54.png"/><Relationship Id="rId143" Type="http://schemas.openxmlformats.org/officeDocument/2006/relationships/hyperlink" Target="../../&#49888;&#50557;PPT/48%20&#44040;&#46972;&#46356;&#50500;&#49436;/&#44040;&#46972;&#46356;&#50500;&#49436;.pptx" TargetMode="External"/><Relationship Id="rId148" Type="http://schemas.openxmlformats.org/officeDocument/2006/relationships/image" Target="../media/image67.png"/><Relationship Id="rId164" Type="http://schemas.openxmlformats.org/officeDocument/2006/relationships/image" Target="../media/image75.png"/><Relationship Id="rId169" Type="http://schemas.openxmlformats.org/officeDocument/2006/relationships/hyperlink" Target="../../&#49888;&#50557;PPT/61%20&#48288;&#46300;&#47196;&#54980;&#49436;/&#48288;&#46300;&#47196;&#54980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180" Type="http://schemas.openxmlformats.org/officeDocument/2006/relationships/image" Target="../media/image83.png"/><Relationship Id="rId26" Type="http://schemas.openxmlformats.org/officeDocument/2006/relationships/image" Target="../media/image6.png"/><Relationship Id="rId47" Type="http://schemas.openxmlformats.org/officeDocument/2006/relationships/hyperlink" Target="../../&#44396;-&#49888;&#50557;%20&#49457;&#44221;&#47785;&#47197;.pptx" TargetMode="External"/><Relationship Id="rId68" Type="http://schemas.openxmlformats.org/officeDocument/2006/relationships/image" Target="../media/image27.png"/><Relationship Id="rId89" Type="http://schemas.openxmlformats.org/officeDocument/2006/relationships/hyperlink" Target="../21&#51204;&#46020;&#49436;/&#51204;&#46020;&#49436;.pptx" TargetMode="External"/><Relationship Id="rId112" Type="http://schemas.openxmlformats.org/officeDocument/2006/relationships/image" Target="../media/image49.png"/><Relationship Id="rId133" Type="http://schemas.openxmlformats.org/officeDocument/2006/relationships/hyperlink" Target="../../&#49888;&#50557;PPT/43%20&#50836;&#54620;&#48373;&#51020;/&#50836;&#54620;&#48373;&#51020;.pptx" TargetMode="External"/><Relationship Id="rId154" Type="http://schemas.openxmlformats.org/officeDocument/2006/relationships/image" Target="../media/image70.png"/><Relationship Id="rId175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15.xml"/><Relationship Id="rId37" Type="http://schemas.openxmlformats.org/officeDocument/2006/relationships/hyperlink" Target="&#54840;&#49464;&#50500;10&#51109;.pptx" TargetMode="External"/><Relationship Id="rId58" Type="http://schemas.openxmlformats.org/officeDocument/2006/relationships/image" Target="../media/image22.png"/><Relationship Id="rId79" Type="http://schemas.openxmlformats.org/officeDocument/2006/relationships/hyperlink" Target="../16&#45712;&#54756;&#48120;&#50556;/&#45712;&#54756;&#48120;&#50556;.pptx" TargetMode="External"/><Relationship Id="rId102" Type="http://schemas.openxmlformats.org/officeDocument/2006/relationships/image" Target="../media/image44.png"/><Relationship Id="rId123" Type="http://schemas.openxmlformats.org/officeDocument/2006/relationships/hyperlink" Target="../38&#49828;&#44032;&#47028;/&#49828;&#44032;&#47028;.pptx" TargetMode="External"/><Relationship Id="rId144" Type="http://schemas.openxmlformats.org/officeDocument/2006/relationships/image" Target="../media/image65.png"/><Relationship Id="rId90" Type="http://schemas.openxmlformats.org/officeDocument/2006/relationships/image" Target="../media/image38.png"/><Relationship Id="rId165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hyperlink" Target="&#54840;&#49464;&#50500;05&#51109;.pptx" TargetMode="External"/><Relationship Id="rId48" Type="http://schemas.openxmlformats.org/officeDocument/2006/relationships/image" Target="../media/image17.png"/><Relationship Id="rId69" Type="http://schemas.openxmlformats.org/officeDocument/2006/relationships/hyperlink" Target="../12&#50676;&#50773;&#44592;&#54616;/&#50676;&#50773;&#44592;&#54616;.pptx" TargetMode="External"/><Relationship Id="rId113" Type="http://schemas.openxmlformats.org/officeDocument/2006/relationships/hyperlink" Target="../33&#48120;&#44032;/&#48120;&#44032;.pptx" TargetMode="External"/><Relationship Id="rId134" Type="http://schemas.openxmlformats.org/officeDocument/2006/relationships/image" Target="../media/image60.png"/><Relationship Id="rId80" Type="http://schemas.openxmlformats.org/officeDocument/2006/relationships/image" Target="../media/image33.png"/><Relationship Id="rId155" Type="http://schemas.openxmlformats.org/officeDocument/2006/relationships/hyperlink" Target="../../&#49888;&#50557;PPT/54%20&#46356;&#47784;&#45936;&#51204;&#49436;/&#46356;&#47784;&#45936;&#51204;&#49436;.pptx" TargetMode="External"/><Relationship Id="rId176" Type="http://schemas.openxmlformats.org/officeDocument/2006/relationships/image" Target="../media/image81.png"/><Relationship Id="rId17" Type="http://schemas.openxmlformats.org/officeDocument/2006/relationships/slide" Target="slide16.xml"/><Relationship Id="rId38" Type="http://schemas.openxmlformats.org/officeDocument/2006/relationships/image" Target="../media/image12.png"/><Relationship Id="rId59" Type="http://schemas.openxmlformats.org/officeDocument/2006/relationships/hyperlink" Target="../06&#50668;&#54840;&#49688;&#50500;/&#50668;&#54840;&#49688;&#50500;.pptx" TargetMode="External"/><Relationship Id="rId103" Type="http://schemas.openxmlformats.org/officeDocument/2006/relationships/hyperlink" Target="../28&#54840;&#49464;&#50500;/&#54840;&#49464;&#50500;.pptx" TargetMode="External"/><Relationship Id="rId124" Type="http://schemas.openxmlformats.org/officeDocument/2006/relationships/image" Target="../media/image55.png"/><Relationship Id="rId70" Type="http://schemas.openxmlformats.org/officeDocument/2006/relationships/image" Target="../media/image28.png"/><Relationship Id="rId91" Type="http://schemas.openxmlformats.org/officeDocument/2006/relationships/hyperlink" Target="../22&#50500;&#44032;/&#50500;&#44032;.pptx" TargetMode="External"/><Relationship Id="rId145" Type="http://schemas.openxmlformats.org/officeDocument/2006/relationships/hyperlink" Target="../../&#49888;&#50557;PPT/49%20&#50640;&#48288;&#49548;&#49436;/&#50640;&#48288;&#49548;&#49436;.pptx" TargetMode="External"/><Relationship Id="rId166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7.png"/><Relationship Id="rId49" Type="http://schemas.openxmlformats.org/officeDocument/2006/relationships/hyperlink" Target="../02&#52636;&#50528;&#44413;&#44592;/&#52636;&#50528;&#44413;&#44592;.pptx" TargetMode="External"/><Relationship Id="rId114" Type="http://schemas.openxmlformats.org/officeDocument/2006/relationships/image" Target="../media/image50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hyperlink" Target="../35&#54616;&#48149;&#44397;/&#54616;&#48149;&#44397;.pptx" TargetMode="External"/><Relationship Id="rId21" Type="http://schemas.openxmlformats.org/officeDocument/2006/relationships/hyperlink" Target="&#54840;&#49464;&#50500;02&#51109;.pptx" TargetMode="External"/><Relationship Id="rId42" Type="http://schemas.openxmlformats.org/officeDocument/2006/relationships/image" Target="../media/image14.png"/><Relationship Id="rId63" Type="http://schemas.openxmlformats.org/officeDocument/2006/relationships/hyperlink" Target="../08&#47355;&#44592;/&#47355;&#44592;.pptx" TargetMode="External"/><Relationship Id="rId84" Type="http://schemas.openxmlformats.org/officeDocument/2006/relationships/image" Target="../media/image35.png"/><Relationship Id="rId138" Type="http://schemas.openxmlformats.org/officeDocument/2006/relationships/image" Target="../media/image62.png"/><Relationship Id="rId159" Type="http://schemas.openxmlformats.org/officeDocument/2006/relationships/hyperlink" Target="../../&#49888;&#50557;PPT/56%20&#46356;&#46020;&#49436;/&#46356;&#46020;&#49436;.pptx" TargetMode="External"/><Relationship Id="rId170" Type="http://schemas.openxmlformats.org/officeDocument/2006/relationships/image" Target="../media/image78.png"/><Relationship Id="rId107" Type="http://schemas.openxmlformats.org/officeDocument/2006/relationships/hyperlink" Target="../30&#50500;&#47784;&#49828;/&#50500;&#47784;&#49828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9.png"/><Relationship Id="rId53" Type="http://schemas.openxmlformats.org/officeDocument/2006/relationships/hyperlink" Target="../03&#47112;&#50948;&#44592;/&#47112;&#50948;&#44592;.pptx" TargetMode="External"/><Relationship Id="rId74" Type="http://schemas.openxmlformats.org/officeDocument/2006/relationships/image" Target="../media/image30.png"/><Relationship Id="rId128" Type="http://schemas.openxmlformats.org/officeDocument/2006/relationships/image" Target="../media/image57.png"/><Relationship Id="rId149" Type="http://schemas.openxmlformats.org/officeDocument/2006/relationships/hyperlink" Target="../../&#49888;&#50557;PPT/51%20&#44264;&#47196;&#49352;&#49436;/&#44264;&#47196;&#49352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24&#50696;&#47112;&#48120;&#50556;/&#50696;&#47112;&#48120;&#50556;.pptx" TargetMode="External"/><Relationship Id="rId160" Type="http://schemas.openxmlformats.org/officeDocument/2006/relationships/image" Target="../media/image73.png"/><Relationship Id="rId181" Type="http://schemas.openxmlformats.org/officeDocument/2006/relationships/image" Target="../media/image87.png"/><Relationship Id="rId22" Type="http://schemas.openxmlformats.org/officeDocument/2006/relationships/image" Target="../media/image4.png"/><Relationship Id="rId43" Type="http://schemas.openxmlformats.org/officeDocument/2006/relationships/hyperlink" Target="&#54840;&#49464;&#50500;13&#51109;.pptx" TargetMode="External"/><Relationship Id="rId64" Type="http://schemas.openxmlformats.org/officeDocument/2006/relationships/image" Target="../media/image25.png"/><Relationship Id="rId118" Type="http://schemas.openxmlformats.org/officeDocument/2006/relationships/image" Target="../media/image52.png"/><Relationship Id="rId139" Type="http://schemas.openxmlformats.org/officeDocument/2006/relationships/hyperlink" Target="../../&#49888;&#50557;PPT/46%20&#44256;&#47536;&#46020;&#51204;&#49436;/&#44256;&#47536;&#46020;&#51204;&#49436;.pptx" TargetMode="External"/><Relationship Id="rId85" Type="http://schemas.openxmlformats.org/officeDocument/2006/relationships/hyperlink" Target="../19&#49884;&#54200;/&#49884;&#54200;.pptx" TargetMode="External"/><Relationship Id="rId150" Type="http://schemas.openxmlformats.org/officeDocument/2006/relationships/image" Target="../media/image68.png"/><Relationship Id="rId171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11.xml"/><Relationship Id="rId33" Type="http://schemas.openxmlformats.org/officeDocument/2006/relationships/hyperlink" Target="&#54840;&#49464;&#50500;08&#51109;.pptx" TargetMode="External"/><Relationship Id="rId108" Type="http://schemas.openxmlformats.org/officeDocument/2006/relationships/image" Target="../media/image47.png"/><Relationship Id="rId129" Type="http://schemas.openxmlformats.org/officeDocument/2006/relationships/hyperlink" Target="../../&#49888;&#50557;PPT/41%20&#47560;&#44032;&#48373;&#51020;/&#47560;&#44032;&#48373;&#51020;.pptx" TargetMode="External"/><Relationship Id="rId54" Type="http://schemas.openxmlformats.org/officeDocument/2006/relationships/image" Target="../media/image20.png"/><Relationship Id="rId75" Type="http://schemas.openxmlformats.org/officeDocument/2006/relationships/hyperlink" Target="../14&#50669;&#45824;&#54616;/&#50669;&#45824;&#54616;.pptx" TargetMode="External"/><Relationship Id="rId96" Type="http://schemas.openxmlformats.org/officeDocument/2006/relationships/image" Target="../media/image41.png"/><Relationship Id="rId140" Type="http://schemas.openxmlformats.org/officeDocument/2006/relationships/image" Target="../media/image63.png"/><Relationship Id="rId161" Type="http://schemas.openxmlformats.org/officeDocument/2006/relationships/hyperlink" Target="../../&#49888;&#50557;PPT/57%20&#48716;&#47112;&#47788;&#49436;/&#48716;&#47112;&#47788;&#49436;1&#51109;.pptx" TargetMode="External"/><Relationship Id="rId6" Type="http://schemas.openxmlformats.org/officeDocument/2006/relationships/slide" Target="slide5.xml"/><Relationship Id="rId23" Type="http://schemas.openxmlformats.org/officeDocument/2006/relationships/hyperlink" Target="&#54840;&#49464;&#50500;03&#51109;.pptx" TargetMode="External"/><Relationship Id="rId119" Type="http://schemas.openxmlformats.org/officeDocument/2006/relationships/hyperlink" Target="../36&#49828;&#48148;&#45264;/&#49828;&#48148;&#45264;.pptx" TargetMode="External"/><Relationship Id="rId44" Type="http://schemas.openxmlformats.org/officeDocument/2006/relationships/image" Target="../media/image15.png"/><Relationship Id="rId60" Type="http://schemas.openxmlformats.org/officeDocument/2006/relationships/image" Target="../media/image23.png"/><Relationship Id="rId65" Type="http://schemas.openxmlformats.org/officeDocument/2006/relationships/hyperlink" Target="../09&#49324;&#47924;&#50648;&#49345;/&#49324;&#47924;&#50648;&#49345;.pptx" TargetMode="External"/><Relationship Id="rId81" Type="http://schemas.openxmlformats.org/officeDocument/2006/relationships/hyperlink" Target="../17&#50640;&#49828;&#45908;/&#50640;&#49828;&#45908;.pptx" TargetMode="External"/><Relationship Id="rId86" Type="http://schemas.openxmlformats.org/officeDocument/2006/relationships/image" Target="../media/image36.png"/><Relationship Id="rId130" Type="http://schemas.openxmlformats.org/officeDocument/2006/relationships/image" Target="../media/image58.png"/><Relationship Id="rId135" Type="http://schemas.openxmlformats.org/officeDocument/2006/relationships/hyperlink" Target="../../&#49888;&#50557;PPT/44%20&#49324;&#46020;&#54665;&#51204;/&#49324;&#46020;&#54665;&#51204;.pptx" TargetMode="External"/><Relationship Id="rId15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6" Type="http://schemas.openxmlformats.org/officeDocument/2006/relationships/image" Target="../media/image71.png"/><Relationship Id="rId177" Type="http://schemas.openxmlformats.org/officeDocument/2006/relationships/hyperlink" Target="../../&#49888;&#50557;PPT/65%20&#50976;&#45796;&#49436;/&#50976;&#45796;&#49436;1&#51109;.pptx" TargetMode="External"/><Relationship Id="rId172" Type="http://schemas.openxmlformats.org/officeDocument/2006/relationships/image" Target="../media/image79.png"/><Relationship Id="rId13" Type="http://schemas.openxmlformats.org/officeDocument/2006/relationships/slide" Target="slide12.xml"/><Relationship Id="rId18" Type="http://schemas.openxmlformats.org/officeDocument/2006/relationships/image" Target="../media/image2.png"/><Relationship Id="rId39" Type="http://schemas.openxmlformats.org/officeDocument/2006/relationships/hyperlink" Target="&#54840;&#49464;&#50500;11&#51109;.pptx" TargetMode="External"/><Relationship Id="rId109" Type="http://schemas.openxmlformats.org/officeDocument/2006/relationships/hyperlink" Target="../31&#50724;&#48148;&#45852;/&#50724;&#48148;&#45852;1&#51109;.pptx" TargetMode="External"/><Relationship Id="rId34" Type="http://schemas.openxmlformats.org/officeDocument/2006/relationships/image" Target="../media/image10.png"/><Relationship Id="rId50" Type="http://schemas.openxmlformats.org/officeDocument/2006/relationships/image" Target="../media/image18.png"/><Relationship Id="rId55" Type="http://schemas.openxmlformats.org/officeDocument/2006/relationships/hyperlink" Target="../04&#48124;&#49688;&#44592;/&#48124;&#49688;&#44592;.pptx" TargetMode="External"/><Relationship Id="rId76" Type="http://schemas.openxmlformats.org/officeDocument/2006/relationships/image" Target="../media/image31.png"/><Relationship Id="rId97" Type="http://schemas.openxmlformats.org/officeDocument/2006/relationships/hyperlink" Target="../25&#50696;&#47112;&#48120;&#50556;&#50528;&#44032;/&#50696;&#47112;&#48120;&#50556;&#50528;&#44032;.pptx" TargetMode="External"/><Relationship Id="rId104" Type="http://schemas.openxmlformats.org/officeDocument/2006/relationships/image" Target="../media/image45.png"/><Relationship Id="rId120" Type="http://schemas.openxmlformats.org/officeDocument/2006/relationships/image" Target="../media/image53.png"/><Relationship Id="rId125" Type="http://schemas.openxmlformats.org/officeDocument/2006/relationships/hyperlink" Target="../39&#47568;&#46972;&#44592;/&#47568;&#46972;&#44592;.pptx" TargetMode="External"/><Relationship Id="rId141" Type="http://schemas.openxmlformats.org/officeDocument/2006/relationships/hyperlink" Target="../../&#49888;&#50557;PPT/47%20&#44256;&#47536;&#46020;&#54980;&#49436;/&#44256;&#47536;&#46020;&#54980;&#49436;.pptx" TargetMode="External"/><Relationship Id="rId146" Type="http://schemas.openxmlformats.org/officeDocument/2006/relationships/image" Target="../media/image66.png"/><Relationship Id="rId167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6.xml"/><Relationship Id="rId71" Type="http://schemas.openxmlformats.org/officeDocument/2006/relationships/hyperlink" Target="../11&#50676;&#50773;&#44592;&#49345;/&#50676;&#50773;&#44592;&#49345;.pptx" TargetMode="External"/><Relationship Id="rId92" Type="http://schemas.openxmlformats.org/officeDocument/2006/relationships/image" Target="../media/image39.png"/><Relationship Id="rId162" Type="http://schemas.openxmlformats.org/officeDocument/2006/relationships/image" Target="../media/image74.png"/><Relationship Id="rId2" Type="http://schemas.openxmlformats.org/officeDocument/2006/relationships/slide" Target="slide1.xml"/><Relationship Id="rId29" Type="http://schemas.openxmlformats.org/officeDocument/2006/relationships/hyperlink" Target="&#54840;&#49464;&#50500;06&#51109;.pptx" TargetMode="External"/><Relationship Id="rId24" Type="http://schemas.openxmlformats.org/officeDocument/2006/relationships/image" Target="../media/image5.png"/><Relationship Id="rId40" Type="http://schemas.openxmlformats.org/officeDocument/2006/relationships/image" Target="../media/image13.png"/><Relationship Id="rId45" Type="http://schemas.openxmlformats.org/officeDocument/2006/relationships/hyperlink" Target="&#54840;&#49464;&#50500;14&#51109;.pptx" TargetMode="External"/><Relationship Id="rId66" Type="http://schemas.openxmlformats.org/officeDocument/2006/relationships/image" Target="../media/image26.png"/><Relationship Id="rId87" Type="http://schemas.openxmlformats.org/officeDocument/2006/relationships/hyperlink" Target="../20&#51104;&#50616;/&#51104;&#50616;.pptx" TargetMode="External"/><Relationship Id="rId110" Type="http://schemas.openxmlformats.org/officeDocument/2006/relationships/image" Target="../media/image48.png"/><Relationship Id="rId115" Type="http://schemas.openxmlformats.org/officeDocument/2006/relationships/hyperlink" Target="../34&#45208;&#54996;/&#45208;&#54996;.pptx" TargetMode="External"/><Relationship Id="rId131" Type="http://schemas.openxmlformats.org/officeDocument/2006/relationships/hyperlink" Target="../../&#49888;&#50557;PPT/42%20&#45572;&#44032;&#48373;&#51020;/&#45572;&#44032;&#48373;&#51020;.pptx" TargetMode="External"/><Relationship Id="rId136" Type="http://schemas.openxmlformats.org/officeDocument/2006/relationships/image" Target="../media/image61.png"/><Relationship Id="rId157" Type="http://schemas.openxmlformats.org/officeDocument/2006/relationships/hyperlink" Target="../../&#49888;&#50557;PPT/55%20&#46356;&#47784;&#45936;&#54980;&#49436;/&#46356;&#47784;&#45936;&#54980;&#49436;.pptx" TargetMode="External"/><Relationship Id="rId178" Type="http://schemas.openxmlformats.org/officeDocument/2006/relationships/image" Target="../media/image82.png"/><Relationship Id="rId61" Type="http://schemas.openxmlformats.org/officeDocument/2006/relationships/hyperlink" Target="../07&#49324;&#49324;&#44592;/&#49324;&#49324;&#44592;.pptx" TargetMode="External"/><Relationship Id="rId82" Type="http://schemas.openxmlformats.org/officeDocument/2006/relationships/image" Target="../media/image34.png"/><Relationship Id="rId152" Type="http://schemas.openxmlformats.org/officeDocument/2006/relationships/image" Target="../media/image69.png"/><Relationship Id="rId173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hyperlink" Target="&#54840;&#49464;&#50500;01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8.png"/><Relationship Id="rId35" Type="http://schemas.openxmlformats.org/officeDocument/2006/relationships/hyperlink" Target="&#54840;&#49464;&#50500;09&#51109;.pptx" TargetMode="External"/><Relationship Id="rId56" Type="http://schemas.openxmlformats.org/officeDocument/2006/relationships/image" Target="../media/image21.png"/><Relationship Id="rId77" Type="http://schemas.openxmlformats.org/officeDocument/2006/relationships/hyperlink" Target="../15&#50640;&#49828;&#46972;/&#50640;&#49828;&#46972;.pptx" TargetMode="External"/><Relationship Id="rId100" Type="http://schemas.openxmlformats.org/officeDocument/2006/relationships/image" Target="../media/image43.png"/><Relationship Id="rId105" Type="http://schemas.openxmlformats.org/officeDocument/2006/relationships/hyperlink" Target="../29&#50836;&#50648;/&#50836;&#50648;.pptx" TargetMode="External"/><Relationship Id="rId126" Type="http://schemas.openxmlformats.org/officeDocument/2006/relationships/image" Target="../media/image56.png"/><Relationship Id="rId147" Type="http://schemas.openxmlformats.org/officeDocument/2006/relationships/hyperlink" Target="../../&#49888;&#50557;PPT/50%20&#48716;&#47549;&#48372;&#49436;/&#48716;&#47549;&#48372;&#49436;.pptx" TargetMode="External"/><Relationship Id="rId168" Type="http://schemas.openxmlformats.org/officeDocument/2006/relationships/image" Target="../media/image77.png"/><Relationship Id="rId8" Type="http://schemas.openxmlformats.org/officeDocument/2006/relationships/slide" Target="slide7.xml"/><Relationship Id="rId51" Type="http://schemas.openxmlformats.org/officeDocument/2006/relationships/hyperlink" Target="&#52285;&#49464;&#44592;.pptx" TargetMode="External"/><Relationship Id="rId72" Type="http://schemas.openxmlformats.org/officeDocument/2006/relationships/image" Target="../media/image29.png"/><Relationship Id="rId93" Type="http://schemas.openxmlformats.org/officeDocument/2006/relationships/hyperlink" Target="../23&#51060;&#49324;&#50556;/&#51060;&#49324;&#50556;.pptx" TargetMode="External"/><Relationship Id="rId98" Type="http://schemas.openxmlformats.org/officeDocument/2006/relationships/image" Target="../media/image42.png"/><Relationship Id="rId121" Type="http://schemas.openxmlformats.org/officeDocument/2006/relationships/hyperlink" Target="../37&#54617;&#44060;/&#54617;&#44060;.pptx" TargetMode="External"/><Relationship Id="rId142" Type="http://schemas.openxmlformats.org/officeDocument/2006/relationships/image" Target="../media/image64.png"/><Relationship Id="rId163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4840;&#49464;&#50500;04&#51109;.pptx" TargetMode="External"/><Relationship Id="rId46" Type="http://schemas.openxmlformats.org/officeDocument/2006/relationships/image" Target="../media/image16.png"/><Relationship Id="rId67" Type="http://schemas.openxmlformats.org/officeDocument/2006/relationships/hyperlink" Target="../10&#49324;&#47924;&#50648;&#54616;/&#49324;&#47924;&#50648;&#54616;.pptx" TargetMode="External"/><Relationship Id="rId116" Type="http://schemas.openxmlformats.org/officeDocument/2006/relationships/image" Target="../media/image51.png"/><Relationship Id="rId137" Type="http://schemas.openxmlformats.org/officeDocument/2006/relationships/hyperlink" Target="../../&#49888;&#50557;PPT/45%20&#47196;&#47560;&#49436;/&#47196;&#47560;&#49436;.pptx" TargetMode="External"/><Relationship Id="rId158" Type="http://schemas.openxmlformats.org/officeDocument/2006/relationships/image" Target="../media/image72.png"/><Relationship Id="rId20" Type="http://schemas.openxmlformats.org/officeDocument/2006/relationships/image" Target="../media/image3.png"/><Relationship Id="rId41" Type="http://schemas.openxmlformats.org/officeDocument/2006/relationships/hyperlink" Target="&#54840;&#49464;&#50500;12&#51109;.pptx" TargetMode="External"/><Relationship Id="rId62" Type="http://schemas.openxmlformats.org/officeDocument/2006/relationships/image" Target="../media/image24.png"/><Relationship Id="rId83" Type="http://schemas.openxmlformats.org/officeDocument/2006/relationships/hyperlink" Target="../18&#50853;&#44592;/&#50853;&#44592;.pptx" TargetMode="External"/><Relationship Id="rId88" Type="http://schemas.openxmlformats.org/officeDocument/2006/relationships/image" Target="../media/image37.png"/><Relationship Id="rId111" Type="http://schemas.openxmlformats.org/officeDocument/2006/relationships/hyperlink" Target="../32&#50836;&#45208;/&#50836;&#45208;.pptx" TargetMode="External"/><Relationship Id="rId132" Type="http://schemas.openxmlformats.org/officeDocument/2006/relationships/image" Target="../media/image59.png"/><Relationship Id="rId15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4" Type="http://schemas.openxmlformats.org/officeDocument/2006/relationships/image" Target="../media/image80.png"/><Relationship Id="rId179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1.png"/><Relationship Id="rId57" Type="http://schemas.openxmlformats.org/officeDocument/2006/relationships/hyperlink" Target="../05&#49888;&#47749;&#44592;/&#49888;&#47749;&#44592;.pptx" TargetMode="External"/><Relationship Id="rId106" Type="http://schemas.openxmlformats.org/officeDocument/2006/relationships/image" Target="../media/image46.png"/><Relationship Id="rId127" Type="http://schemas.openxmlformats.org/officeDocument/2006/relationships/hyperlink" Target="../../&#49888;&#50557;PPT/40%20&#47560;&#53468;&#48373;&#51020;/&#47560;&#53468;&#48373;&#51020;.pptx" TargetMode="External"/><Relationship Id="rId10" Type="http://schemas.openxmlformats.org/officeDocument/2006/relationships/slide" Target="slide9.xml"/><Relationship Id="rId31" Type="http://schemas.openxmlformats.org/officeDocument/2006/relationships/hyperlink" Target="&#54840;&#49464;&#50500;07&#51109;.pptx" TargetMode="External"/><Relationship Id="rId52" Type="http://schemas.openxmlformats.org/officeDocument/2006/relationships/image" Target="../media/image19.png"/><Relationship Id="rId73" Type="http://schemas.openxmlformats.org/officeDocument/2006/relationships/hyperlink" Target="../13&#50669;&#45824;&#49345;/&#50669;&#45824;&#49345;.pptx" TargetMode="External"/><Relationship Id="rId78" Type="http://schemas.openxmlformats.org/officeDocument/2006/relationships/image" Target="../media/image32.png"/><Relationship Id="rId94" Type="http://schemas.openxmlformats.org/officeDocument/2006/relationships/image" Target="../media/image40.png"/><Relationship Id="rId99" Type="http://schemas.openxmlformats.org/officeDocument/2006/relationships/hyperlink" Target="../26&#50640;&#49828;&#44180;/&#50640;&#49828;&#44180;.pptx" TargetMode="External"/><Relationship Id="rId101" Type="http://schemas.openxmlformats.org/officeDocument/2006/relationships/hyperlink" Target="../27&#45796;&#45768;&#50648;/&#45796;&#45768;&#50648;.pptx" TargetMode="External"/><Relationship Id="rId122" Type="http://schemas.openxmlformats.org/officeDocument/2006/relationships/image" Target="../media/image54.png"/><Relationship Id="rId143" Type="http://schemas.openxmlformats.org/officeDocument/2006/relationships/hyperlink" Target="../../&#49888;&#50557;PPT/48%20&#44040;&#46972;&#46356;&#50500;&#49436;/&#44040;&#46972;&#46356;&#50500;&#49436;.pptx" TargetMode="External"/><Relationship Id="rId148" Type="http://schemas.openxmlformats.org/officeDocument/2006/relationships/image" Target="../media/image67.png"/><Relationship Id="rId164" Type="http://schemas.openxmlformats.org/officeDocument/2006/relationships/image" Target="../media/image75.png"/><Relationship Id="rId169" Type="http://schemas.openxmlformats.org/officeDocument/2006/relationships/hyperlink" Target="../../&#49888;&#50557;PPT/61%20&#48288;&#46300;&#47196;&#54980;&#49436;/&#48288;&#46300;&#47196;&#54980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180" Type="http://schemas.openxmlformats.org/officeDocument/2006/relationships/image" Target="../media/image83.png"/><Relationship Id="rId26" Type="http://schemas.openxmlformats.org/officeDocument/2006/relationships/image" Target="../media/image6.png"/><Relationship Id="rId47" Type="http://schemas.openxmlformats.org/officeDocument/2006/relationships/hyperlink" Target="../../&#44396;-&#49888;&#50557;%20&#49457;&#44221;&#47785;&#47197;.pptx" TargetMode="External"/><Relationship Id="rId68" Type="http://schemas.openxmlformats.org/officeDocument/2006/relationships/image" Target="../media/image27.png"/><Relationship Id="rId89" Type="http://schemas.openxmlformats.org/officeDocument/2006/relationships/hyperlink" Target="../21&#51204;&#46020;&#49436;/&#51204;&#46020;&#49436;.pptx" TargetMode="External"/><Relationship Id="rId112" Type="http://schemas.openxmlformats.org/officeDocument/2006/relationships/image" Target="../media/image49.png"/><Relationship Id="rId133" Type="http://schemas.openxmlformats.org/officeDocument/2006/relationships/hyperlink" Target="../../&#49888;&#50557;PPT/43%20&#50836;&#54620;&#48373;&#51020;/&#50836;&#54620;&#48373;&#51020;.pptx" TargetMode="External"/><Relationship Id="rId154" Type="http://schemas.openxmlformats.org/officeDocument/2006/relationships/image" Target="../media/image70.png"/><Relationship Id="rId175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15.xml"/><Relationship Id="rId37" Type="http://schemas.openxmlformats.org/officeDocument/2006/relationships/hyperlink" Target="&#54840;&#49464;&#50500;10&#51109;.pptx" TargetMode="External"/><Relationship Id="rId58" Type="http://schemas.openxmlformats.org/officeDocument/2006/relationships/image" Target="../media/image22.png"/><Relationship Id="rId79" Type="http://schemas.openxmlformats.org/officeDocument/2006/relationships/hyperlink" Target="../16&#45712;&#54756;&#48120;&#50556;/&#45712;&#54756;&#48120;&#50556;.pptx" TargetMode="External"/><Relationship Id="rId102" Type="http://schemas.openxmlformats.org/officeDocument/2006/relationships/image" Target="../media/image44.png"/><Relationship Id="rId123" Type="http://schemas.openxmlformats.org/officeDocument/2006/relationships/hyperlink" Target="../38&#49828;&#44032;&#47028;/&#49828;&#44032;&#47028;.pptx" TargetMode="External"/><Relationship Id="rId144" Type="http://schemas.openxmlformats.org/officeDocument/2006/relationships/image" Target="../media/image65.png"/><Relationship Id="rId90" Type="http://schemas.openxmlformats.org/officeDocument/2006/relationships/image" Target="../media/image38.png"/><Relationship Id="rId165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hyperlink" Target="&#54840;&#49464;&#50500;05&#51109;.pptx" TargetMode="External"/><Relationship Id="rId48" Type="http://schemas.openxmlformats.org/officeDocument/2006/relationships/image" Target="../media/image17.png"/><Relationship Id="rId69" Type="http://schemas.openxmlformats.org/officeDocument/2006/relationships/hyperlink" Target="../12&#50676;&#50773;&#44592;&#54616;/&#50676;&#50773;&#44592;&#54616;.pptx" TargetMode="External"/><Relationship Id="rId113" Type="http://schemas.openxmlformats.org/officeDocument/2006/relationships/hyperlink" Target="../33&#48120;&#44032;/&#48120;&#44032;.pptx" TargetMode="External"/><Relationship Id="rId134" Type="http://schemas.openxmlformats.org/officeDocument/2006/relationships/image" Target="../media/image60.png"/><Relationship Id="rId80" Type="http://schemas.openxmlformats.org/officeDocument/2006/relationships/image" Target="../media/image33.png"/><Relationship Id="rId155" Type="http://schemas.openxmlformats.org/officeDocument/2006/relationships/hyperlink" Target="../../&#49888;&#50557;PPT/54%20&#46356;&#47784;&#45936;&#51204;&#49436;/&#46356;&#47784;&#45936;&#51204;&#49436;.pptx" TargetMode="External"/><Relationship Id="rId176" Type="http://schemas.openxmlformats.org/officeDocument/2006/relationships/image" Target="../media/image81.png"/><Relationship Id="rId17" Type="http://schemas.openxmlformats.org/officeDocument/2006/relationships/slide" Target="slide16.xml"/><Relationship Id="rId38" Type="http://schemas.openxmlformats.org/officeDocument/2006/relationships/image" Target="../media/image12.png"/><Relationship Id="rId59" Type="http://schemas.openxmlformats.org/officeDocument/2006/relationships/hyperlink" Target="../06&#50668;&#54840;&#49688;&#50500;/&#50668;&#54840;&#49688;&#50500;.pptx" TargetMode="External"/><Relationship Id="rId103" Type="http://schemas.openxmlformats.org/officeDocument/2006/relationships/hyperlink" Target="../28&#54840;&#49464;&#50500;/&#54840;&#49464;&#50500;.pptx" TargetMode="External"/><Relationship Id="rId124" Type="http://schemas.openxmlformats.org/officeDocument/2006/relationships/image" Target="../media/image55.png"/><Relationship Id="rId70" Type="http://schemas.openxmlformats.org/officeDocument/2006/relationships/image" Target="../media/image28.png"/><Relationship Id="rId91" Type="http://schemas.openxmlformats.org/officeDocument/2006/relationships/hyperlink" Target="../22&#50500;&#44032;/&#50500;&#44032;.pptx" TargetMode="External"/><Relationship Id="rId145" Type="http://schemas.openxmlformats.org/officeDocument/2006/relationships/hyperlink" Target="../../&#49888;&#50557;PPT/49%20&#50640;&#48288;&#49548;&#49436;/&#50640;&#48288;&#49548;&#49436;.pptx" TargetMode="External"/><Relationship Id="rId166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7.png"/><Relationship Id="rId49" Type="http://schemas.openxmlformats.org/officeDocument/2006/relationships/hyperlink" Target="../02&#52636;&#50528;&#44413;&#44592;/&#52636;&#50528;&#44413;&#44592;.pptx" TargetMode="External"/><Relationship Id="rId114" Type="http://schemas.openxmlformats.org/officeDocument/2006/relationships/image" Target="../media/image50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hyperlink" Target="../35&#54616;&#48149;&#44397;/&#54616;&#48149;&#44397;.pptx" TargetMode="External"/><Relationship Id="rId21" Type="http://schemas.openxmlformats.org/officeDocument/2006/relationships/hyperlink" Target="&#54840;&#49464;&#50500;02&#51109;.pptx" TargetMode="External"/><Relationship Id="rId42" Type="http://schemas.openxmlformats.org/officeDocument/2006/relationships/image" Target="../media/image14.png"/><Relationship Id="rId63" Type="http://schemas.openxmlformats.org/officeDocument/2006/relationships/hyperlink" Target="../08&#47355;&#44592;/&#47355;&#44592;.pptx" TargetMode="External"/><Relationship Id="rId84" Type="http://schemas.openxmlformats.org/officeDocument/2006/relationships/image" Target="../media/image35.png"/><Relationship Id="rId138" Type="http://schemas.openxmlformats.org/officeDocument/2006/relationships/image" Target="../media/image62.png"/><Relationship Id="rId159" Type="http://schemas.openxmlformats.org/officeDocument/2006/relationships/hyperlink" Target="../../&#49888;&#50557;PPT/56%20&#46356;&#46020;&#49436;/&#46356;&#46020;&#49436;.pptx" TargetMode="External"/><Relationship Id="rId170" Type="http://schemas.openxmlformats.org/officeDocument/2006/relationships/image" Target="../media/image78.png"/><Relationship Id="rId107" Type="http://schemas.openxmlformats.org/officeDocument/2006/relationships/hyperlink" Target="../30&#50500;&#47784;&#49828;/&#50500;&#47784;&#49828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9.png"/><Relationship Id="rId53" Type="http://schemas.openxmlformats.org/officeDocument/2006/relationships/hyperlink" Target="../03&#47112;&#50948;&#44592;/&#47112;&#50948;&#44592;.pptx" TargetMode="External"/><Relationship Id="rId74" Type="http://schemas.openxmlformats.org/officeDocument/2006/relationships/image" Target="../media/image30.png"/><Relationship Id="rId128" Type="http://schemas.openxmlformats.org/officeDocument/2006/relationships/image" Target="../media/image57.png"/><Relationship Id="rId149" Type="http://schemas.openxmlformats.org/officeDocument/2006/relationships/hyperlink" Target="../../&#49888;&#50557;PPT/51%20&#44264;&#47196;&#49352;&#49436;/&#44264;&#47196;&#49352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24&#50696;&#47112;&#48120;&#50556;/&#50696;&#47112;&#48120;&#50556;.pptx" TargetMode="External"/><Relationship Id="rId160" Type="http://schemas.openxmlformats.org/officeDocument/2006/relationships/image" Target="../media/image73.png"/><Relationship Id="rId181" Type="http://schemas.openxmlformats.org/officeDocument/2006/relationships/image" Target="../media/image88.png"/><Relationship Id="rId22" Type="http://schemas.openxmlformats.org/officeDocument/2006/relationships/image" Target="../media/image4.png"/><Relationship Id="rId43" Type="http://schemas.openxmlformats.org/officeDocument/2006/relationships/hyperlink" Target="&#54840;&#49464;&#50500;13&#51109;.pptx" TargetMode="External"/><Relationship Id="rId64" Type="http://schemas.openxmlformats.org/officeDocument/2006/relationships/image" Target="../media/image25.png"/><Relationship Id="rId118" Type="http://schemas.openxmlformats.org/officeDocument/2006/relationships/image" Target="../media/image52.png"/><Relationship Id="rId139" Type="http://schemas.openxmlformats.org/officeDocument/2006/relationships/hyperlink" Target="../../&#49888;&#50557;PPT/46%20&#44256;&#47536;&#46020;&#51204;&#49436;/&#44256;&#47536;&#46020;&#51204;&#49436;.pptx" TargetMode="External"/><Relationship Id="rId85" Type="http://schemas.openxmlformats.org/officeDocument/2006/relationships/hyperlink" Target="../19&#49884;&#54200;/&#49884;&#54200;.pptx" TargetMode="External"/><Relationship Id="rId150" Type="http://schemas.openxmlformats.org/officeDocument/2006/relationships/image" Target="../media/image68.png"/><Relationship Id="rId171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11.xml"/><Relationship Id="rId33" Type="http://schemas.openxmlformats.org/officeDocument/2006/relationships/hyperlink" Target="&#54840;&#49464;&#50500;08&#51109;.pptx" TargetMode="External"/><Relationship Id="rId108" Type="http://schemas.openxmlformats.org/officeDocument/2006/relationships/image" Target="../media/image47.png"/><Relationship Id="rId129" Type="http://schemas.openxmlformats.org/officeDocument/2006/relationships/hyperlink" Target="../../&#49888;&#50557;PPT/41%20&#47560;&#44032;&#48373;&#51020;/&#47560;&#44032;&#48373;&#51020;.pptx" TargetMode="External"/><Relationship Id="rId54" Type="http://schemas.openxmlformats.org/officeDocument/2006/relationships/image" Target="../media/image20.png"/><Relationship Id="rId75" Type="http://schemas.openxmlformats.org/officeDocument/2006/relationships/hyperlink" Target="../14&#50669;&#45824;&#54616;/&#50669;&#45824;&#54616;.pptx" TargetMode="External"/><Relationship Id="rId96" Type="http://schemas.openxmlformats.org/officeDocument/2006/relationships/image" Target="../media/image41.png"/><Relationship Id="rId140" Type="http://schemas.openxmlformats.org/officeDocument/2006/relationships/image" Target="../media/image63.png"/><Relationship Id="rId161" Type="http://schemas.openxmlformats.org/officeDocument/2006/relationships/hyperlink" Target="../../&#49888;&#50557;PPT/57%20&#48716;&#47112;&#47788;&#49436;/&#48716;&#47112;&#47788;&#49436;1&#51109;.pptx" TargetMode="External"/><Relationship Id="rId6" Type="http://schemas.openxmlformats.org/officeDocument/2006/relationships/slide" Target="slide5.xml"/><Relationship Id="rId23" Type="http://schemas.openxmlformats.org/officeDocument/2006/relationships/hyperlink" Target="&#54840;&#49464;&#50500;03&#51109;.pptx" TargetMode="External"/><Relationship Id="rId119" Type="http://schemas.openxmlformats.org/officeDocument/2006/relationships/hyperlink" Target="../36&#49828;&#48148;&#45264;/&#49828;&#48148;&#45264;.pptx" TargetMode="External"/><Relationship Id="rId44" Type="http://schemas.openxmlformats.org/officeDocument/2006/relationships/image" Target="../media/image15.png"/><Relationship Id="rId60" Type="http://schemas.openxmlformats.org/officeDocument/2006/relationships/image" Target="../media/image23.png"/><Relationship Id="rId65" Type="http://schemas.openxmlformats.org/officeDocument/2006/relationships/hyperlink" Target="../09&#49324;&#47924;&#50648;&#49345;/&#49324;&#47924;&#50648;&#49345;.pptx" TargetMode="External"/><Relationship Id="rId81" Type="http://schemas.openxmlformats.org/officeDocument/2006/relationships/hyperlink" Target="../17&#50640;&#49828;&#45908;/&#50640;&#49828;&#45908;.pptx" TargetMode="External"/><Relationship Id="rId86" Type="http://schemas.openxmlformats.org/officeDocument/2006/relationships/image" Target="../media/image36.png"/><Relationship Id="rId130" Type="http://schemas.openxmlformats.org/officeDocument/2006/relationships/image" Target="../media/image58.png"/><Relationship Id="rId135" Type="http://schemas.openxmlformats.org/officeDocument/2006/relationships/hyperlink" Target="../../&#49888;&#50557;PPT/44%20&#49324;&#46020;&#54665;&#51204;/&#49324;&#46020;&#54665;&#51204;.pptx" TargetMode="External"/><Relationship Id="rId15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6" Type="http://schemas.openxmlformats.org/officeDocument/2006/relationships/image" Target="../media/image71.png"/><Relationship Id="rId177" Type="http://schemas.openxmlformats.org/officeDocument/2006/relationships/hyperlink" Target="../../&#49888;&#50557;PPT/65%20&#50976;&#45796;&#49436;/&#50976;&#45796;&#49436;1&#51109;.pptx" TargetMode="External"/><Relationship Id="rId172" Type="http://schemas.openxmlformats.org/officeDocument/2006/relationships/image" Target="../media/image79.png"/><Relationship Id="rId13" Type="http://schemas.openxmlformats.org/officeDocument/2006/relationships/slide" Target="slide12.xml"/><Relationship Id="rId18" Type="http://schemas.openxmlformats.org/officeDocument/2006/relationships/image" Target="../media/image2.png"/><Relationship Id="rId39" Type="http://schemas.openxmlformats.org/officeDocument/2006/relationships/hyperlink" Target="&#54840;&#49464;&#50500;11&#51109;.pptx" TargetMode="External"/><Relationship Id="rId109" Type="http://schemas.openxmlformats.org/officeDocument/2006/relationships/hyperlink" Target="../31&#50724;&#48148;&#45852;/&#50724;&#48148;&#45852;1&#51109;.pptx" TargetMode="External"/><Relationship Id="rId34" Type="http://schemas.openxmlformats.org/officeDocument/2006/relationships/image" Target="../media/image10.png"/><Relationship Id="rId50" Type="http://schemas.openxmlformats.org/officeDocument/2006/relationships/image" Target="../media/image18.png"/><Relationship Id="rId55" Type="http://schemas.openxmlformats.org/officeDocument/2006/relationships/hyperlink" Target="../04&#48124;&#49688;&#44592;/&#48124;&#49688;&#44592;.pptx" TargetMode="External"/><Relationship Id="rId76" Type="http://schemas.openxmlformats.org/officeDocument/2006/relationships/image" Target="../media/image31.png"/><Relationship Id="rId97" Type="http://schemas.openxmlformats.org/officeDocument/2006/relationships/hyperlink" Target="../25&#50696;&#47112;&#48120;&#50556;&#50528;&#44032;/&#50696;&#47112;&#48120;&#50556;&#50528;&#44032;.pptx" TargetMode="External"/><Relationship Id="rId104" Type="http://schemas.openxmlformats.org/officeDocument/2006/relationships/image" Target="../media/image45.png"/><Relationship Id="rId120" Type="http://schemas.openxmlformats.org/officeDocument/2006/relationships/image" Target="../media/image53.png"/><Relationship Id="rId125" Type="http://schemas.openxmlformats.org/officeDocument/2006/relationships/hyperlink" Target="../39&#47568;&#46972;&#44592;/&#47568;&#46972;&#44592;.pptx" TargetMode="External"/><Relationship Id="rId141" Type="http://schemas.openxmlformats.org/officeDocument/2006/relationships/hyperlink" Target="../../&#49888;&#50557;PPT/47%20&#44256;&#47536;&#46020;&#54980;&#49436;/&#44256;&#47536;&#46020;&#54980;&#49436;.pptx" TargetMode="External"/><Relationship Id="rId146" Type="http://schemas.openxmlformats.org/officeDocument/2006/relationships/image" Target="../media/image66.png"/><Relationship Id="rId167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6.xml"/><Relationship Id="rId71" Type="http://schemas.openxmlformats.org/officeDocument/2006/relationships/hyperlink" Target="../11&#50676;&#50773;&#44592;&#49345;/&#50676;&#50773;&#44592;&#49345;.pptx" TargetMode="External"/><Relationship Id="rId92" Type="http://schemas.openxmlformats.org/officeDocument/2006/relationships/image" Target="../media/image39.png"/><Relationship Id="rId162" Type="http://schemas.openxmlformats.org/officeDocument/2006/relationships/image" Target="../media/image74.png"/><Relationship Id="rId2" Type="http://schemas.openxmlformats.org/officeDocument/2006/relationships/slide" Target="slide1.xml"/><Relationship Id="rId29" Type="http://schemas.openxmlformats.org/officeDocument/2006/relationships/hyperlink" Target="&#54840;&#49464;&#50500;06&#51109;.pptx" TargetMode="External"/><Relationship Id="rId24" Type="http://schemas.openxmlformats.org/officeDocument/2006/relationships/image" Target="../media/image5.png"/><Relationship Id="rId40" Type="http://schemas.openxmlformats.org/officeDocument/2006/relationships/image" Target="../media/image13.png"/><Relationship Id="rId45" Type="http://schemas.openxmlformats.org/officeDocument/2006/relationships/hyperlink" Target="&#54840;&#49464;&#50500;14&#51109;.pptx" TargetMode="External"/><Relationship Id="rId66" Type="http://schemas.openxmlformats.org/officeDocument/2006/relationships/image" Target="../media/image26.png"/><Relationship Id="rId87" Type="http://schemas.openxmlformats.org/officeDocument/2006/relationships/hyperlink" Target="../20&#51104;&#50616;/&#51104;&#50616;.pptx" TargetMode="External"/><Relationship Id="rId110" Type="http://schemas.openxmlformats.org/officeDocument/2006/relationships/image" Target="../media/image48.png"/><Relationship Id="rId115" Type="http://schemas.openxmlformats.org/officeDocument/2006/relationships/hyperlink" Target="../34&#45208;&#54996;/&#45208;&#54996;.pptx" TargetMode="External"/><Relationship Id="rId131" Type="http://schemas.openxmlformats.org/officeDocument/2006/relationships/hyperlink" Target="../../&#49888;&#50557;PPT/42%20&#45572;&#44032;&#48373;&#51020;/&#45572;&#44032;&#48373;&#51020;.pptx" TargetMode="External"/><Relationship Id="rId136" Type="http://schemas.openxmlformats.org/officeDocument/2006/relationships/image" Target="../media/image61.png"/><Relationship Id="rId157" Type="http://schemas.openxmlformats.org/officeDocument/2006/relationships/hyperlink" Target="../../&#49888;&#50557;PPT/55%20&#46356;&#47784;&#45936;&#54980;&#49436;/&#46356;&#47784;&#45936;&#54980;&#49436;.pptx" TargetMode="External"/><Relationship Id="rId178" Type="http://schemas.openxmlformats.org/officeDocument/2006/relationships/image" Target="../media/image82.png"/><Relationship Id="rId61" Type="http://schemas.openxmlformats.org/officeDocument/2006/relationships/hyperlink" Target="../07&#49324;&#49324;&#44592;/&#49324;&#49324;&#44592;.pptx" TargetMode="External"/><Relationship Id="rId82" Type="http://schemas.openxmlformats.org/officeDocument/2006/relationships/image" Target="../media/image34.png"/><Relationship Id="rId152" Type="http://schemas.openxmlformats.org/officeDocument/2006/relationships/image" Target="../media/image69.png"/><Relationship Id="rId173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hyperlink" Target="&#54840;&#49464;&#50500;01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8.png"/><Relationship Id="rId35" Type="http://schemas.openxmlformats.org/officeDocument/2006/relationships/hyperlink" Target="&#54840;&#49464;&#50500;09&#51109;.pptx" TargetMode="External"/><Relationship Id="rId56" Type="http://schemas.openxmlformats.org/officeDocument/2006/relationships/image" Target="../media/image21.png"/><Relationship Id="rId77" Type="http://schemas.openxmlformats.org/officeDocument/2006/relationships/hyperlink" Target="../15&#50640;&#49828;&#46972;/&#50640;&#49828;&#46972;.pptx" TargetMode="External"/><Relationship Id="rId100" Type="http://schemas.openxmlformats.org/officeDocument/2006/relationships/image" Target="../media/image43.png"/><Relationship Id="rId105" Type="http://schemas.openxmlformats.org/officeDocument/2006/relationships/hyperlink" Target="../29&#50836;&#50648;/&#50836;&#50648;.pptx" TargetMode="External"/><Relationship Id="rId126" Type="http://schemas.openxmlformats.org/officeDocument/2006/relationships/image" Target="../media/image56.png"/><Relationship Id="rId147" Type="http://schemas.openxmlformats.org/officeDocument/2006/relationships/hyperlink" Target="../../&#49888;&#50557;PPT/50%20&#48716;&#47549;&#48372;&#49436;/&#48716;&#47549;&#48372;&#49436;.pptx" TargetMode="External"/><Relationship Id="rId168" Type="http://schemas.openxmlformats.org/officeDocument/2006/relationships/image" Target="../media/image77.png"/><Relationship Id="rId8" Type="http://schemas.openxmlformats.org/officeDocument/2006/relationships/slide" Target="slide7.xml"/><Relationship Id="rId51" Type="http://schemas.openxmlformats.org/officeDocument/2006/relationships/hyperlink" Target="&#52285;&#49464;&#44592;.pptx" TargetMode="External"/><Relationship Id="rId72" Type="http://schemas.openxmlformats.org/officeDocument/2006/relationships/image" Target="../media/image29.png"/><Relationship Id="rId93" Type="http://schemas.openxmlformats.org/officeDocument/2006/relationships/hyperlink" Target="../23&#51060;&#49324;&#50556;/&#51060;&#49324;&#50556;.pptx" TargetMode="External"/><Relationship Id="rId98" Type="http://schemas.openxmlformats.org/officeDocument/2006/relationships/image" Target="../media/image42.png"/><Relationship Id="rId121" Type="http://schemas.openxmlformats.org/officeDocument/2006/relationships/hyperlink" Target="../37&#54617;&#44060;/&#54617;&#44060;.pptx" TargetMode="External"/><Relationship Id="rId142" Type="http://schemas.openxmlformats.org/officeDocument/2006/relationships/image" Target="../media/image64.png"/><Relationship Id="rId163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4840;&#49464;&#50500;04&#51109;.pptx" TargetMode="External"/><Relationship Id="rId46" Type="http://schemas.openxmlformats.org/officeDocument/2006/relationships/image" Target="../media/image16.png"/><Relationship Id="rId67" Type="http://schemas.openxmlformats.org/officeDocument/2006/relationships/hyperlink" Target="../10&#49324;&#47924;&#50648;&#54616;/&#49324;&#47924;&#50648;&#54616;.pptx" TargetMode="External"/><Relationship Id="rId116" Type="http://schemas.openxmlformats.org/officeDocument/2006/relationships/image" Target="../media/image51.png"/><Relationship Id="rId137" Type="http://schemas.openxmlformats.org/officeDocument/2006/relationships/hyperlink" Target="../../&#49888;&#50557;PPT/45%20&#47196;&#47560;&#49436;/&#47196;&#47560;&#49436;.pptx" TargetMode="External"/><Relationship Id="rId158" Type="http://schemas.openxmlformats.org/officeDocument/2006/relationships/image" Target="../media/image72.png"/><Relationship Id="rId20" Type="http://schemas.openxmlformats.org/officeDocument/2006/relationships/image" Target="../media/image3.png"/><Relationship Id="rId41" Type="http://schemas.openxmlformats.org/officeDocument/2006/relationships/hyperlink" Target="&#54840;&#49464;&#50500;12&#51109;.pptx" TargetMode="External"/><Relationship Id="rId62" Type="http://schemas.openxmlformats.org/officeDocument/2006/relationships/image" Target="../media/image24.png"/><Relationship Id="rId83" Type="http://schemas.openxmlformats.org/officeDocument/2006/relationships/hyperlink" Target="../18&#50853;&#44592;/&#50853;&#44592;.pptx" TargetMode="External"/><Relationship Id="rId88" Type="http://schemas.openxmlformats.org/officeDocument/2006/relationships/image" Target="../media/image37.png"/><Relationship Id="rId111" Type="http://schemas.openxmlformats.org/officeDocument/2006/relationships/hyperlink" Target="../32&#50836;&#45208;/&#50836;&#45208;.pptx" TargetMode="External"/><Relationship Id="rId132" Type="http://schemas.openxmlformats.org/officeDocument/2006/relationships/image" Target="../media/image59.png"/><Relationship Id="rId15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4" Type="http://schemas.openxmlformats.org/officeDocument/2006/relationships/image" Target="../media/image80.png"/><Relationship Id="rId179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1.png"/><Relationship Id="rId57" Type="http://schemas.openxmlformats.org/officeDocument/2006/relationships/hyperlink" Target="../05&#49888;&#47749;&#44592;/&#49888;&#47749;&#44592;.pptx" TargetMode="External"/><Relationship Id="rId106" Type="http://schemas.openxmlformats.org/officeDocument/2006/relationships/image" Target="../media/image46.png"/><Relationship Id="rId127" Type="http://schemas.openxmlformats.org/officeDocument/2006/relationships/hyperlink" Target="../../&#49888;&#50557;PPT/40%20&#47560;&#53468;&#48373;&#51020;/&#47560;&#53468;&#48373;&#51020;.pptx" TargetMode="External"/><Relationship Id="rId10" Type="http://schemas.openxmlformats.org/officeDocument/2006/relationships/slide" Target="slide9.xml"/><Relationship Id="rId31" Type="http://schemas.openxmlformats.org/officeDocument/2006/relationships/hyperlink" Target="&#54840;&#49464;&#50500;07&#51109;.pptx" TargetMode="External"/><Relationship Id="rId52" Type="http://schemas.openxmlformats.org/officeDocument/2006/relationships/image" Target="../media/image19.png"/><Relationship Id="rId73" Type="http://schemas.openxmlformats.org/officeDocument/2006/relationships/hyperlink" Target="../13&#50669;&#45824;&#49345;/&#50669;&#45824;&#49345;.pptx" TargetMode="External"/><Relationship Id="rId78" Type="http://schemas.openxmlformats.org/officeDocument/2006/relationships/image" Target="../media/image32.png"/><Relationship Id="rId94" Type="http://schemas.openxmlformats.org/officeDocument/2006/relationships/image" Target="../media/image40.png"/><Relationship Id="rId99" Type="http://schemas.openxmlformats.org/officeDocument/2006/relationships/hyperlink" Target="../26&#50640;&#49828;&#44180;/&#50640;&#49828;&#44180;.pptx" TargetMode="External"/><Relationship Id="rId101" Type="http://schemas.openxmlformats.org/officeDocument/2006/relationships/hyperlink" Target="../27&#45796;&#45768;&#50648;/&#45796;&#45768;&#50648;.pptx" TargetMode="External"/><Relationship Id="rId122" Type="http://schemas.openxmlformats.org/officeDocument/2006/relationships/image" Target="../media/image54.png"/><Relationship Id="rId143" Type="http://schemas.openxmlformats.org/officeDocument/2006/relationships/hyperlink" Target="../../&#49888;&#50557;PPT/48%20&#44040;&#46972;&#46356;&#50500;&#49436;/&#44040;&#46972;&#46356;&#50500;&#49436;.pptx" TargetMode="External"/><Relationship Id="rId148" Type="http://schemas.openxmlformats.org/officeDocument/2006/relationships/image" Target="../media/image67.png"/><Relationship Id="rId164" Type="http://schemas.openxmlformats.org/officeDocument/2006/relationships/image" Target="../media/image75.png"/><Relationship Id="rId169" Type="http://schemas.openxmlformats.org/officeDocument/2006/relationships/hyperlink" Target="../../&#49888;&#50557;PPT/61%20&#48288;&#46300;&#47196;&#54980;&#49436;/&#48288;&#46300;&#47196;&#54980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180" Type="http://schemas.openxmlformats.org/officeDocument/2006/relationships/image" Target="../media/image83.png"/><Relationship Id="rId26" Type="http://schemas.openxmlformats.org/officeDocument/2006/relationships/image" Target="../media/image6.png"/><Relationship Id="rId47" Type="http://schemas.openxmlformats.org/officeDocument/2006/relationships/hyperlink" Target="../../&#44396;-&#49888;&#50557;%20&#49457;&#44221;&#47785;&#47197;.pptx" TargetMode="External"/><Relationship Id="rId68" Type="http://schemas.openxmlformats.org/officeDocument/2006/relationships/image" Target="../media/image27.png"/><Relationship Id="rId89" Type="http://schemas.openxmlformats.org/officeDocument/2006/relationships/hyperlink" Target="../21&#51204;&#46020;&#49436;/&#51204;&#46020;&#49436;.pptx" TargetMode="External"/><Relationship Id="rId112" Type="http://schemas.openxmlformats.org/officeDocument/2006/relationships/image" Target="../media/image49.png"/><Relationship Id="rId133" Type="http://schemas.openxmlformats.org/officeDocument/2006/relationships/hyperlink" Target="../../&#49888;&#50557;PPT/43%20&#50836;&#54620;&#48373;&#51020;/&#50836;&#54620;&#48373;&#51020;.pptx" TargetMode="External"/><Relationship Id="rId154" Type="http://schemas.openxmlformats.org/officeDocument/2006/relationships/image" Target="../media/image70.png"/><Relationship Id="rId175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15.xml"/><Relationship Id="rId37" Type="http://schemas.openxmlformats.org/officeDocument/2006/relationships/hyperlink" Target="&#54840;&#49464;&#50500;10&#51109;.pptx" TargetMode="External"/><Relationship Id="rId58" Type="http://schemas.openxmlformats.org/officeDocument/2006/relationships/image" Target="../media/image22.png"/><Relationship Id="rId79" Type="http://schemas.openxmlformats.org/officeDocument/2006/relationships/hyperlink" Target="../16&#45712;&#54756;&#48120;&#50556;/&#45712;&#54756;&#48120;&#50556;.pptx" TargetMode="External"/><Relationship Id="rId102" Type="http://schemas.openxmlformats.org/officeDocument/2006/relationships/image" Target="../media/image44.png"/><Relationship Id="rId123" Type="http://schemas.openxmlformats.org/officeDocument/2006/relationships/hyperlink" Target="../38&#49828;&#44032;&#47028;/&#49828;&#44032;&#47028;.pptx" TargetMode="External"/><Relationship Id="rId144" Type="http://schemas.openxmlformats.org/officeDocument/2006/relationships/image" Target="../media/image65.png"/><Relationship Id="rId90" Type="http://schemas.openxmlformats.org/officeDocument/2006/relationships/image" Target="../media/image38.png"/><Relationship Id="rId165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hyperlink" Target="&#54840;&#49464;&#50500;05&#51109;.pptx" TargetMode="External"/><Relationship Id="rId48" Type="http://schemas.openxmlformats.org/officeDocument/2006/relationships/image" Target="../media/image17.png"/><Relationship Id="rId69" Type="http://schemas.openxmlformats.org/officeDocument/2006/relationships/hyperlink" Target="../12&#50676;&#50773;&#44592;&#54616;/&#50676;&#50773;&#44592;&#54616;.pptx" TargetMode="External"/><Relationship Id="rId113" Type="http://schemas.openxmlformats.org/officeDocument/2006/relationships/hyperlink" Target="../33&#48120;&#44032;/&#48120;&#44032;.pptx" TargetMode="External"/><Relationship Id="rId134" Type="http://schemas.openxmlformats.org/officeDocument/2006/relationships/image" Target="../media/image60.png"/><Relationship Id="rId80" Type="http://schemas.openxmlformats.org/officeDocument/2006/relationships/image" Target="../media/image33.png"/><Relationship Id="rId155" Type="http://schemas.openxmlformats.org/officeDocument/2006/relationships/hyperlink" Target="../../&#49888;&#50557;PPT/54%20&#46356;&#47784;&#45936;&#51204;&#49436;/&#46356;&#47784;&#45936;&#51204;&#49436;.pptx" TargetMode="External"/><Relationship Id="rId176" Type="http://schemas.openxmlformats.org/officeDocument/2006/relationships/image" Target="../media/image81.png"/><Relationship Id="rId17" Type="http://schemas.openxmlformats.org/officeDocument/2006/relationships/slide" Target="slide16.xml"/><Relationship Id="rId38" Type="http://schemas.openxmlformats.org/officeDocument/2006/relationships/image" Target="../media/image12.png"/><Relationship Id="rId59" Type="http://schemas.openxmlformats.org/officeDocument/2006/relationships/hyperlink" Target="../06&#50668;&#54840;&#49688;&#50500;/&#50668;&#54840;&#49688;&#50500;.pptx" TargetMode="External"/><Relationship Id="rId103" Type="http://schemas.openxmlformats.org/officeDocument/2006/relationships/hyperlink" Target="../28&#54840;&#49464;&#50500;/&#54840;&#49464;&#50500;.pptx" TargetMode="External"/><Relationship Id="rId124" Type="http://schemas.openxmlformats.org/officeDocument/2006/relationships/image" Target="../media/image55.png"/><Relationship Id="rId70" Type="http://schemas.openxmlformats.org/officeDocument/2006/relationships/image" Target="../media/image28.png"/><Relationship Id="rId91" Type="http://schemas.openxmlformats.org/officeDocument/2006/relationships/hyperlink" Target="../22&#50500;&#44032;/&#50500;&#44032;.pptx" TargetMode="External"/><Relationship Id="rId145" Type="http://schemas.openxmlformats.org/officeDocument/2006/relationships/hyperlink" Target="../../&#49888;&#50557;PPT/49%20&#50640;&#48288;&#49548;&#49436;/&#50640;&#48288;&#49548;&#49436;.pptx" TargetMode="External"/><Relationship Id="rId166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7.png"/><Relationship Id="rId49" Type="http://schemas.openxmlformats.org/officeDocument/2006/relationships/hyperlink" Target="../02&#52636;&#50528;&#44413;&#44592;/&#52636;&#50528;&#44413;&#44592;.pptx" TargetMode="External"/><Relationship Id="rId114" Type="http://schemas.openxmlformats.org/officeDocument/2006/relationships/image" Target="../media/image50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hyperlink" Target="../35&#54616;&#48149;&#44397;/&#54616;&#48149;&#44397;.pptx" TargetMode="External"/><Relationship Id="rId21" Type="http://schemas.openxmlformats.org/officeDocument/2006/relationships/hyperlink" Target="&#54840;&#49464;&#50500;02&#51109;.pptx" TargetMode="External"/><Relationship Id="rId42" Type="http://schemas.openxmlformats.org/officeDocument/2006/relationships/image" Target="../media/image14.png"/><Relationship Id="rId63" Type="http://schemas.openxmlformats.org/officeDocument/2006/relationships/hyperlink" Target="../08&#47355;&#44592;/&#47355;&#44592;.pptx" TargetMode="External"/><Relationship Id="rId84" Type="http://schemas.openxmlformats.org/officeDocument/2006/relationships/image" Target="../media/image35.png"/><Relationship Id="rId138" Type="http://schemas.openxmlformats.org/officeDocument/2006/relationships/image" Target="../media/image62.png"/><Relationship Id="rId159" Type="http://schemas.openxmlformats.org/officeDocument/2006/relationships/hyperlink" Target="../../&#49888;&#50557;PPT/56%20&#46356;&#46020;&#49436;/&#46356;&#46020;&#49436;.pptx" TargetMode="External"/><Relationship Id="rId170" Type="http://schemas.openxmlformats.org/officeDocument/2006/relationships/image" Target="../media/image78.png"/><Relationship Id="rId107" Type="http://schemas.openxmlformats.org/officeDocument/2006/relationships/hyperlink" Target="../30&#50500;&#47784;&#49828;/&#50500;&#47784;&#49828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9.png"/><Relationship Id="rId53" Type="http://schemas.openxmlformats.org/officeDocument/2006/relationships/hyperlink" Target="../03&#47112;&#50948;&#44592;/&#47112;&#50948;&#44592;.pptx" TargetMode="External"/><Relationship Id="rId74" Type="http://schemas.openxmlformats.org/officeDocument/2006/relationships/image" Target="../media/image30.png"/><Relationship Id="rId128" Type="http://schemas.openxmlformats.org/officeDocument/2006/relationships/image" Target="../media/image57.png"/><Relationship Id="rId149" Type="http://schemas.openxmlformats.org/officeDocument/2006/relationships/hyperlink" Target="../../&#49888;&#50557;PPT/51%20&#44264;&#47196;&#49352;&#49436;/&#44264;&#47196;&#49352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24&#50696;&#47112;&#48120;&#50556;/&#50696;&#47112;&#48120;&#50556;.pptx" TargetMode="External"/><Relationship Id="rId160" Type="http://schemas.openxmlformats.org/officeDocument/2006/relationships/image" Target="../media/image73.png"/><Relationship Id="rId181" Type="http://schemas.openxmlformats.org/officeDocument/2006/relationships/image" Target="../media/image89.png"/><Relationship Id="rId22" Type="http://schemas.openxmlformats.org/officeDocument/2006/relationships/image" Target="../media/image4.png"/><Relationship Id="rId43" Type="http://schemas.openxmlformats.org/officeDocument/2006/relationships/hyperlink" Target="&#54840;&#49464;&#50500;13&#51109;.pptx" TargetMode="External"/><Relationship Id="rId64" Type="http://schemas.openxmlformats.org/officeDocument/2006/relationships/image" Target="../media/image25.png"/><Relationship Id="rId118" Type="http://schemas.openxmlformats.org/officeDocument/2006/relationships/image" Target="../media/image52.png"/><Relationship Id="rId139" Type="http://schemas.openxmlformats.org/officeDocument/2006/relationships/hyperlink" Target="../../&#49888;&#50557;PPT/46%20&#44256;&#47536;&#46020;&#51204;&#49436;/&#44256;&#47536;&#46020;&#51204;&#49436;.pptx" TargetMode="External"/><Relationship Id="rId85" Type="http://schemas.openxmlformats.org/officeDocument/2006/relationships/hyperlink" Target="../19&#49884;&#54200;/&#49884;&#54200;.pptx" TargetMode="External"/><Relationship Id="rId150" Type="http://schemas.openxmlformats.org/officeDocument/2006/relationships/image" Target="../media/image68.png"/><Relationship Id="rId171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11.xml"/><Relationship Id="rId33" Type="http://schemas.openxmlformats.org/officeDocument/2006/relationships/hyperlink" Target="&#54840;&#49464;&#50500;08&#51109;.pptx" TargetMode="External"/><Relationship Id="rId108" Type="http://schemas.openxmlformats.org/officeDocument/2006/relationships/image" Target="../media/image47.png"/><Relationship Id="rId129" Type="http://schemas.openxmlformats.org/officeDocument/2006/relationships/hyperlink" Target="../../&#49888;&#50557;PPT/41%20&#47560;&#44032;&#48373;&#51020;/&#47560;&#44032;&#48373;&#51020;.pptx" TargetMode="External"/><Relationship Id="rId54" Type="http://schemas.openxmlformats.org/officeDocument/2006/relationships/image" Target="../media/image20.png"/><Relationship Id="rId75" Type="http://schemas.openxmlformats.org/officeDocument/2006/relationships/hyperlink" Target="../14&#50669;&#45824;&#54616;/&#50669;&#45824;&#54616;.pptx" TargetMode="External"/><Relationship Id="rId96" Type="http://schemas.openxmlformats.org/officeDocument/2006/relationships/image" Target="../media/image41.png"/><Relationship Id="rId140" Type="http://schemas.openxmlformats.org/officeDocument/2006/relationships/image" Target="../media/image63.png"/><Relationship Id="rId161" Type="http://schemas.openxmlformats.org/officeDocument/2006/relationships/hyperlink" Target="../../&#49888;&#50557;PPT/57%20&#48716;&#47112;&#47788;&#49436;/&#48716;&#47112;&#47788;&#49436;1&#51109;.pptx" TargetMode="External"/><Relationship Id="rId6" Type="http://schemas.openxmlformats.org/officeDocument/2006/relationships/slide" Target="slide5.xml"/><Relationship Id="rId23" Type="http://schemas.openxmlformats.org/officeDocument/2006/relationships/hyperlink" Target="&#54840;&#49464;&#50500;03&#51109;.pptx" TargetMode="External"/><Relationship Id="rId119" Type="http://schemas.openxmlformats.org/officeDocument/2006/relationships/hyperlink" Target="../36&#49828;&#48148;&#45264;/&#49828;&#48148;&#45264;.pptx" TargetMode="External"/><Relationship Id="rId44" Type="http://schemas.openxmlformats.org/officeDocument/2006/relationships/image" Target="../media/image15.png"/><Relationship Id="rId60" Type="http://schemas.openxmlformats.org/officeDocument/2006/relationships/image" Target="../media/image23.png"/><Relationship Id="rId65" Type="http://schemas.openxmlformats.org/officeDocument/2006/relationships/hyperlink" Target="../09&#49324;&#47924;&#50648;&#49345;/&#49324;&#47924;&#50648;&#49345;.pptx" TargetMode="External"/><Relationship Id="rId81" Type="http://schemas.openxmlformats.org/officeDocument/2006/relationships/hyperlink" Target="../17&#50640;&#49828;&#45908;/&#50640;&#49828;&#45908;.pptx" TargetMode="External"/><Relationship Id="rId86" Type="http://schemas.openxmlformats.org/officeDocument/2006/relationships/image" Target="../media/image36.png"/><Relationship Id="rId130" Type="http://schemas.openxmlformats.org/officeDocument/2006/relationships/image" Target="../media/image58.png"/><Relationship Id="rId135" Type="http://schemas.openxmlformats.org/officeDocument/2006/relationships/hyperlink" Target="../../&#49888;&#50557;PPT/44%20&#49324;&#46020;&#54665;&#51204;/&#49324;&#46020;&#54665;&#51204;.pptx" TargetMode="External"/><Relationship Id="rId15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6" Type="http://schemas.openxmlformats.org/officeDocument/2006/relationships/image" Target="../media/image71.png"/><Relationship Id="rId177" Type="http://schemas.openxmlformats.org/officeDocument/2006/relationships/hyperlink" Target="../../&#49888;&#50557;PPT/65%20&#50976;&#45796;&#49436;/&#50976;&#45796;&#49436;1&#51109;.pptx" TargetMode="External"/><Relationship Id="rId172" Type="http://schemas.openxmlformats.org/officeDocument/2006/relationships/image" Target="../media/image79.png"/><Relationship Id="rId13" Type="http://schemas.openxmlformats.org/officeDocument/2006/relationships/slide" Target="slide12.xml"/><Relationship Id="rId18" Type="http://schemas.openxmlformats.org/officeDocument/2006/relationships/image" Target="../media/image2.png"/><Relationship Id="rId39" Type="http://schemas.openxmlformats.org/officeDocument/2006/relationships/hyperlink" Target="&#54840;&#49464;&#50500;11&#51109;.pptx" TargetMode="External"/><Relationship Id="rId109" Type="http://schemas.openxmlformats.org/officeDocument/2006/relationships/hyperlink" Target="../31&#50724;&#48148;&#45852;/&#50724;&#48148;&#45852;1&#51109;.pptx" TargetMode="External"/><Relationship Id="rId34" Type="http://schemas.openxmlformats.org/officeDocument/2006/relationships/image" Target="../media/image10.png"/><Relationship Id="rId50" Type="http://schemas.openxmlformats.org/officeDocument/2006/relationships/image" Target="../media/image18.png"/><Relationship Id="rId55" Type="http://schemas.openxmlformats.org/officeDocument/2006/relationships/hyperlink" Target="../04&#48124;&#49688;&#44592;/&#48124;&#49688;&#44592;.pptx" TargetMode="External"/><Relationship Id="rId76" Type="http://schemas.openxmlformats.org/officeDocument/2006/relationships/image" Target="../media/image31.png"/><Relationship Id="rId97" Type="http://schemas.openxmlformats.org/officeDocument/2006/relationships/hyperlink" Target="../25&#50696;&#47112;&#48120;&#50556;&#50528;&#44032;/&#50696;&#47112;&#48120;&#50556;&#50528;&#44032;.pptx" TargetMode="External"/><Relationship Id="rId104" Type="http://schemas.openxmlformats.org/officeDocument/2006/relationships/image" Target="../media/image45.png"/><Relationship Id="rId120" Type="http://schemas.openxmlformats.org/officeDocument/2006/relationships/image" Target="../media/image53.png"/><Relationship Id="rId125" Type="http://schemas.openxmlformats.org/officeDocument/2006/relationships/hyperlink" Target="../39&#47568;&#46972;&#44592;/&#47568;&#46972;&#44592;.pptx" TargetMode="External"/><Relationship Id="rId141" Type="http://schemas.openxmlformats.org/officeDocument/2006/relationships/hyperlink" Target="../../&#49888;&#50557;PPT/47%20&#44256;&#47536;&#46020;&#54980;&#49436;/&#44256;&#47536;&#46020;&#54980;&#49436;.pptx" TargetMode="External"/><Relationship Id="rId146" Type="http://schemas.openxmlformats.org/officeDocument/2006/relationships/image" Target="../media/image66.png"/><Relationship Id="rId167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6.xml"/><Relationship Id="rId71" Type="http://schemas.openxmlformats.org/officeDocument/2006/relationships/hyperlink" Target="../11&#50676;&#50773;&#44592;&#49345;/&#50676;&#50773;&#44592;&#49345;.pptx" TargetMode="External"/><Relationship Id="rId92" Type="http://schemas.openxmlformats.org/officeDocument/2006/relationships/image" Target="../media/image39.png"/><Relationship Id="rId162" Type="http://schemas.openxmlformats.org/officeDocument/2006/relationships/image" Target="../media/image74.png"/><Relationship Id="rId2" Type="http://schemas.openxmlformats.org/officeDocument/2006/relationships/slide" Target="slide1.xml"/><Relationship Id="rId29" Type="http://schemas.openxmlformats.org/officeDocument/2006/relationships/hyperlink" Target="&#54840;&#49464;&#50500;06&#51109;.pptx" TargetMode="External"/><Relationship Id="rId24" Type="http://schemas.openxmlformats.org/officeDocument/2006/relationships/image" Target="../media/image5.png"/><Relationship Id="rId40" Type="http://schemas.openxmlformats.org/officeDocument/2006/relationships/image" Target="../media/image13.png"/><Relationship Id="rId45" Type="http://schemas.openxmlformats.org/officeDocument/2006/relationships/hyperlink" Target="&#54840;&#49464;&#50500;14&#51109;.pptx" TargetMode="External"/><Relationship Id="rId66" Type="http://schemas.openxmlformats.org/officeDocument/2006/relationships/image" Target="../media/image26.png"/><Relationship Id="rId87" Type="http://schemas.openxmlformats.org/officeDocument/2006/relationships/hyperlink" Target="../20&#51104;&#50616;/&#51104;&#50616;.pptx" TargetMode="External"/><Relationship Id="rId110" Type="http://schemas.openxmlformats.org/officeDocument/2006/relationships/image" Target="../media/image48.png"/><Relationship Id="rId115" Type="http://schemas.openxmlformats.org/officeDocument/2006/relationships/hyperlink" Target="../34&#45208;&#54996;/&#45208;&#54996;.pptx" TargetMode="External"/><Relationship Id="rId131" Type="http://schemas.openxmlformats.org/officeDocument/2006/relationships/hyperlink" Target="../../&#49888;&#50557;PPT/42%20&#45572;&#44032;&#48373;&#51020;/&#45572;&#44032;&#48373;&#51020;.pptx" TargetMode="External"/><Relationship Id="rId136" Type="http://schemas.openxmlformats.org/officeDocument/2006/relationships/image" Target="../media/image61.png"/><Relationship Id="rId157" Type="http://schemas.openxmlformats.org/officeDocument/2006/relationships/hyperlink" Target="../../&#49888;&#50557;PPT/55%20&#46356;&#47784;&#45936;&#54980;&#49436;/&#46356;&#47784;&#45936;&#54980;&#49436;.pptx" TargetMode="External"/><Relationship Id="rId178" Type="http://schemas.openxmlformats.org/officeDocument/2006/relationships/image" Target="../media/image82.png"/><Relationship Id="rId61" Type="http://schemas.openxmlformats.org/officeDocument/2006/relationships/hyperlink" Target="../07&#49324;&#49324;&#44592;/&#49324;&#49324;&#44592;.pptx" TargetMode="External"/><Relationship Id="rId82" Type="http://schemas.openxmlformats.org/officeDocument/2006/relationships/image" Target="../media/image34.png"/><Relationship Id="rId152" Type="http://schemas.openxmlformats.org/officeDocument/2006/relationships/image" Target="../media/image69.png"/><Relationship Id="rId173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hyperlink" Target="&#54840;&#49464;&#50500;01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8.png"/><Relationship Id="rId35" Type="http://schemas.openxmlformats.org/officeDocument/2006/relationships/hyperlink" Target="&#54840;&#49464;&#50500;09&#51109;.pptx" TargetMode="External"/><Relationship Id="rId56" Type="http://schemas.openxmlformats.org/officeDocument/2006/relationships/image" Target="../media/image21.png"/><Relationship Id="rId77" Type="http://schemas.openxmlformats.org/officeDocument/2006/relationships/hyperlink" Target="../15&#50640;&#49828;&#46972;/&#50640;&#49828;&#46972;.pptx" TargetMode="External"/><Relationship Id="rId100" Type="http://schemas.openxmlformats.org/officeDocument/2006/relationships/image" Target="../media/image43.png"/><Relationship Id="rId105" Type="http://schemas.openxmlformats.org/officeDocument/2006/relationships/hyperlink" Target="../29&#50836;&#50648;/&#50836;&#50648;.pptx" TargetMode="External"/><Relationship Id="rId126" Type="http://schemas.openxmlformats.org/officeDocument/2006/relationships/image" Target="../media/image56.png"/><Relationship Id="rId147" Type="http://schemas.openxmlformats.org/officeDocument/2006/relationships/hyperlink" Target="../../&#49888;&#50557;PPT/50%20&#48716;&#47549;&#48372;&#49436;/&#48716;&#47549;&#48372;&#49436;.pptx" TargetMode="External"/><Relationship Id="rId168" Type="http://schemas.openxmlformats.org/officeDocument/2006/relationships/image" Target="../media/image77.png"/><Relationship Id="rId8" Type="http://schemas.openxmlformats.org/officeDocument/2006/relationships/slide" Target="slide7.xml"/><Relationship Id="rId51" Type="http://schemas.openxmlformats.org/officeDocument/2006/relationships/hyperlink" Target="&#52285;&#49464;&#44592;.pptx" TargetMode="External"/><Relationship Id="rId72" Type="http://schemas.openxmlformats.org/officeDocument/2006/relationships/image" Target="../media/image29.png"/><Relationship Id="rId93" Type="http://schemas.openxmlformats.org/officeDocument/2006/relationships/hyperlink" Target="../23&#51060;&#49324;&#50556;/&#51060;&#49324;&#50556;.pptx" TargetMode="External"/><Relationship Id="rId98" Type="http://schemas.openxmlformats.org/officeDocument/2006/relationships/image" Target="../media/image42.png"/><Relationship Id="rId121" Type="http://schemas.openxmlformats.org/officeDocument/2006/relationships/hyperlink" Target="../37&#54617;&#44060;/&#54617;&#44060;.pptx" TargetMode="External"/><Relationship Id="rId142" Type="http://schemas.openxmlformats.org/officeDocument/2006/relationships/image" Target="../media/image64.png"/><Relationship Id="rId163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4840;&#49464;&#50500;04&#51109;.pptx" TargetMode="External"/><Relationship Id="rId46" Type="http://schemas.openxmlformats.org/officeDocument/2006/relationships/image" Target="../media/image16.png"/><Relationship Id="rId67" Type="http://schemas.openxmlformats.org/officeDocument/2006/relationships/hyperlink" Target="../10&#49324;&#47924;&#50648;&#54616;/&#49324;&#47924;&#50648;&#54616;.pptx" TargetMode="External"/><Relationship Id="rId116" Type="http://schemas.openxmlformats.org/officeDocument/2006/relationships/image" Target="../media/image51.png"/><Relationship Id="rId137" Type="http://schemas.openxmlformats.org/officeDocument/2006/relationships/hyperlink" Target="../../&#49888;&#50557;PPT/45%20&#47196;&#47560;&#49436;/&#47196;&#47560;&#49436;.pptx" TargetMode="External"/><Relationship Id="rId158" Type="http://schemas.openxmlformats.org/officeDocument/2006/relationships/image" Target="../media/image72.png"/><Relationship Id="rId20" Type="http://schemas.openxmlformats.org/officeDocument/2006/relationships/image" Target="../media/image3.png"/><Relationship Id="rId41" Type="http://schemas.openxmlformats.org/officeDocument/2006/relationships/hyperlink" Target="&#54840;&#49464;&#50500;12&#51109;.pptx" TargetMode="External"/><Relationship Id="rId62" Type="http://schemas.openxmlformats.org/officeDocument/2006/relationships/image" Target="../media/image24.png"/><Relationship Id="rId83" Type="http://schemas.openxmlformats.org/officeDocument/2006/relationships/hyperlink" Target="../18&#50853;&#44592;/&#50853;&#44592;.pptx" TargetMode="External"/><Relationship Id="rId88" Type="http://schemas.openxmlformats.org/officeDocument/2006/relationships/image" Target="../media/image37.png"/><Relationship Id="rId111" Type="http://schemas.openxmlformats.org/officeDocument/2006/relationships/hyperlink" Target="../32&#50836;&#45208;/&#50836;&#45208;.pptx" TargetMode="External"/><Relationship Id="rId132" Type="http://schemas.openxmlformats.org/officeDocument/2006/relationships/image" Target="../media/image59.png"/><Relationship Id="rId15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4" Type="http://schemas.openxmlformats.org/officeDocument/2006/relationships/image" Target="../media/image80.png"/><Relationship Id="rId179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1.png"/><Relationship Id="rId57" Type="http://schemas.openxmlformats.org/officeDocument/2006/relationships/hyperlink" Target="../05&#49888;&#47749;&#44592;/&#49888;&#47749;&#44592;.pptx" TargetMode="External"/><Relationship Id="rId106" Type="http://schemas.openxmlformats.org/officeDocument/2006/relationships/image" Target="../media/image46.png"/><Relationship Id="rId127" Type="http://schemas.openxmlformats.org/officeDocument/2006/relationships/hyperlink" Target="../../&#49888;&#50557;PPT/40%20&#47560;&#53468;&#48373;&#51020;/&#47560;&#53468;&#48373;&#51020;.pptx" TargetMode="External"/><Relationship Id="rId10" Type="http://schemas.openxmlformats.org/officeDocument/2006/relationships/slide" Target="slide9.xml"/><Relationship Id="rId31" Type="http://schemas.openxmlformats.org/officeDocument/2006/relationships/hyperlink" Target="&#54840;&#49464;&#50500;07&#51109;.pptx" TargetMode="External"/><Relationship Id="rId52" Type="http://schemas.openxmlformats.org/officeDocument/2006/relationships/image" Target="../media/image19.png"/><Relationship Id="rId73" Type="http://schemas.openxmlformats.org/officeDocument/2006/relationships/hyperlink" Target="../13&#50669;&#45824;&#49345;/&#50669;&#45824;&#49345;.pptx" TargetMode="External"/><Relationship Id="rId78" Type="http://schemas.openxmlformats.org/officeDocument/2006/relationships/image" Target="../media/image32.png"/><Relationship Id="rId94" Type="http://schemas.openxmlformats.org/officeDocument/2006/relationships/image" Target="../media/image40.png"/><Relationship Id="rId99" Type="http://schemas.openxmlformats.org/officeDocument/2006/relationships/hyperlink" Target="../26&#50640;&#49828;&#44180;/&#50640;&#49828;&#44180;.pptx" TargetMode="External"/><Relationship Id="rId101" Type="http://schemas.openxmlformats.org/officeDocument/2006/relationships/hyperlink" Target="../27&#45796;&#45768;&#50648;/&#45796;&#45768;&#50648;.pptx" TargetMode="External"/><Relationship Id="rId122" Type="http://schemas.openxmlformats.org/officeDocument/2006/relationships/image" Target="../media/image54.png"/><Relationship Id="rId143" Type="http://schemas.openxmlformats.org/officeDocument/2006/relationships/hyperlink" Target="../../&#49888;&#50557;PPT/48%20&#44040;&#46972;&#46356;&#50500;&#49436;/&#44040;&#46972;&#46356;&#50500;&#49436;.pptx" TargetMode="External"/><Relationship Id="rId148" Type="http://schemas.openxmlformats.org/officeDocument/2006/relationships/image" Target="../media/image67.png"/><Relationship Id="rId164" Type="http://schemas.openxmlformats.org/officeDocument/2006/relationships/image" Target="../media/image75.png"/><Relationship Id="rId169" Type="http://schemas.openxmlformats.org/officeDocument/2006/relationships/hyperlink" Target="../../&#49888;&#50557;PPT/61%20&#48288;&#46300;&#47196;&#54980;&#49436;/&#48288;&#46300;&#47196;&#54980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180" Type="http://schemas.openxmlformats.org/officeDocument/2006/relationships/image" Target="../media/image83.png"/><Relationship Id="rId26" Type="http://schemas.openxmlformats.org/officeDocument/2006/relationships/image" Target="../media/image6.png"/><Relationship Id="rId47" Type="http://schemas.openxmlformats.org/officeDocument/2006/relationships/hyperlink" Target="../../&#44396;-&#49888;&#50557;%20&#49457;&#44221;&#47785;&#47197;.pptx" TargetMode="External"/><Relationship Id="rId68" Type="http://schemas.openxmlformats.org/officeDocument/2006/relationships/image" Target="../media/image27.png"/><Relationship Id="rId89" Type="http://schemas.openxmlformats.org/officeDocument/2006/relationships/hyperlink" Target="../21&#51204;&#46020;&#49436;/&#51204;&#46020;&#49436;.pptx" TargetMode="External"/><Relationship Id="rId112" Type="http://schemas.openxmlformats.org/officeDocument/2006/relationships/image" Target="../media/image49.png"/><Relationship Id="rId133" Type="http://schemas.openxmlformats.org/officeDocument/2006/relationships/hyperlink" Target="../../&#49888;&#50557;PPT/43%20&#50836;&#54620;&#48373;&#51020;/&#50836;&#54620;&#48373;&#51020;.pptx" TargetMode="External"/><Relationship Id="rId154" Type="http://schemas.openxmlformats.org/officeDocument/2006/relationships/image" Target="../media/image70.png"/><Relationship Id="rId175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15.xml"/><Relationship Id="rId37" Type="http://schemas.openxmlformats.org/officeDocument/2006/relationships/hyperlink" Target="&#54840;&#49464;&#50500;10&#51109;.pptx" TargetMode="External"/><Relationship Id="rId58" Type="http://schemas.openxmlformats.org/officeDocument/2006/relationships/image" Target="../media/image22.png"/><Relationship Id="rId79" Type="http://schemas.openxmlformats.org/officeDocument/2006/relationships/hyperlink" Target="../16&#45712;&#54756;&#48120;&#50556;/&#45712;&#54756;&#48120;&#50556;.pptx" TargetMode="External"/><Relationship Id="rId102" Type="http://schemas.openxmlformats.org/officeDocument/2006/relationships/image" Target="../media/image44.png"/><Relationship Id="rId123" Type="http://schemas.openxmlformats.org/officeDocument/2006/relationships/hyperlink" Target="../38&#49828;&#44032;&#47028;/&#49828;&#44032;&#47028;.pptx" TargetMode="External"/><Relationship Id="rId144" Type="http://schemas.openxmlformats.org/officeDocument/2006/relationships/image" Target="../media/image65.png"/><Relationship Id="rId90" Type="http://schemas.openxmlformats.org/officeDocument/2006/relationships/image" Target="../media/image38.png"/><Relationship Id="rId165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hyperlink" Target="&#54840;&#49464;&#50500;05&#51109;.pptx" TargetMode="External"/><Relationship Id="rId48" Type="http://schemas.openxmlformats.org/officeDocument/2006/relationships/image" Target="../media/image17.png"/><Relationship Id="rId69" Type="http://schemas.openxmlformats.org/officeDocument/2006/relationships/hyperlink" Target="../12&#50676;&#50773;&#44592;&#54616;/&#50676;&#50773;&#44592;&#54616;.pptx" TargetMode="External"/><Relationship Id="rId113" Type="http://schemas.openxmlformats.org/officeDocument/2006/relationships/hyperlink" Target="../33&#48120;&#44032;/&#48120;&#44032;.pptx" TargetMode="External"/><Relationship Id="rId134" Type="http://schemas.openxmlformats.org/officeDocument/2006/relationships/image" Target="../media/image60.png"/><Relationship Id="rId80" Type="http://schemas.openxmlformats.org/officeDocument/2006/relationships/image" Target="../media/image33.png"/><Relationship Id="rId155" Type="http://schemas.openxmlformats.org/officeDocument/2006/relationships/hyperlink" Target="../../&#49888;&#50557;PPT/54%20&#46356;&#47784;&#45936;&#51204;&#49436;/&#46356;&#47784;&#45936;&#51204;&#49436;.pptx" TargetMode="External"/><Relationship Id="rId176" Type="http://schemas.openxmlformats.org/officeDocument/2006/relationships/image" Target="../media/image81.png"/><Relationship Id="rId17" Type="http://schemas.openxmlformats.org/officeDocument/2006/relationships/slide" Target="slide16.xml"/><Relationship Id="rId38" Type="http://schemas.openxmlformats.org/officeDocument/2006/relationships/image" Target="../media/image12.png"/><Relationship Id="rId59" Type="http://schemas.openxmlformats.org/officeDocument/2006/relationships/hyperlink" Target="../06&#50668;&#54840;&#49688;&#50500;/&#50668;&#54840;&#49688;&#50500;.pptx" TargetMode="External"/><Relationship Id="rId103" Type="http://schemas.openxmlformats.org/officeDocument/2006/relationships/hyperlink" Target="../28&#54840;&#49464;&#50500;/&#54840;&#49464;&#50500;.pptx" TargetMode="External"/><Relationship Id="rId124" Type="http://schemas.openxmlformats.org/officeDocument/2006/relationships/image" Target="../media/image55.png"/><Relationship Id="rId70" Type="http://schemas.openxmlformats.org/officeDocument/2006/relationships/image" Target="../media/image28.png"/><Relationship Id="rId91" Type="http://schemas.openxmlformats.org/officeDocument/2006/relationships/hyperlink" Target="../22&#50500;&#44032;/&#50500;&#44032;.pptx" TargetMode="External"/><Relationship Id="rId145" Type="http://schemas.openxmlformats.org/officeDocument/2006/relationships/hyperlink" Target="../../&#49888;&#50557;PPT/49%20&#50640;&#48288;&#49548;&#49436;/&#50640;&#48288;&#49548;&#49436;.pptx" TargetMode="External"/><Relationship Id="rId166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7.png"/><Relationship Id="rId49" Type="http://schemas.openxmlformats.org/officeDocument/2006/relationships/hyperlink" Target="../02&#52636;&#50528;&#44413;&#44592;/&#52636;&#50528;&#44413;&#44592;.pptx" TargetMode="External"/><Relationship Id="rId114" Type="http://schemas.openxmlformats.org/officeDocument/2006/relationships/image" Target="../media/image50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hyperlink" Target="../35&#54616;&#48149;&#44397;/&#54616;&#48149;&#44397;.pptx" TargetMode="External"/><Relationship Id="rId21" Type="http://schemas.openxmlformats.org/officeDocument/2006/relationships/hyperlink" Target="&#54840;&#49464;&#50500;02&#51109;.pptx" TargetMode="External"/><Relationship Id="rId42" Type="http://schemas.openxmlformats.org/officeDocument/2006/relationships/image" Target="../media/image14.png"/><Relationship Id="rId63" Type="http://schemas.openxmlformats.org/officeDocument/2006/relationships/hyperlink" Target="../08&#47355;&#44592;/&#47355;&#44592;.pptx" TargetMode="External"/><Relationship Id="rId84" Type="http://schemas.openxmlformats.org/officeDocument/2006/relationships/image" Target="../media/image35.png"/><Relationship Id="rId138" Type="http://schemas.openxmlformats.org/officeDocument/2006/relationships/image" Target="../media/image62.png"/><Relationship Id="rId159" Type="http://schemas.openxmlformats.org/officeDocument/2006/relationships/hyperlink" Target="../../&#49888;&#50557;PPT/56%20&#46356;&#46020;&#49436;/&#46356;&#46020;&#49436;.pptx" TargetMode="External"/><Relationship Id="rId170" Type="http://schemas.openxmlformats.org/officeDocument/2006/relationships/image" Target="../media/image78.png"/><Relationship Id="rId107" Type="http://schemas.openxmlformats.org/officeDocument/2006/relationships/hyperlink" Target="../30&#50500;&#47784;&#49828;/&#50500;&#47784;&#49828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9.png"/><Relationship Id="rId53" Type="http://schemas.openxmlformats.org/officeDocument/2006/relationships/hyperlink" Target="../03&#47112;&#50948;&#44592;/&#47112;&#50948;&#44592;.pptx" TargetMode="External"/><Relationship Id="rId74" Type="http://schemas.openxmlformats.org/officeDocument/2006/relationships/image" Target="../media/image30.png"/><Relationship Id="rId128" Type="http://schemas.openxmlformats.org/officeDocument/2006/relationships/image" Target="../media/image57.png"/><Relationship Id="rId149" Type="http://schemas.openxmlformats.org/officeDocument/2006/relationships/hyperlink" Target="../../&#49888;&#50557;PPT/51%20&#44264;&#47196;&#49352;&#49436;/&#44264;&#47196;&#49352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24&#50696;&#47112;&#48120;&#50556;/&#50696;&#47112;&#48120;&#50556;.pptx" TargetMode="External"/><Relationship Id="rId160" Type="http://schemas.openxmlformats.org/officeDocument/2006/relationships/image" Target="../media/image73.png"/><Relationship Id="rId181" Type="http://schemas.openxmlformats.org/officeDocument/2006/relationships/image" Target="../media/image90.png"/><Relationship Id="rId22" Type="http://schemas.openxmlformats.org/officeDocument/2006/relationships/image" Target="../media/image4.png"/><Relationship Id="rId43" Type="http://schemas.openxmlformats.org/officeDocument/2006/relationships/hyperlink" Target="&#54840;&#49464;&#50500;13&#51109;.pptx" TargetMode="External"/><Relationship Id="rId64" Type="http://schemas.openxmlformats.org/officeDocument/2006/relationships/image" Target="../media/image25.png"/><Relationship Id="rId118" Type="http://schemas.openxmlformats.org/officeDocument/2006/relationships/image" Target="../media/image52.png"/><Relationship Id="rId139" Type="http://schemas.openxmlformats.org/officeDocument/2006/relationships/hyperlink" Target="../../&#49888;&#50557;PPT/46%20&#44256;&#47536;&#46020;&#51204;&#49436;/&#44256;&#47536;&#46020;&#51204;&#49436;.pptx" TargetMode="External"/><Relationship Id="rId85" Type="http://schemas.openxmlformats.org/officeDocument/2006/relationships/hyperlink" Target="../19&#49884;&#54200;/&#49884;&#54200;.pptx" TargetMode="External"/><Relationship Id="rId150" Type="http://schemas.openxmlformats.org/officeDocument/2006/relationships/image" Target="../media/image68.png"/><Relationship Id="rId171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11.xml"/><Relationship Id="rId33" Type="http://schemas.openxmlformats.org/officeDocument/2006/relationships/hyperlink" Target="&#54840;&#49464;&#50500;08&#51109;.pptx" TargetMode="External"/><Relationship Id="rId108" Type="http://schemas.openxmlformats.org/officeDocument/2006/relationships/image" Target="../media/image47.png"/><Relationship Id="rId129" Type="http://schemas.openxmlformats.org/officeDocument/2006/relationships/hyperlink" Target="../../&#49888;&#50557;PPT/41%20&#47560;&#44032;&#48373;&#51020;/&#47560;&#44032;&#48373;&#51020;.pptx" TargetMode="External"/><Relationship Id="rId54" Type="http://schemas.openxmlformats.org/officeDocument/2006/relationships/image" Target="../media/image20.png"/><Relationship Id="rId75" Type="http://schemas.openxmlformats.org/officeDocument/2006/relationships/hyperlink" Target="../14&#50669;&#45824;&#54616;/&#50669;&#45824;&#54616;.pptx" TargetMode="External"/><Relationship Id="rId96" Type="http://schemas.openxmlformats.org/officeDocument/2006/relationships/image" Target="../media/image41.png"/><Relationship Id="rId140" Type="http://schemas.openxmlformats.org/officeDocument/2006/relationships/image" Target="../media/image63.png"/><Relationship Id="rId161" Type="http://schemas.openxmlformats.org/officeDocument/2006/relationships/hyperlink" Target="../../&#49888;&#50557;PPT/57%20&#48716;&#47112;&#47788;&#49436;/&#48716;&#47112;&#47788;&#49436;1&#51109;.pptx" TargetMode="External"/><Relationship Id="rId6" Type="http://schemas.openxmlformats.org/officeDocument/2006/relationships/slide" Target="slide5.xml"/><Relationship Id="rId23" Type="http://schemas.openxmlformats.org/officeDocument/2006/relationships/hyperlink" Target="&#54840;&#49464;&#50500;03&#51109;.pptx" TargetMode="External"/><Relationship Id="rId119" Type="http://schemas.openxmlformats.org/officeDocument/2006/relationships/hyperlink" Target="../36&#49828;&#48148;&#45264;/&#49828;&#48148;&#45264;.pptx" TargetMode="External"/><Relationship Id="rId44" Type="http://schemas.openxmlformats.org/officeDocument/2006/relationships/image" Target="../media/image15.png"/><Relationship Id="rId60" Type="http://schemas.openxmlformats.org/officeDocument/2006/relationships/image" Target="../media/image23.png"/><Relationship Id="rId65" Type="http://schemas.openxmlformats.org/officeDocument/2006/relationships/hyperlink" Target="../09&#49324;&#47924;&#50648;&#49345;/&#49324;&#47924;&#50648;&#49345;.pptx" TargetMode="External"/><Relationship Id="rId81" Type="http://schemas.openxmlformats.org/officeDocument/2006/relationships/hyperlink" Target="../17&#50640;&#49828;&#45908;/&#50640;&#49828;&#45908;.pptx" TargetMode="External"/><Relationship Id="rId86" Type="http://schemas.openxmlformats.org/officeDocument/2006/relationships/image" Target="../media/image36.png"/><Relationship Id="rId130" Type="http://schemas.openxmlformats.org/officeDocument/2006/relationships/image" Target="../media/image58.png"/><Relationship Id="rId135" Type="http://schemas.openxmlformats.org/officeDocument/2006/relationships/hyperlink" Target="../../&#49888;&#50557;PPT/44%20&#49324;&#46020;&#54665;&#51204;/&#49324;&#46020;&#54665;&#51204;.pptx" TargetMode="External"/><Relationship Id="rId15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6" Type="http://schemas.openxmlformats.org/officeDocument/2006/relationships/image" Target="../media/image71.png"/><Relationship Id="rId177" Type="http://schemas.openxmlformats.org/officeDocument/2006/relationships/hyperlink" Target="../../&#49888;&#50557;PPT/65%20&#50976;&#45796;&#49436;/&#50976;&#45796;&#49436;1&#51109;.pptx" TargetMode="External"/><Relationship Id="rId172" Type="http://schemas.openxmlformats.org/officeDocument/2006/relationships/image" Target="../media/image79.png"/><Relationship Id="rId13" Type="http://schemas.openxmlformats.org/officeDocument/2006/relationships/slide" Target="slide12.xml"/><Relationship Id="rId18" Type="http://schemas.openxmlformats.org/officeDocument/2006/relationships/image" Target="../media/image2.png"/><Relationship Id="rId39" Type="http://schemas.openxmlformats.org/officeDocument/2006/relationships/hyperlink" Target="&#54840;&#49464;&#50500;11&#51109;.pptx" TargetMode="External"/><Relationship Id="rId109" Type="http://schemas.openxmlformats.org/officeDocument/2006/relationships/hyperlink" Target="../31&#50724;&#48148;&#45852;/&#50724;&#48148;&#45852;1&#51109;.pptx" TargetMode="External"/><Relationship Id="rId34" Type="http://schemas.openxmlformats.org/officeDocument/2006/relationships/image" Target="../media/image10.png"/><Relationship Id="rId50" Type="http://schemas.openxmlformats.org/officeDocument/2006/relationships/image" Target="../media/image18.png"/><Relationship Id="rId55" Type="http://schemas.openxmlformats.org/officeDocument/2006/relationships/hyperlink" Target="../04&#48124;&#49688;&#44592;/&#48124;&#49688;&#44592;.pptx" TargetMode="External"/><Relationship Id="rId76" Type="http://schemas.openxmlformats.org/officeDocument/2006/relationships/image" Target="../media/image31.png"/><Relationship Id="rId97" Type="http://schemas.openxmlformats.org/officeDocument/2006/relationships/hyperlink" Target="../25&#50696;&#47112;&#48120;&#50556;&#50528;&#44032;/&#50696;&#47112;&#48120;&#50556;&#50528;&#44032;.pptx" TargetMode="External"/><Relationship Id="rId104" Type="http://schemas.openxmlformats.org/officeDocument/2006/relationships/image" Target="../media/image45.png"/><Relationship Id="rId120" Type="http://schemas.openxmlformats.org/officeDocument/2006/relationships/image" Target="../media/image53.png"/><Relationship Id="rId125" Type="http://schemas.openxmlformats.org/officeDocument/2006/relationships/hyperlink" Target="../39&#47568;&#46972;&#44592;/&#47568;&#46972;&#44592;.pptx" TargetMode="External"/><Relationship Id="rId141" Type="http://schemas.openxmlformats.org/officeDocument/2006/relationships/hyperlink" Target="../../&#49888;&#50557;PPT/47%20&#44256;&#47536;&#46020;&#54980;&#49436;/&#44256;&#47536;&#46020;&#54980;&#49436;.pptx" TargetMode="External"/><Relationship Id="rId146" Type="http://schemas.openxmlformats.org/officeDocument/2006/relationships/image" Target="../media/image66.png"/><Relationship Id="rId167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6.xml"/><Relationship Id="rId71" Type="http://schemas.openxmlformats.org/officeDocument/2006/relationships/hyperlink" Target="../11&#50676;&#50773;&#44592;&#49345;/&#50676;&#50773;&#44592;&#49345;.pptx" TargetMode="External"/><Relationship Id="rId92" Type="http://schemas.openxmlformats.org/officeDocument/2006/relationships/image" Target="../media/image39.png"/><Relationship Id="rId162" Type="http://schemas.openxmlformats.org/officeDocument/2006/relationships/image" Target="../media/image74.png"/><Relationship Id="rId2" Type="http://schemas.openxmlformats.org/officeDocument/2006/relationships/slide" Target="slide1.xml"/><Relationship Id="rId29" Type="http://schemas.openxmlformats.org/officeDocument/2006/relationships/hyperlink" Target="&#54840;&#49464;&#50500;06&#51109;.pptx" TargetMode="External"/><Relationship Id="rId24" Type="http://schemas.openxmlformats.org/officeDocument/2006/relationships/image" Target="../media/image5.png"/><Relationship Id="rId40" Type="http://schemas.openxmlformats.org/officeDocument/2006/relationships/image" Target="../media/image13.png"/><Relationship Id="rId45" Type="http://schemas.openxmlformats.org/officeDocument/2006/relationships/hyperlink" Target="&#54840;&#49464;&#50500;14&#51109;.pptx" TargetMode="External"/><Relationship Id="rId66" Type="http://schemas.openxmlformats.org/officeDocument/2006/relationships/image" Target="../media/image26.png"/><Relationship Id="rId87" Type="http://schemas.openxmlformats.org/officeDocument/2006/relationships/hyperlink" Target="../20&#51104;&#50616;/&#51104;&#50616;.pptx" TargetMode="External"/><Relationship Id="rId110" Type="http://schemas.openxmlformats.org/officeDocument/2006/relationships/image" Target="../media/image48.png"/><Relationship Id="rId115" Type="http://schemas.openxmlformats.org/officeDocument/2006/relationships/hyperlink" Target="../34&#45208;&#54996;/&#45208;&#54996;.pptx" TargetMode="External"/><Relationship Id="rId131" Type="http://schemas.openxmlformats.org/officeDocument/2006/relationships/hyperlink" Target="../../&#49888;&#50557;PPT/42%20&#45572;&#44032;&#48373;&#51020;/&#45572;&#44032;&#48373;&#51020;.pptx" TargetMode="External"/><Relationship Id="rId136" Type="http://schemas.openxmlformats.org/officeDocument/2006/relationships/image" Target="../media/image61.png"/><Relationship Id="rId157" Type="http://schemas.openxmlformats.org/officeDocument/2006/relationships/hyperlink" Target="../../&#49888;&#50557;PPT/55%20&#46356;&#47784;&#45936;&#54980;&#49436;/&#46356;&#47784;&#45936;&#54980;&#49436;.pptx" TargetMode="External"/><Relationship Id="rId178" Type="http://schemas.openxmlformats.org/officeDocument/2006/relationships/image" Target="../media/image82.png"/><Relationship Id="rId61" Type="http://schemas.openxmlformats.org/officeDocument/2006/relationships/hyperlink" Target="../07&#49324;&#49324;&#44592;/&#49324;&#49324;&#44592;.pptx" TargetMode="External"/><Relationship Id="rId82" Type="http://schemas.openxmlformats.org/officeDocument/2006/relationships/image" Target="../media/image34.png"/><Relationship Id="rId152" Type="http://schemas.openxmlformats.org/officeDocument/2006/relationships/image" Target="../media/image69.png"/><Relationship Id="rId173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hyperlink" Target="&#54840;&#49464;&#50500;01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8.png"/><Relationship Id="rId35" Type="http://schemas.openxmlformats.org/officeDocument/2006/relationships/hyperlink" Target="&#54840;&#49464;&#50500;09&#51109;.pptx" TargetMode="External"/><Relationship Id="rId56" Type="http://schemas.openxmlformats.org/officeDocument/2006/relationships/image" Target="../media/image21.png"/><Relationship Id="rId77" Type="http://schemas.openxmlformats.org/officeDocument/2006/relationships/hyperlink" Target="../15&#50640;&#49828;&#46972;/&#50640;&#49828;&#46972;.pptx" TargetMode="External"/><Relationship Id="rId100" Type="http://schemas.openxmlformats.org/officeDocument/2006/relationships/image" Target="../media/image43.png"/><Relationship Id="rId105" Type="http://schemas.openxmlformats.org/officeDocument/2006/relationships/hyperlink" Target="../29&#50836;&#50648;/&#50836;&#50648;.pptx" TargetMode="External"/><Relationship Id="rId126" Type="http://schemas.openxmlformats.org/officeDocument/2006/relationships/image" Target="../media/image56.png"/><Relationship Id="rId147" Type="http://schemas.openxmlformats.org/officeDocument/2006/relationships/hyperlink" Target="../../&#49888;&#50557;PPT/50%20&#48716;&#47549;&#48372;&#49436;/&#48716;&#47549;&#48372;&#49436;.pptx" TargetMode="External"/><Relationship Id="rId168" Type="http://schemas.openxmlformats.org/officeDocument/2006/relationships/image" Target="../media/image77.png"/><Relationship Id="rId8" Type="http://schemas.openxmlformats.org/officeDocument/2006/relationships/slide" Target="slide7.xml"/><Relationship Id="rId51" Type="http://schemas.openxmlformats.org/officeDocument/2006/relationships/hyperlink" Target="&#52285;&#49464;&#44592;.pptx" TargetMode="External"/><Relationship Id="rId72" Type="http://schemas.openxmlformats.org/officeDocument/2006/relationships/image" Target="../media/image29.png"/><Relationship Id="rId93" Type="http://schemas.openxmlformats.org/officeDocument/2006/relationships/hyperlink" Target="../23&#51060;&#49324;&#50556;/&#51060;&#49324;&#50556;.pptx" TargetMode="External"/><Relationship Id="rId98" Type="http://schemas.openxmlformats.org/officeDocument/2006/relationships/image" Target="../media/image42.png"/><Relationship Id="rId121" Type="http://schemas.openxmlformats.org/officeDocument/2006/relationships/hyperlink" Target="../37&#54617;&#44060;/&#54617;&#44060;.pptx" TargetMode="External"/><Relationship Id="rId142" Type="http://schemas.openxmlformats.org/officeDocument/2006/relationships/image" Target="../media/image64.png"/><Relationship Id="rId163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4840;&#49464;&#50500;04&#51109;.pptx" TargetMode="External"/><Relationship Id="rId46" Type="http://schemas.openxmlformats.org/officeDocument/2006/relationships/image" Target="../media/image16.png"/><Relationship Id="rId67" Type="http://schemas.openxmlformats.org/officeDocument/2006/relationships/hyperlink" Target="../10&#49324;&#47924;&#50648;&#54616;/&#49324;&#47924;&#50648;&#54616;.pptx" TargetMode="External"/><Relationship Id="rId116" Type="http://schemas.openxmlformats.org/officeDocument/2006/relationships/image" Target="../media/image51.png"/><Relationship Id="rId137" Type="http://schemas.openxmlformats.org/officeDocument/2006/relationships/hyperlink" Target="../../&#49888;&#50557;PPT/45%20&#47196;&#47560;&#49436;/&#47196;&#47560;&#49436;.pptx" TargetMode="External"/><Relationship Id="rId158" Type="http://schemas.openxmlformats.org/officeDocument/2006/relationships/image" Target="../media/image72.png"/><Relationship Id="rId20" Type="http://schemas.openxmlformats.org/officeDocument/2006/relationships/image" Target="../media/image3.png"/><Relationship Id="rId41" Type="http://schemas.openxmlformats.org/officeDocument/2006/relationships/hyperlink" Target="&#54840;&#49464;&#50500;12&#51109;.pptx" TargetMode="External"/><Relationship Id="rId62" Type="http://schemas.openxmlformats.org/officeDocument/2006/relationships/image" Target="../media/image24.png"/><Relationship Id="rId83" Type="http://schemas.openxmlformats.org/officeDocument/2006/relationships/hyperlink" Target="../18&#50853;&#44592;/&#50853;&#44592;.pptx" TargetMode="External"/><Relationship Id="rId88" Type="http://schemas.openxmlformats.org/officeDocument/2006/relationships/image" Target="../media/image37.png"/><Relationship Id="rId111" Type="http://schemas.openxmlformats.org/officeDocument/2006/relationships/hyperlink" Target="../32&#50836;&#45208;/&#50836;&#45208;.pptx" TargetMode="External"/><Relationship Id="rId132" Type="http://schemas.openxmlformats.org/officeDocument/2006/relationships/image" Target="../media/image59.png"/><Relationship Id="rId15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4" Type="http://schemas.openxmlformats.org/officeDocument/2006/relationships/image" Target="../media/image80.png"/><Relationship Id="rId179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1.png"/><Relationship Id="rId57" Type="http://schemas.openxmlformats.org/officeDocument/2006/relationships/hyperlink" Target="../05&#49888;&#47749;&#44592;/&#49888;&#47749;&#44592;.pptx" TargetMode="External"/><Relationship Id="rId106" Type="http://schemas.openxmlformats.org/officeDocument/2006/relationships/image" Target="../media/image46.png"/><Relationship Id="rId127" Type="http://schemas.openxmlformats.org/officeDocument/2006/relationships/hyperlink" Target="../../&#49888;&#50557;PPT/40%20&#47560;&#53468;&#48373;&#51020;/&#47560;&#53468;&#48373;&#51020;.pptx" TargetMode="External"/><Relationship Id="rId10" Type="http://schemas.openxmlformats.org/officeDocument/2006/relationships/slide" Target="slide9.xml"/><Relationship Id="rId31" Type="http://schemas.openxmlformats.org/officeDocument/2006/relationships/hyperlink" Target="&#54840;&#49464;&#50500;07&#51109;.pptx" TargetMode="External"/><Relationship Id="rId52" Type="http://schemas.openxmlformats.org/officeDocument/2006/relationships/image" Target="../media/image19.png"/><Relationship Id="rId73" Type="http://schemas.openxmlformats.org/officeDocument/2006/relationships/hyperlink" Target="../13&#50669;&#45824;&#49345;/&#50669;&#45824;&#49345;.pptx" TargetMode="External"/><Relationship Id="rId78" Type="http://schemas.openxmlformats.org/officeDocument/2006/relationships/image" Target="../media/image32.png"/><Relationship Id="rId94" Type="http://schemas.openxmlformats.org/officeDocument/2006/relationships/image" Target="../media/image40.png"/><Relationship Id="rId99" Type="http://schemas.openxmlformats.org/officeDocument/2006/relationships/hyperlink" Target="../26&#50640;&#49828;&#44180;/&#50640;&#49828;&#44180;.pptx" TargetMode="External"/><Relationship Id="rId101" Type="http://schemas.openxmlformats.org/officeDocument/2006/relationships/hyperlink" Target="../27&#45796;&#45768;&#50648;/&#45796;&#45768;&#50648;.pptx" TargetMode="External"/><Relationship Id="rId122" Type="http://schemas.openxmlformats.org/officeDocument/2006/relationships/image" Target="../media/image54.png"/><Relationship Id="rId143" Type="http://schemas.openxmlformats.org/officeDocument/2006/relationships/hyperlink" Target="../../&#49888;&#50557;PPT/48%20&#44040;&#46972;&#46356;&#50500;&#49436;/&#44040;&#46972;&#46356;&#50500;&#49436;.pptx" TargetMode="External"/><Relationship Id="rId148" Type="http://schemas.openxmlformats.org/officeDocument/2006/relationships/image" Target="../media/image67.png"/><Relationship Id="rId164" Type="http://schemas.openxmlformats.org/officeDocument/2006/relationships/image" Target="../media/image75.png"/><Relationship Id="rId169" Type="http://schemas.openxmlformats.org/officeDocument/2006/relationships/hyperlink" Target="../../&#49888;&#50557;PPT/61%20&#48288;&#46300;&#47196;&#54980;&#49436;/&#48288;&#46300;&#47196;&#54980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180" Type="http://schemas.openxmlformats.org/officeDocument/2006/relationships/image" Target="../media/image83.png"/><Relationship Id="rId26" Type="http://schemas.openxmlformats.org/officeDocument/2006/relationships/image" Target="../media/image6.png"/><Relationship Id="rId47" Type="http://schemas.openxmlformats.org/officeDocument/2006/relationships/hyperlink" Target="../../&#44396;-&#49888;&#50557;%20&#49457;&#44221;&#47785;&#47197;.pptx" TargetMode="External"/><Relationship Id="rId68" Type="http://schemas.openxmlformats.org/officeDocument/2006/relationships/image" Target="../media/image27.png"/><Relationship Id="rId89" Type="http://schemas.openxmlformats.org/officeDocument/2006/relationships/hyperlink" Target="../21&#51204;&#46020;&#49436;/&#51204;&#46020;&#49436;.pptx" TargetMode="External"/><Relationship Id="rId112" Type="http://schemas.openxmlformats.org/officeDocument/2006/relationships/image" Target="../media/image49.png"/><Relationship Id="rId133" Type="http://schemas.openxmlformats.org/officeDocument/2006/relationships/hyperlink" Target="../../&#49888;&#50557;PPT/43%20&#50836;&#54620;&#48373;&#51020;/&#50836;&#54620;&#48373;&#51020;.pptx" TargetMode="External"/><Relationship Id="rId154" Type="http://schemas.openxmlformats.org/officeDocument/2006/relationships/image" Target="../media/image70.png"/><Relationship Id="rId175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15.xml"/><Relationship Id="rId37" Type="http://schemas.openxmlformats.org/officeDocument/2006/relationships/hyperlink" Target="&#54840;&#49464;&#50500;10&#51109;.pptx" TargetMode="External"/><Relationship Id="rId58" Type="http://schemas.openxmlformats.org/officeDocument/2006/relationships/image" Target="../media/image22.png"/><Relationship Id="rId79" Type="http://schemas.openxmlformats.org/officeDocument/2006/relationships/hyperlink" Target="../16&#45712;&#54756;&#48120;&#50556;/&#45712;&#54756;&#48120;&#50556;.pptx" TargetMode="External"/><Relationship Id="rId102" Type="http://schemas.openxmlformats.org/officeDocument/2006/relationships/image" Target="../media/image44.png"/><Relationship Id="rId123" Type="http://schemas.openxmlformats.org/officeDocument/2006/relationships/hyperlink" Target="../38&#49828;&#44032;&#47028;/&#49828;&#44032;&#47028;.pptx" TargetMode="External"/><Relationship Id="rId144" Type="http://schemas.openxmlformats.org/officeDocument/2006/relationships/image" Target="../media/image65.png"/><Relationship Id="rId90" Type="http://schemas.openxmlformats.org/officeDocument/2006/relationships/image" Target="../media/image38.png"/><Relationship Id="rId165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hyperlink" Target="&#54840;&#49464;&#50500;05&#51109;.pptx" TargetMode="External"/><Relationship Id="rId48" Type="http://schemas.openxmlformats.org/officeDocument/2006/relationships/image" Target="../media/image17.png"/><Relationship Id="rId69" Type="http://schemas.openxmlformats.org/officeDocument/2006/relationships/hyperlink" Target="../12&#50676;&#50773;&#44592;&#54616;/&#50676;&#50773;&#44592;&#54616;.pptx" TargetMode="External"/><Relationship Id="rId113" Type="http://schemas.openxmlformats.org/officeDocument/2006/relationships/hyperlink" Target="../33&#48120;&#44032;/&#48120;&#44032;.pptx" TargetMode="External"/><Relationship Id="rId134" Type="http://schemas.openxmlformats.org/officeDocument/2006/relationships/image" Target="../media/image60.png"/><Relationship Id="rId80" Type="http://schemas.openxmlformats.org/officeDocument/2006/relationships/image" Target="../media/image33.png"/><Relationship Id="rId155" Type="http://schemas.openxmlformats.org/officeDocument/2006/relationships/hyperlink" Target="../../&#49888;&#50557;PPT/54%20&#46356;&#47784;&#45936;&#51204;&#49436;/&#46356;&#47784;&#45936;&#51204;&#49436;.pptx" TargetMode="External"/><Relationship Id="rId176" Type="http://schemas.openxmlformats.org/officeDocument/2006/relationships/image" Target="../media/image81.png"/><Relationship Id="rId17" Type="http://schemas.openxmlformats.org/officeDocument/2006/relationships/slide" Target="slide16.xml"/><Relationship Id="rId38" Type="http://schemas.openxmlformats.org/officeDocument/2006/relationships/image" Target="../media/image12.png"/><Relationship Id="rId59" Type="http://schemas.openxmlformats.org/officeDocument/2006/relationships/hyperlink" Target="../06&#50668;&#54840;&#49688;&#50500;/&#50668;&#54840;&#49688;&#50500;.pptx" TargetMode="External"/><Relationship Id="rId103" Type="http://schemas.openxmlformats.org/officeDocument/2006/relationships/hyperlink" Target="../28&#54840;&#49464;&#50500;/&#54840;&#49464;&#50500;.pptx" TargetMode="External"/><Relationship Id="rId124" Type="http://schemas.openxmlformats.org/officeDocument/2006/relationships/image" Target="../media/image55.png"/><Relationship Id="rId70" Type="http://schemas.openxmlformats.org/officeDocument/2006/relationships/image" Target="../media/image28.png"/><Relationship Id="rId91" Type="http://schemas.openxmlformats.org/officeDocument/2006/relationships/hyperlink" Target="../22&#50500;&#44032;/&#50500;&#44032;.pptx" TargetMode="External"/><Relationship Id="rId145" Type="http://schemas.openxmlformats.org/officeDocument/2006/relationships/hyperlink" Target="../../&#49888;&#50557;PPT/49%20&#50640;&#48288;&#49548;&#49436;/&#50640;&#48288;&#49548;&#49436;.pptx" TargetMode="External"/><Relationship Id="rId166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7.png"/><Relationship Id="rId49" Type="http://schemas.openxmlformats.org/officeDocument/2006/relationships/hyperlink" Target="../02&#52636;&#50528;&#44413;&#44592;/&#52636;&#50528;&#44413;&#44592;.pptx" TargetMode="External"/><Relationship Id="rId114" Type="http://schemas.openxmlformats.org/officeDocument/2006/relationships/image" Target="../media/image50.png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hyperlink" Target="../35&#54616;&#48149;&#44397;/&#54616;&#48149;&#44397;.pptx" TargetMode="External"/><Relationship Id="rId21" Type="http://schemas.openxmlformats.org/officeDocument/2006/relationships/hyperlink" Target="&#54840;&#49464;&#50500;02&#51109;.pptx" TargetMode="External"/><Relationship Id="rId42" Type="http://schemas.openxmlformats.org/officeDocument/2006/relationships/image" Target="../media/image14.png"/><Relationship Id="rId63" Type="http://schemas.openxmlformats.org/officeDocument/2006/relationships/hyperlink" Target="../08&#47355;&#44592;/&#47355;&#44592;.pptx" TargetMode="External"/><Relationship Id="rId84" Type="http://schemas.openxmlformats.org/officeDocument/2006/relationships/image" Target="../media/image35.png"/><Relationship Id="rId138" Type="http://schemas.openxmlformats.org/officeDocument/2006/relationships/image" Target="../media/image62.png"/><Relationship Id="rId159" Type="http://schemas.openxmlformats.org/officeDocument/2006/relationships/hyperlink" Target="../../&#49888;&#50557;PPT/56%20&#46356;&#46020;&#49436;/&#46356;&#46020;&#49436;.pptx" TargetMode="External"/><Relationship Id="rId170" Type="http://schemas.openxmlformats.org/officeDocument/2006/relationships/image" Target="../media/image78.png"/><Relationship Id="rId107" Type="http://schemas.openxmlformats.org/officeDocument/2006/relationships/hyperlink" Target="../30&#50500;&#47784;&#49828;/&#50500;&#47784;&#49828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9.png"/><Relationship Id="rId53" Type="http://schemas.openxmlformats.org/officeDocument/2006/relationships/hyperlink" Target="../03&#47112;&#50948;&#44592;/&#47112;&#50948;&#44592;.pptx" TargetMode="External"/><Relationship Id="rId74" Type="http://schemas.openxmlformats.org/officeDocument/2006/relationships/image" Target="../media/image30.png"/><Relationship Id="rId128" Type="http://schemas.openxmlformats.org/officeDocument/2006/relationships/image" Target="../media/image57.png"/><Relationship Id="rId149" Type="http://schemas.openxmlformats.org/officeDocument/2006/relationships/hyperlink" Target="../../&#49888;&#50557;PPT/51%20&#44264;&#47196;&#49352;&#49436;/&#44264;&#47196;&#49352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24&#50696;&#47112;&#48120;&#50556;/&#50696;&#47112;&#48120;&#50556;.pptx" TargetMode="External"/><Relationship Id="rId160" Type="http://schemas.openxmlformats.org/officeDocument/2006/relationships/image" Target="../media/image73.png"/><Relationship Id="rId181" Type="http://schemas.openxmlformats.org/officeDocument/2006/relationships/image" Target="../media/image91.png"/><Relationship Id="rId22" Type="http://schemas.openxmlformats.org/officeDocument/2006/relationships/image" Target="../media/image4.png"/><Relationship Id="rId43" Type="http://schemas.openxmlformats.org/officeDocument/2006/relationships/hyperlink" Target="&#54840;&#49464;&#50500;13&#51109;.pptx" TargetMode="External"/><Relationship Id="rId64" Type="http://schemas.openxmlformats.org/officeDocument/2006/relationships/image" Target="../media/image25.png"/><Relationship Id="rId118" Type="http://schemas.openxmlformats.org/officeDocument/2006/relationships/image" Target="../media/image52.png"/><Relationship Id="rId139" Type="http://schemas.openxmlformats.org/officeDocument/2006/relationships/hyperlink" Target="../../&#49888;&#50557;PPT/46%20&#44256;&#47536;&#46020;&#51204;&#49436;/&#44256;&#47536;&#46020;&#51204;&#49436;.pptx" TargetMode="External"/><Relationship Id="rId85" Type="http://schemas.openxmlformats.org/officeDocument/2006/relationships/hyperlink" Target="../19&#49884;&#54200;/&#49884;&#54200;.pptx" TargetMode="External"/><Relationship Id="rId150" Type="http://schemas.openxmlformats.org/officeDocument/2006/relationships/image" Target="../media/image68.png"/><Relationship Id="rId171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11.xml"/><Relationship Id="rId33" Type="http://schemas.openxmlformats.org/officeDocument/2006/relationships/hyperlink" Target="&#54840;&#49464;&#50500;08&#51109;.pptx" TargetMode="External"/><Relationship Id="rId108" Type="http://schemas.openxmlformats.org/officeDocument/2006/relationships/image" Target="../media/image47.png"/><Relationship Id="rId129" Type="http://schemas.openxmlformats.org/officeDocument/2006/relationships/hyperlink" Target="../../&#49888;&#50557;PPT/41%20&#47560;&#44032;&#48373;&#51020;/&#47560;&#44032;&#48373;&#51020;.pptx" TargetMode="External"/><Relationship Id="rId54" Type="http://schemas.openxmlformats.org/officeDocument/2006/relationships/image" Target="../media/image20.png"/><Relationship Id="rId75" Type="http://schemas.openxmlformats.org/officeDocument/2006/relationships/hyperlink" Target="../14&#50669;&#45824;&#54616;/&#50669;&#45824;&#54616;.pptx" TargetMode="External"/><Relationship Id="rId96" Type="http://schemas.openxmlformats.org/officeDocument/2006/relationships/image" Target="../media/image41.png"/><Relationship Id="rId140" Type="http://schemas.openxmlformats.org/officeDocument/2006/relationships/image" Target="../media/image63.png"/><Relationship Id="rId161" Type="http://schemas.openxmlformats.org/officeDocument/2006/relationships/hyperlink" Target="../../&#49888;&#50557;PPT/57%20&#48716;&#47112;&#47788;&#49436;/&#48716;&#47112;&#47788;&#49436;1&#51109;.pptx" TargetMode="External"/><Relationship Id="rId6" Type="http://schemas.openxmlformats.org/officeDocument/2006/relationships/slide" Target="slide5.xml"/><Relationship Id="rId23" Type="http://schemas.openxmlformats.org/officeDocument/2006/relationships/hyperlink" Target="&#54840;&#49464;&#50500;03&#51109;.pptx" TargetMode="External"/><Relationship Id="rId119" Type="http://schemas.openxmlformats.org/officeDocument/2006/relationships/hyperlink" Target="../36&#49828;&#48148;&#45264;/&#49828;&#48148;&#45264;.pptx" TargetMode="External"/><Relationship Id="rId44" Type="http://schemas.openxmlformats.org/officeDocument/2006/relationships/image" Target="../media/image15.png"/><Relationship Id="rId60" Type="http://schemas.openxmlformats.org/officeDocument/2006/relationships/image" Target="../media/image23.png"/><Relationship Id="rId65" Type="http://schemas.openxmlformats.org/officeDocument/2006/relationships/hyperlink" Target="../09&#49324;&#47924;&#50648;&#49345;/&#49324;&#47924;&#50648;&#49345;.pptx" TargetMode="External"/><Relationship Id="rId81" Type="http://schemas.openxmlformats.org/officeDocument/2006/relationships/hyperlink" Target="../17&#50640;&#49828;&#45908;/&#50640;&#49828;&#45908;.pptx" TargetMode="External"/><Relationship Id="rId86" Type="http://schemas.openxmlformats.org/officeDocument/2006/relationships/image" Target="../media/image36.png"/><Relationship Id="rId130" Type="http://schemas.openxmlformats.org/officeDocument/2006/relationships/image" Target="../media/image58.png"/><Relationship Id="rId135" Type="http://schemas.openxmlformats.org/officeDocument/2006/relationships/hyperlink" Target="../../&#49888;&#50557;PPT/44%20&#49324;&#46020;&#54665;&#51204;/&#49324;&#46020;&#54665;&#51204;.pptx" TargetMode="External"/><Relationship Id="rId15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6" Type="http://schemas.openxmlformats.org/officeDocument/2006/relationships/image" Target="../media/image71.png"/><Relationship Id="rId177" Type="http://schemas.openxmlformats.org/officeDocument/2006/relationships/hyperlink" Target="../../&#49888;&#50557;PPT/65%20&#50976;&#45796;&#49436;/&#50976;&#45796;&#49436;1&#51109;.pptx" TargetMode="External"/><Relationship Id="rId172" Type="http://schemas.openxmlformats.org/officeDocument/2006/relationships/image" Target="../media/image79.png"/><Relationship Id="rId13" Type="http://schemas.openxmlformats.org/officeDocument/2006/relationships/slide" Target="slide12.xml"/><Relationship Id="rId18" Type="http://schemas.openxmlformats.org/officeDocument/2006/relationships/image" Target="../media/image2.png"/><Relationship Id="rId39" Type="http://schemas.openxmlformats.org/officeDocument/2006/relationships/hyperlink" Target="&#54840;&#49464;&#50500;11&#51109;.pptx" TargetMode="External"/><Relationship Id="rId109" Type="http://schemas.openxmlformats.org/officeDocument/2006/relationships/hyperlink" Target="../31&#50724;&#48148;&#45852;/&#50724;&#48148;&#45852;1&#51109;.pptx" TargetMode="External"/><Relationship Id="rId34" Type="http://schemas.openxmlformats.org/officeDocument/2006/relationships/image" Target="../media/image10.png"/><Relationship Id="rId50" Type="http://schemas.openxmlformats.org/officeDocument/2006/relationships/image" Target="../media/image18.png"/><Relationship Id="rId55" Type="http://schemas.openxmlformats.org/officeDocument/2006/relationships/hyperlink" Target="../04&#48124;&#49688;&#44592;/&#48124;&#49688;&#44592;.pptx" TargetMode="External"/><Relationship Id="rId76" Type="http://schemas.openxmlformats.org/officeDocument/2006/relationships/image" Target="../media/image31.png"/><Relationship Id="rId97" Type="http://schemas.openxmlformats.org/officeDocument/2006/relationships/hyperlink" Target="../25&#50696;&#47112;&#48120;&#50556;&#50528;&#44032;/&#50696;&#47112;&#48120;&#50556;&#50528;&#44032;.pptx" TargetMode="External"/><Relationship Id="rId104" Type="http://schemas.openxmlformats.org/officeDocument/2006/relationships/image" Target="../media/image45.png"/><Relationship Id="rId120" Type="http://schemas.openxmlformats.org/officeDocument/2006/relationships/image" Target="../media/image53.png"/><Relationship Id="rId125" Type="http://schemas.openxmlformats.org/officeDocument/2006/relationships/hyperlink" Target="../39&#47568;&#46972;&#44592;/&#47568;&#46972;&#44592;.pptx" TargetMode="External"/><Relationship Id="rId141" Type="http://schemas.openxmlformats.org/officeDocument/2006/relationships/hyperlink" Target="../../&#49888;&#50557;PPT/47%20&#44256;&#47536;&#46020;&#54980;&#49436;/&#44256;&#47536;&#46020;&#54980;&#49436;.pptx" TargetMode="External"/><Relationship Id="rId146" Type="http://schemas.openxmlformats.org/officeDocument/2006/relationships/image" Target="../media/image66.png"/><Relationship Id="rId167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6.xml"/><Relationship Id="rId71" Type="http://schemas.openxmlformats.org/officeDocument/2006/relationships/hyperlink" Target="../11&#50676;&#50773;&#44592;&#49345;/&#50676;&#50773;&#44592;&#49345;.pptx" TargetMode="External"/><Relationship Id="rId92" Type="http://schemas.openxmlformats.org/officeDocument/2006/relationships/image" Target="../media/image39.png"/><Relationship Id="rId162" Type="http://schemas.openxmlformats.org/officeDocument/2006/relationships/image" Target="../media/image74.png"/><Relationship Id="rId2" Type="http://schemas.openxmlformats.org/officeDocument/2006/relationships/slide" Target="slide1.xml"/><Relationship Id="rId29" Type="http://schemas.openxmlformats.org/officeDocument/2006/relationships/hyperlink" Target="&#54840;&#49464;&#50500;06&#51109;.pptx" TargetMode="External"/><Relationship Id="rId24" Type="http://schemas.openxmlformats.org/officeDocument/2006/relationships/image" Target="../media/image5.png"/><Relationship Id="rId40" Type="http://schemas.openxmlformats.org/officeDocument/2006/relationships/image" Target="../media/image13.png"/><Relationship Id="rId45" Type="http://schemas.openxmlformats.org/officeDocument/2006/relationships/hyperlink" Target="&#54840;&#49464;&#50500;14&#51109;.pptx" TargetMode="External"/><Relationship Id="rId66" Type="http://schemas.openxmlformats.org/officeDocument/2006/relationships/image" Target="../media/image26.png"/><Relationship Id="rId87" Type="http://schemas.openxmlformats.org/officeDocument/2006/relationships/hyperlink" Target="../20&#51104;&#50616;/&#51104;&#50616;.pptx" TargetMode="External"/><Relationship Id="rId110" Type="http://schemas.openxmlformats.org/officeDocument/2006/relationships/image" Target="../media/image48.png"/><Relationship Id="rId115" Type="http://schemas.openxmlformats.org/officeDocument/2006/relationships/hyperlink" Target="../34&#45208;&#54996;/&#45208;&#54996;.pptx" TargetMode="External"/><Relationship Id="rId131" Type="http://schemas.openxmlformats.org/officeDocument/2006/relationships/hyperlink" Target="../../&#49888;&#50557;PPT/42%20&#45572;&#44032;&#48373;&#51020;/&#45572;&#44032;&#48373;&#51020;.pptx" TargetMode="External"/><Relationship Id="rId136" Type="http://schemas.openxmlformats.org/officeDocument/2006/relationships/image" Target="../media/image61.png"/><Relationship Id="rId157" Type="http://schemas.openxmlformats.org/officeDocument/2006/relationships/hyperlink" Target="../../&#49888;&#50557;PPT/55%20&#46356;&#47784;&#45936;&#54980;&#49436;/&#46356;&#47784;&#45936;&#54980;&#49436;.pptx" TargetMode="External"/><Relationship Id="rId178" Type="http://schemas.openxmlformats.org/officeDocument/2006/relationships/image" Target="../media/image82.png"/><Relationship Id="rId61" Type="http://schemas.openxmlformats.org/officeDocument/2006/relationships/hyperlink" Target="../07&#49324;&#49324;&#44592;/&#49324;&#49324;&#44592;.pptx" TargetMode="External"/><Relationship Id="rId82" Type="http://schemas.openxmlformats.org/officeDocument/2006/relationships/image" Target="../media/image34.png"/><Relationship Id="rId152" Type="http://schemas.openxmlformats.org/officeDocument/2006/relationships/image" Target="../media/image69.png"/><Relationship Id="rId173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hyperlink" Target="&#54840;&#49464;&#50500;01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8.png"/><Relationship Id="rId35" Type="http://schemas.openxmlformats.org/officeDocument/2006/relationships/hyperlink" Target="&#54840;&#49464;&#50500;09&#51109;.pptx" TargetMode="External"/><Relationship Id="rId56" Type="http://schemas.openxmlformats.org/officeDocument/2006/relationships/image" Target="../media/image21.png"/><Relationship Id="rId77" Type="http://schemas.openxmlformats.org/officeDocument/2006/relationships/hyperlink" Target="../15&#50640;&#49828;&#46972;/&#50640;&#49828;&#46972;.pptx" TargetMode="External"/><Relationship Id="rId100" Type="http://schemas.openxmlformats.org/officeDocument/2006/relationships/image" Target="../media/image43.png"/><Relationship Id="rId105" Type="http://schemas.openxmlformats.org/officeDocument/2006/relationships/hyperlink" Target="../29&#50836;&#50648;/&#50836;&#50648;.pptx" TargetMode="External"/><Relationship Id="rId126" Type="http://schemas.openxmlformats.org/officeDocument/2006/relationships/image" Target="../media/image56.png"/><Relationship Id="rId147" Type="http://schemas.openxmlformats.org/officeDocument/2006/relationships/hyperlink" Target="../../&#49888;&#50557;PPT/50%20&#48716;&#47549;&#48372;&#49436;/&#48716;&#47549;&#48372;&#49436;.pptx" TargetMode="External"/><Relationship Id="rId168" Type="http://schemas.openxmlformats.org/officeDocument/2006/relationships/image" Target="../media/image77.png"/><Relationship Id="rId8" Type="http://schemas.openxmlformats.org/officeDocument/2006/relationships/slide" Target="slide7.xml"/><Relationship Id="rId51" Type="http://schemas.openxmlformats.org/officeDocument/2006/relationships/hyperlink" Target="&#52285;&#49464;&#44592;.pptx" TargetMode="External"/><Relationship Id="rId72" Type="http://schemas.openxmlformats.org/officeDocument/2006/relationships/image" Target="../media/image29.png"/><Relationship Id="rId93" Type="http://schemas.openxmlformats.org/officeDocument/2006/relationships/hyperlink" Target="../23&#51060;&#49324;&#50556;/&#51060;&#49324;&#50556;.pptx" TargetMode="External"/><Relationship Id="rId98" Type="http://schemas.openxmlformats.org/officeDocument/2006/relationships/image" Target="../media/image42.png"/><Relationship Id="rId121" Type="http://schemas.openxmlformats.org/officeDocument/2006/relationships/hyperlink" Target="../37&#54617;&#44060;/&#54617;&#44060;.pptx" TargetMode="External"/><Relationship Id="rId142" Type="http://schemas.openxmlformats.org/officeDocument/2006/relationships/image" Target="../media/image64.png"/><Relationship Id="rId163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4840;&#49464;&#50500;04&#51109;.pptx" TargetMode="External"/><Relationship Id="rId46" Type="http://schemas.openxmlformats.org/officeDocument/2006/relationships/image" Target="../media/image16.png"/><Relationship Id="rId67" Type="http://schemas.openxmlformats.org/officeDocument/2006/relationships/hyperlink" Target="../10&#49324;&#47924;&#50648;&#54616;/&#49324;&#47924;&#50648;&#54616;.pptx" TargetMode="External"/><Relationship Id="rId116" Type="http://schemas.openxmlformats.org/officeDocument/2006/relationships/image" Target="../media/image51.png"/><Relationship Id="rId137" Type="http://schemas.openxmlformats.org/officeDocument/2006/relationships/hyperlink" Target="../../&#49888;&#50557;PPT/45%20&#47196;&#47560;&#49436;/&#47196;&#47560;&#49436;.pptx" TargetMode="External"/><Relationship Id="rId158" Type="http://schemas.openxmlformats.org/officeDocument/2006/relationships/image" Target="../media/image72.png"/><Relationship Id="rId20" Type="http://schemas.openxmlformats.org/officeDocument/2006/relationships/image" Target="../media/image3.png"/><Relationship Id="rId41" Type="http://schemas.openxmlformats.org/officeDocument/2006/relationships/hyperlink" Target="&#54840;&#49464;&#50500;12&#51109;.pptx" TargetMode="External"/><Relationship Id="rId62" Type="http://schemas.openxmlformats.org/officeDocument/2006/relationships/image" Target="../media/image24.png"/><Relationship Id="rId83" Type="http://schemas.openxmlformats.org/officeDocument/2006/relationships/hyperlink" Target="../18&#50853;&#44592;/&#50853;&#44592;.pptx" TargetMode="External"/><Relationship Id="rId88" Type="http://schemas.openxmlformats.org/officeDocument/2006/relationships/image" Target="../media/image37.png"/><Relationship Id="rId111" Type="http://schemas.openxmlformats.org/officeDocument/2006/relationships/hyperlink" Target="../32&#50836;&#45208;/&#50836;&#45208;.pptx" TargetMode="External"/><Relationship Id="rId132" Type="http://schemas.openxmlformats.org/officeDocument/2006/relationships/image" Target="../media/image59.png"/><Relationship Id="rId15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4" Type="http://schemas.openxmlformats.org/officeDocument/2006/relationships/image" Target="../media/image80.png"/><Relationship Id="rId179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1.png"/><Relationship Id="rId57" Type="http://schemas.openxmlformats.org/officeDocument/2006/relationships/hyperlink" Target="../05&#49888;&#47749;&#44592;/&#49888;&#47749;&#44592;.pptx" TargetMode="External"/><Relationship Id="rId106" Type="http://schemas.openxmlformats.org/officeDocument/2006/relationships/image" Target="../media/image46.png"/><Relationship Id="rId127" Type="http://schemas.openxmlformats.org/officeDocument/2006/relationships/hyperlink" Target="../../&#49888;&#50557;PPT/40%20&#47560;&#53468;&#48373;&#51020;/&#47560;&#53468;&#48373;&#51020;.pptx" TargetMode="External"/><Relationship Id="rId10" Type="http://schemas.openxmlformats.org/officeDocument/2006/relationships/slide" Target="slide9.xml"/><Relationship Id="rId31" Type="http://schemas.openxmlformats.org/officeDocument/2006/relationships/hyperlink" Target="&#54840;&#49464;&#50500;07&#51109;.pptx" TargetMode="External"/><Relationship Id="rId52" Type="http://schemas.openxmlformats.org/officeDocument/2006/relationships/image" Target="../media/image19.png"/><Relationship Id="rId73" Type="http://schemas.openxmlformats.org/officeDocument/2006/relationships/hyperlink" Target="../13&#50669;&#45824;&#49345;/&#50669;&#45824;&#49345;.pptx" TargetMode="External"/><Relationship Id="rId78" Type="http://schemas.openxmlformats.org/officeDocument/2006/relationships/image" Target="../media/image32.png"/><Relationship Id="rId94" Type="http://schemas.openxmlformats.org/officeDocument/2006/relationships/image" Target="../media/image40.png"/><Relationship Id="rId99" Type="http://schemas.openxmlformats.org/officeDocument/2006/relationships/hyperlink" Target="../26&#50640;&#49828;&#44180;/&#50640;&#49828;&#44180;.pptx" TargetMode="External"/><Relationship Id="rId101" Type="http://schemas.openxmlformats.org/officeDocument/2006/relationships/hyperlink" Target="../27&#45796;&#45768;&#50648;/&#45796;&#45768;&#50648;.pptx" TargetMode="External"/><Relationship Id="rId122" Type="http://schemas.openxmlformats.org/officeDocument/2006/relationships/image" Target="../media/image54.png"/><Relationship Id="rId143" Type="http://schemas.openxmlformats.org/officeDocument/2006/relationships/hyperlink" Target="../../&#49888;&#50557;PPT/48%20&#44040;&#46972;&#46356;&#50500;&#49436;/&#44040;&#46972;&#46356;&#50500;&#49436;.pptx" TargetMode="External"/><Relationship Id="rId148" Type="http://schemas.openxmlformats.org/officeDocument/2006/relationships/image" Target="../media/image67.png"/><Relationship Id="rId164" Type="http://schemas.openxmlformats.org/officeDocument/2006/relationships/image" Target="../media/image75.png"/><Relationship Id="rId169" Type="http://schemas.openxmlformats.org/officeDocument/2006/relationships/hyperlink" Target="../../&#49888;&#50557;PPT/61%20&#48288;&#46300;&#47196;&#54980;&#49436;/&#48288;&#46300;&#47196;&#54980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180" Type="http://schemas.openxmlformats.org/officeDocument/2006/relationships/image" Target="../media/image83.png"/><Relationship Id="rId26" Type="http://schemas.openxmlformats.org/officeDocument/2006/relationships/image" Target="../media/image6.png"/><Relationship Id="rId47" Type="http://schemas.openxmlformats.org/officeDocument/2006/relationships/hyperlink" Target="../../&#44396;-&#49888;&#50557;%20&#49457;&#44221;&#47785;&#47197;.pptx" TargetMode="External"/><Relationship Id="rId68" Type="http://schemas.openxmlformats.org/officeDocument/2006/relationships/image" Target="../media/image27.png"/><Relationship Id="rId89" Type="http://schemas.openxmlformats.org/officeDocument/2006/relationships/hyperlink" Target="../21&#51204;&#46020;&#49436;/&#51204;&#46020;&#49436;.pptx" TargetMode="External"/><Relationship Id="rId112" Type="http://schemas.openxmlformats.org/officeDocument/2006/relationships/image" Target="../media/image49.png"/><Relationship Id="rId133" Type="http://schemas.openxmlformats.org/officeDocument/2006/relationships/hyperlink" Target="../../&#49888;&#50557;PPT/43%20&#50836;&#54620;&#48373;&#51020;/&#50836;&#54620;&#48373;&#51020;.pptx" TargetMode="External"/><Relationship Id="rId154" Type="http://schemas.openxmlformats.org/officeDocument/2006/relationships/image" Target="../media/image70.png"/><Relationship Id="rId175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15.xml"/><Relationship Id="rId37" Type="http://schemas.openxmlformats.org/officeDocument/2006/relationships/hyperlink" Target="&#54840;&#49464;&#50500;10&#51109;.pptx" TargetMode="External"/><Relationship Id="rId58" Type="http://schemas.openxmlformats.org/officeDocument/2006/relationships/image" Target="../media/image22.png"/><Relationship Id="rId79" Type="http://schemas.openxmlformats.org/officeDocument/2006/relationships/hyperlink" Target="../16&#45712;&#54756;&#48120;&#50556;/&#45712;&#54756;&#48120;&#50556;.pptx" TargetMode="External"/><Relationship Id="rId102" Type="http://schemas.openxmlformats.org/officeDocument/2006/relationships/image" Target="../media/image44.png"/><Relationship Id="rId123" Type="http://schemas.openxmlformats.org/officeDocument/2006/relationships/hyperlink" Target="../38&#49828;&#44032;&#47028;/&#49828;&#44032;&#47028;.pptx" TargetMode="External"/><Relationship Id="rId144" Type="http://schemas.openxmlformats.org/officeDocument/2006/relationships/image" Target="../media/image65.png"/><Relationship Id="rId90" Type="http://schemas.openxmlformats.org/officeDocument/2006/relationships/image" Target="../media/image38.png"/><Relationship Id="rId165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hyperlink" Target="&#54840;&#49464;&#50500;05&#51109;.pptx" TargetMode="External"/><Relationship Id="rId48" Type="http://schemas.openxmlformats.org/officeDocument/2006/relationships/image" Target="../media/image17.png"/><Relationship Id="rId69" Type="http://schemas.openxmlformats.org/officeDocument/2006/relationships/hyperlink" Target="../12&#50676;&#50773;&#44592;&#54616;/&#50676;&#50773;&#44592;&#54616;.pptx" TargetMode="External"/><Relationship Id="rId113" Type="http://schemas.openxmlformats.org/officeDocument/2006/relationships/hyperlink" Target="../33&#48120;&#44032;/&#48120;&#44032;.pptx" TargetMode="External"/><Relationship Id="rId134" Type="http://schemas.openxmlformats.org/officeDocument/2006/relationships/image" Target="../media/image60.png"/><Relationship Id="rId80" Type="http://schemas.openxmlformats.org/officeDocument/2006/relationships/image" Target="../media/image33.png"/><Relationship Id="rId155" Type="http://schemas.openxmlformats.org/officeDocument/2006/relationships/hyperlink" Target="../../&#49888;&#50557;PPT/54%20&#46356;&#47784;&#45936;&#51204;&#49436;/&#46356;&#47784;&#45936;&#51204;&#49436;.pptx" TargetMode="External"/><Relationship Id="rId176" Type="http://schemas.openxmlformats.org/officeDocument/2006/relationships/image" Target="../media/image81.png"/><Relationship Id="rId17" Type="http://schemas.openxmlformats.org/officeDocument/2006/relationships/slide" Target="slide16.xml"/><Relationship Id="rId38" Type="http://schemas.openxmlformats.org/officeDocument/2006/relationships/image" Target="../media/image12.png"/><Relationship Id="rId59" Type="http://schemas.openxmlformats.org/officeDocument/2006/relationships/hyperlink" Target="../06&#50668;&#54840;&#49688;&#50500;/&#50668;&#54840;&#49688;&#50500;.pptx" TargetMode="External"/><Relationship Id="rId103" Type="http://schemas.openxmlformats.org/officeDocument/2006/relationships/hyperlink" Target="../28&#54840;&#49464;&#50500;/&#54840;&#49464;&#50500;.pptx" TargetMode="External"/><Relationship Id="rId124" Type="http://schemas.openxmlformats.org/officeDocument/2006/relationships/image" Target="../media/image55.png"/><Relationship Id="rId70" Type="http://schemas.openxmlformats.org/officeDocument/2006/relationships/image" Target="../media/image28.png"/><Relationship Id="rId91" Type="http://schemas.openxmlformats.org/officeDocument/2006/relationships/hyperlink" Target="../22&#50500;&#44032;/&#50500;&#44032;.pptx" TargetMode="External"/><Relationship Id="rId145" Type="http://schemas.openxmlformats.org/officeDocument/2006/relationships/hyperlink" Target="../../&#49888;&#50557;PPT/49%20&#50640;&#48288;&#49548;&#49436;/&#50640;&#48288;&#49548;&#49436;.pptx" TargetMode="External"/><Relationship Id="rId166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7.png"/><Relationship Id="rId49" Type="http://schemas.openxmlformats.org/officeDocument/2006/relationships/hyperlink" Target="../02&#52636;&#50528;&#44413;&#44592;/&#52636;&#50528;&#44413;&#44592;.pptx" TargetMode="External"/><Relationship Id="rId114" Type="http://schemas.openxmlformats.org/officeDocument/2006/relationships/image" Target="../media/image50.pn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hyperlink" Target="../35&#54616;&#48149;&#44397;/&#54616;&#48149;&#44397;.pptx" TargetMode="External"/><Relationship Id="rId21" Type="http://schemas.openxmlformats.org/officeDocument/2006/relationships/hyperlink" Target="&#54840;&#49464;&#50500;02&#51109;.pptx" TargetMode="External"/><Relationship Id="rId42" Type="http://schemas.openxmlformats.org/officeDocument/2006/relationships/image" Target="../media/image14.png"/><Relationship Id="rId63" Type="http://schemas.openxmlformats.org/officeDocument/2006/relationships/hyperlink" Target="../08&#47355;&#44592;/&#47355;&#44592;.pptx" TargetMode="External"/><Relationship Id="rId84" Type="http://schemas.openxmlformats.org/officeDocument/2006/relationships/image" Target="../media/image35.png"/><Relationship Id="rId138" Type="http://schemas.openxmlformats.org/officeDocument/2006/relationships/image" Target="../media/image62.png"/><Relationship Id="rId159" Type="http://schemas.openxmlformats.org/officeDocument/2006/relationships/hyperlink" Target="../../&#49888;&#50557;PPT/56%20&#46356;&#46020;&#49436;/&#46356;&#46020;&#49436;.pptx" TargetMode="External"/><Relationship Id="rId170" Type="http://schemas.openxmlformats.org/officeDocument/2006/relationships/image" Target="../media/image78.png"/><Relationship Id="rId107" Type="http://schemas.openxmlformats.org/officeDocument/2006/relationships/hyperlink" Target="../30&#50500;&#47784;&#49828;/&#50500;&#47784;&#49828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9.png"/><Relationship Id="rId53" Type="http://schemas.openxmlformats.org/officeDocument/2006/relationships/hyperlink" Target="../03&#47112;&#50948;&#44592;/&#47112;&#50948;&#44592;.pptx" TargetMode="External"/><Relationship Id="rId74" Type="http://schemas.openxmlformats.org/officeDocument/2006/relationships/image" Target="../media/image30.png"/><Relationship Id="rId128" Type="http://schemas.openxmlformats.org/officeDocument/2006/relationships/image" Target="../media/image57.png"/><Relationship Id="rId149" Type="http://schemas.openxmlformats.org/officeDocument/2006/relationships/hyperlink" Target="../../&#49888;&#50557;PPT/51%20&#44264;&#47196;&#49352;&#49436;/&#44264;&#47196;&#49352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24&#50696;&#47112;&#48120;&#50556;/&#50696;&#47112;&#48120;&#50556;.pptx" TargetMode="External"/><Relationship Id="rId160" Type="http://schemas.openxmlformats.org/officeDocument/2006/relationships/image" Target="../media/image73.png"/><Relationship Id="rId181" Type="http://schemas.openxmlformats.org/officeDocument/2006/relationships/image" Target="../media/image92.png"/><Relationship Id="rId22" Type="http://schemas.openxmlformats.org/officeDocument/2006/relationships/image" Target="../media/image4.png"/><Relationship Id="rId43" Type="http://schemas.openxmlformats.org/officeDocument/2006/relationships/hyperlink" Target="&#54840;&#49464;&#50500;13&#51109;.pptx" TargetMode="External"/><Relationship Id="rId64" Type="http://schemas.openxmlformats.org/officeDocument/2006/relationships/image" Target="../media/image25.png"/><Relationship Id="rId118" Type="http://schemas.openxmlformats.org/officeDocument/2006/relationships/image" Target="../media/image52.png"/><Relationship Id="rId139" Type="http://schemas.openxmlformats.org/officeDocument/2006/relationships/hyperlink" Target="../../&#49888;&#50557;PPT/46%20&#44256;&#47536;&#46020;&#51204;&#49436;/&#44256;&#47536;&#46020;&#51204;&#49436;.pptx" TargetMode="External"/><Relationship Id="rId85" Type="http://schemas.openxmlformats.org/officeDocument/2006/relationships/hyperlink" Target="../19&#49884;&#54200;/&#49884;&#54200;.pptx" TargetMode="External"/><Relationship Id="rId150" Type="http://schemas.openxmlformats.org/officeDocument/2006/relationships/image" Target="../media/image68.png"/><Relationship Id="rId171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11.xml"/><Relationship Id="rId33" Type="http://schemas.openxmlformats.org/officeDocument/2006/relationships/hyperlink" Target="&#54840;&#49464;&#50500;08&#51109;.pptx" TargetMode="External"/><Relationship Id="rId108" Type="http://schemas.openxmlformats.org/officeDocument/2006/relationships/image" Target="../media/image47.png"/><Relationship Id="rId129" Type="http://schemas.openxmlformats.org/officeDocument/2006/relationships/hyperlink" Target="../../&#49888;&#50557;PPT/41%20&#47560;&#44032;&#48373;&#51020;/&#47560;&#44032;&#48373;&#51020;.pptx" TargetMode="External"/><Relationship Id="rId54" Type="http://schemas.openxmlformats.org/officeDocument/2006/relationships/image" Target="../media/image20.png"/><Relationship Id="rId75" Type="http://schemas.openxmlformats.org/officeDocument/2006/relationships/hyperlink" Target="../14&#50669;&#45824;&#54616;/&#50669;&#45824;&#54616;.pptx" TargetMode="External"/><Relationship Id="rId96" Type="http://schemas.openxmlformats.org/officeDocument/2006/relationships/image" Target="../media/image41.png"/><Relationship Id="rId140" Type="http://schemas.openxmlformats.org/officeDocument/2006/relationships/image" Target="../media/image63.png"/><Relationship Id="rId161" Type="http://schemas.openxmlformats.org/officeDocument/2006/relationships/hyperlink" Target="../../&#49888;&#50557;PPT/57%20&#48716;&#47112;&#47788;&#49436;/&#48716;&#47112;&#47788;&#49436;1&#51109;.pptx" TargetMode="External"/><Relationship Id="rId6" Type="http://schemas.openxmlformats.org/officeDocument/2006/relationships/slide" Target="slide5.xml"/><Relationship Id="rId23" Type="http://schemas.openxmlformats.org/officeDocument/2006/relationships/hyperlink" Target="&#54840;&#49464;&#50500;03&#51109;.pptx" TargetMode="External"/><Relationship Id="rId119" Type="http://schemas.openxmlformats.org/officeDocument/2006/relationships/hyperlink" Target="../36&#49828;&#48148;&#45264;/&#49828;&#48148;&#45264;.pptx" TargetMode="External"/><Relationship Id="rId44" Type="http://schemas.openxmlformats.org/officeDocument/2006/relationships/image" Target="../media/image15.png"/><Relationship Id="rId60" Type="http://schemas.openxmlformats.org/officeDocument/2006/relationships/image" Target="../media/image23.png"/><Relationship Id="rId65" Type="http://schemas.openxmlformats.org/officeDocument/2006/relationships/hyperlink" Target="../09&#49324;&#47924;&#50648;&#49345;/&#49324;&#47924;&#50648;&#49345;.pptx" TargetMode="External"/><Relationship Id="rId81" Type="http://schemas.openxmlformats.org/officeDocument/2006/relationships/hyperlink" Target="../17&#50640;&#49828;&#45908;/&#50640;&#49828;&#45908;.pptx" TargetMode="External"/><Relationship Id="rId86" Type="http://schemas.openxmlformats.org/officeDocument/2006/relationships/image" Target="../media/image36.png"/><Relationship Id="rId130" Type="http://schemas.openxmlformats.org/officeDocument/2006/relationships/image" Target="../media/image58.png"/><Relationship Id="rId135" Type="http://schemas.openxmlformats.org/officeDocument/2006/relationships/hyperlink" Target="../../&#49888;&#50557;PPT/44%20&#49324;&#46020;&#54665;&#51204;/&#49324;&#46020;&#54665;&#51204;.pptx" TargetMode="External"/><Relationship Id="rId15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6" Type="http://schemas.openxmlformats.org/officeDocument/2006/relationships/image" Target="../media/image71.png"/><Relationship Id="rId177" Type="http://schemas.openxmlformats.org/officeDocument/2006/relationships/hyperlink" Target="../../&#49888;&#50557;PPT/65%20&#50976;&#45796;&#49436;/&#50976;&#45796;&#49436;1&#51109;.pptx" TargetMode="External"/><Relationship Id="rId172" Type="http://schemas.openxmlformats.org/officeDocument/2006/relationships/image" Target="../media/image79.png"/><Relationship Id="rId13" Type="http://schemas.openxmlformats.org/officeDocument/2006/relationships/slide" Target="slide12.xml"/><Relationship Id="rId18" Type="http://schemas.openxmlformats.org/officeDocument/2006/relationships/image" Target="../media/image2.png"/><Relationship Id="rId39" Type="http://schemas.openxmlformats.org/officeDocument/2006/relationships/hyperlink" Target="&#54840;&#49464;&#50500;11&#51109;.pptx" TargetMode="External"/><Relationship Id="rId109" Type="http://schemas.openxmlformats.org/officeDocument/2006/relationships/hyperlink" Target="../31&#50724;&#48148;&#45852;/&#50724;&#48148;&#45852;1&#51109;.pptx" TargetMode="External"/><Relationship Id="rId34" Type="http://schemas.openxmlformats.org/officeDocument/2006/relationships/image" Target="../media/image10.png"/><Relationship Id="rId50" Type="http://schemas.openxmlformats.org/officeDocument/2006/relationships/image" Target="../media/image18.png"/><Relationship Id="rId55" Type="http://schemas.openxmlformats.org/officeDocument/2006/relationships/hyperlink" Target="../04&#48124;&#49688;&#44592;/&#48124;&#49688;&#44592;.pptx" TargetMode="External"/><Relationship Id="rId76" Type="http://schemas.openxmlformats.org/officeDocument/2006/relationships/image" Target="../media/image31.png"/><Relationship Id="rId97" Type="http://schemas.openxmlformats.org/officeDocument/2006/relationships/hyperlink" Target="../25&#50696;&#47112;&#48120;&#50556;&#50528;&#44032;/&#50696;&#47112;&#48120;&#50556;&#50528;&#44032;.pptx" TargetMode="External"/><Relationship Id="rId104" Type="http://schemas.openxmlformats.org/officeDocument/2006/relationships/image" Target="../media/image45.png"/><Relationship Id="rId120" Type="http://schemas.openxmlformats.org/officeDocument/2006/relationships/image" Target="../media/image53.png"/><Relationship Id="rId125" Type="http://schemas.openxmlformats.org/officeDocument/2006/relationships/hyperlink" Target="../39&#47568;&#46972;&#44592;/&#47568;&#46972;&#44592;.pptx" TargetMode="External"/><Relationship Id="rId141" Type="http://schemas.openxmlformats.org/officeDocument/2006/relationships/hyperlink" Target="../../&#49888;&#50557;PPT/47%20&#44256;&#47536;&#46020;&#54980;&#49436;/&#44256;&#47536;&#46020;&#54980;&#49436;.pptx" TargetMode="External"/><Relationship Id="rId146" Type="http://schemas.openxmlformats.org/officeDocument/2006/relationships/image" Target="../media/image66.png"/><Relationship Id="rId167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6.xml"/><Relationship Id="rId71" Type="http://schemas.openxmlformats.org/officeDocument/2006/relationships/hyperlink" Target="../11&#50676;&#50773;&#44592;&#49345;/&#50676;&#50773;&#44592;&#49345;.pptx" TargetMode="External"/><Relationship Id="rId92" Type="http://schemas.openxmlformats.org/officeDocument/2006/relationships/image" Target="../media/image39.png"/><Relationship Id="rId162" Type="http://schemas.openxmlformats.org/officeDocument/2006/relationships/image" Target="../media/image74.png"/><Relationship Id="rId2" Type="http://schemas.openxmlformats.org/officeDocument/2006/relationships/slide" Target="slide1.xml"/><Relationship Id="rId29" Type="http://schemas.openxmlformats.org/officeDocument/2006/relationships/hyperlink" Target="&#54840;&#49464;&#50500;06&#51109;.pptx" TargetMode="External"/><Relationship Id="rId24" Type="http://schemas.openxmlformats.org/officeDocument/2006/relationships/image" Target="../media/image5.png"/><Relationship Id="rId40" Type="http://schemas.openxmlformats.org/officeDocument/2006/relationships/image" Target="../media/image13.png"/><Relationship Id="rId45" Type="http://schemas.openxmlformats.org/officeDocument/2006/relationships/hyperlink" Target="&#54840;&#49464;&#50500;14&#51109;.pptx" TargetMode="External"/><Relationship Id="rId66" Type="http://schemas.openxmlformats.org/officeDocument/2006/relationships/image" Target="../media/image26.png"/><Relationship Id="rId87" Type="http://schemas.openxmlformats.org/officeDocument/2006/relationships/hyperlink" Target="../20&#51104;&#50616;/&#51104;&#50616;.pptx" TargetMode="External"/><Relationship Id="rId110" Type="http://schemas.openxmlformats.org/officeDocument/2006/relationships/image" Target="../media/image48.png"/><Relationship Id="rId115" Type="http://schemas.openxmlformats.org/officeDocument/2006/relationships/hyperlink" Target="../34&#45208;&#54996;/&#45208;&#54996;.pptx" TargetMode="External"/><Relationship Id="rId131" Type="http://schemas.openxmlformats.org/officeDocument/2006/relationships/hyperlink" Target="../../&#49888;&#50557;PPT/42%20&#45572;&#44032;&#48373;&#51020;/&#45572;&#44032;&#48373;&#51020;.pptx" TargetMode="External"/><Relationship Id="rId136" Type="http://schemas.openxmlformats.org/officeDocument/2006/relationships/image" Target="../media/image61.png"/><Relationship Id="rId157" Type="http://schemas.openxmlformats.org/officeDocument/2006/relationships/hyperlink" Target="../../&#49888;&#50557;PPT/55%20&#46356;&#47784;&#45936;&#54980;&#49436;/&#46356;&#47784;&#45936;&#54980;&#49436;.pptx" TargetMode="External"/><Relationship Id="rId178" Type="http://schemas.openxmlformats.org/officeDocument/2006/relationships/image" Target="../media/image82.png"/><Relationship Id="rId61" Type="http://schemas.openxmlformats.org/officeDocument/2006/relationships/hyperlink" Target="../07&#49324;&#49324;&#44592;/&#49324;&#49324;&#44592;.pptx" TargetMode="External"/><Relationship Id="rId82" Type="http://schemas.openxmlformats.org/officeDocument/2006/relationships/image" Target="../media/image34.png"/><Relationship Id="rId152" Type="http://schemas.openxmlformats.org/officeDocument/2006/relationships/image" Target="../media/image69.png"/><Relationship Id="rId173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hyperlink" Target="&#54840;&#49464;&#50500;01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8.png"/><Relationship Id="rId35" Type="http://schemas.openxmlformats.org/officeDocument/2006/relationships/hyperlink" Target="&#54840;&#49464;&#50500;09&#51109;.pptx" TargetMode="External"/><Relationship Id="rId56" Type="http://schemas.openxmlformats.org/officeDocument/2006/relationships/image" Target="../media/image21.png"/><Relationship Id="rId77" Type="http://schemas.openxmlformats.org/officeDocument/2006/relationships/hyperlink" Target="../15&#50640;&#49828;&#46972;/&#50640;&#49828;&#46972;.pptx" TargetMode="External"/><Relationship Id="rId100" Type="http://schemas.openxmlformats.org/officeDocument/2006/relationships/image" Target="../media/image43.png"/><Relationship Id="rId105" Type="http://schemas.openxmlformats.org/officeDocument/2006/relationships/hyperlink" Target="../29&#50836;&#50648;/&#50836;&#50648;.pptx" TargetMode="External"/><Relationship Id="rId126" Type="http://schemas.openxmlformats.org/officeDocument/2006/relationships/image" Target="../media/image56.png"/><Relationship Id="rId147" Type="http://schemas.openxmlformats.org/officeDocument/2006/relationships/hyperlink" Target="../../&#49888;&#50557;PPT/50%20&#48716;&#47549;&#48372;&#49436;/&#48716;&#47549;&#48372;&#49436;.pptx" TargetMode="External"/><Relationship Id="rId168" Type="http://schemas.openxmlformats.org/officeDocument/2006/relationships/image" Target="../media/image77.png"/><Relationship Id="rId8" Type="http://schemas.openxmlformats.org/officeDocument/2006/relationships/slide" Target="slide7.xml"/><Relationship Id="rId51" Type="http://schemas.openxmlformats.org/officeDocument/2006/relationships/hyperlink" Target="&#52285;&#49464;&#44592;.pptx" TargetMode="External"/><Relationship Id="rId72" Type="http://schemas.openxmlformats.org/officeDocument/2006/relationships/image" Target="../media/image29.png"/><Relationship Id="rId93" Type="http://schemas.openxmlformats.org/officeDocument/2006/relationships/hyperlink" Target="../23&#51060;&#49324;&#50556;/&#51060;&#49324;&#50556;.pptx" TargetMode="External"/><Relationship Id="rId98" Type="http://schemas.openxmlformats.org/officeDocument/2006/relationships/image" Target="../media/image42.png"/><Relationship Id="rId121" Type="http://schemas.openxmlformats.org/officeDocument/2006/relationships/hyperlink" Target="../37&#54617;&#44060;/&#54617;&#44060;.pptx" TargetMode="External"/><Relationship Id="rId142" Type="http://schemas.openxmlformats.org/officeDocument/2006/relationships/image" Target="../media/image64.png"/><Relationship Id="rId163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4840;&#49464;&#50500;04&#51109;.pptx" TargetMode="External"/><Relationship Id="rId46" Type="http://schemas.openxmlformats.org/officeDocument/2006/relationships/image" Target="../media/image16.png"/><Relationship Id="rId67" Type="http://schemas.openxmlformats.org/officeDocument/2006/relationships/hyperlink" Target="../10&#49324;&#47924;&#50648;&#54616;/&#49324;&#47924;&#50648;&#54616;.pptx" TargetMode="External"/><Relationship Id="rId116" Type="http://schemas.openxmlformats.org/officeDocument/2006/relationships/image" Target="../media/image51.png"/><Relationship Id="rId137" Type="http://schemas.openxmlformats.org/officeDocument/2006/relationships/hyperlink" Target="../../&#49888;&#50557;PPT/45%20&#47196;&#47560;&#49436;/&#47196;&#47560;&#49436;.pptx" TargetMode="External"/><Relationship Id="rId158" Type="http://schemas.openxmlformats.org/officeDocument/2006/relationships/image" Target="../media/image72.png"/><Relationship Id="rId20" Type="http://schemas.openxmlformats.org/officeDocument/2006/relationships/image" Target="../media/image3.png"/><Relationship Id="rId41" Type="http://schemas.openxmlformats.org/officeDocument/2006/relationships/hyperlink" Target="&#54840;&#49464;&#50500;12&#51109;.pptx" TargetMode="External"/><Relationship Id="rId62" Type="http://schemas.openxmlformats.org/officeDocument/2006/relationships/image" Target="../media/image24.png"/><Relationship Id="rId83" Type="http://schemas.openxmlformats.org/officeDocument/2006/relationships/hyperlink" Target="../18&#50853;&#44592;/&#50853;&#44592;.pptx" TargetMode="External"/><Relationship Id="rId88" Type="http://schemas.openxmlformats.org/officeDocument/2006/relationships/image" Target="../media/image37.png"/><Relationship Id="rId111" Type="http://schemas.openxmlformats.org/officeDocument/2006/relationships/hyperlink" Target="../32&#50836;&#45208;/&#50836;&#45208;.pptx" TargetMode="External"/><Relationship Id="rId132" Type="http://schemas.openxmlformats.org/officeDocument/2006/relationships/image" Target="../media/image59.png"/><Relationship Id="rId15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4" Type="http://schemas.openxmlformats.org/officeDocument/2006/relationships/image" Target="../media/image80.png"/><Relationship Id="rId179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1.png"/><Relationship Id="rId57" Type="http://schemas.openxmlformats.org/officeDocument/2006/relationships/hyperlink" Target="../05&#49888;&#47749;&#44592;/&#49888;&#47749;&#44592;.pptx" TargetMode="External"/><Relationship Id="rId106" Type="http://schemas.openxmlformats.org/officeDocument/2006/relationships/image" Target="../media/image46.png"/><Relationship Id="rId127" Type="http://schemas.openxmlformats.org/officeDocument/2006/relationships/hyperlink" Target="../../&#49888;&#50557;PPT/40%20&#47560;&#53468;&#48373;&#51020;/&#47560;&#53468;&#48373;&#51020;.pptx" TargetMode="External"/><Relationship Id="rId10" Type="http://schemas.openxmlformats.org/officeDocument/2006/relationships/slide" Target="slide9.xml"/><Relationship Id="rId31" Type="http://schemas.openxmlformats.org/officeDocument/2006/relationships/hyperlink" Target="&#54840;&#49464;&#50500;07&#51109;.pptx" TargetMode="External"/><Relationship Id="rId52" Type="http://schemas.openxmlformats.org/officeDocument/2006/relationships/image" Target="../media/image19.png"/><Relationship Id="rId73" Type="http://schemas.openxmlformats.org/officeDocument/2006/relationships/hyperlink" Target="../13&#50669;&#45824;&#49345;/&#50669;&#45824;&#49345;.pptx" TargetMode="External"/><Relationship Id="rId78" Type="http://schemas.openxmlformats.org/officeDocument/2006/relationships/image" Target="../media/image32.png"/><Relationship Id="rId94" Type="http://schemas.openxmlformats.org/officeDocument/2006/relationships/image" Target="../media/image40.png"/><Relationship Id="rId99" Type="http://schemas.openxmlformats.org/officeDocument/2006/relationships/hyperlink" Target="../26&#50640;&#49828;&#44180;/&#50640;&#49828;&#44180;.pptx" TargetMode="External"/><Relationship Id="rId101" Type="http://schemas.openxmlformats.org/officeDocument/2006/relationships/hyperlink" Target="../27&#45796;&#45768;&#50648;/&#45796;&#45768;&#50648;.pptx" TargetMode="External"/><Relationship Id="rId122" Type="http://schemas.openxmlformats.org/officeDocument/2006/relationships/image" Target="../media/image54.png"/><Relationship Id="rId143" Type="http://schemas.openxmlformats.org/officeDocument/2006/relationships/hyperlink" Target="../../&#49888;&#50557;PPT/48%20&#44040;&#46972;&#46356;&#50500;&#49436;/&#44040;&#46972;&#46356;&#50500;&#49436;.pptx" TargetMode="External"/><Relationship Id="rId148" Type="http://schemas.openxmlformats.org/officeDocument/2006/relationships/image" Target="../media/image67.png"/><Relationship Id="rId164" Type="http://schemas.openxmlformats.org/officeDocument/2006/relationships/image" Target="../media/image75.png"/><Relationship Id="rId169" Type="http://schemas.openxmlformats.org/officeDocument/2006/relationships/hyperlink" Target="../../&#49888;&#50557;PPT/61%20&#48288;&#46300;&#47196;&#54980;&#49436;/&#48288;&#46300;&#47196;&#54980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180" Type="http://schemas.openxmlformats.org/officeDocument/2006/relationships/image" Target="../media/image83.png"/><Relationship Id="rId26" Type="http://schemas.openxmlformats.org/officeDocument/2006/relationships/image" Target="../media/image6.png"/><Relationship Id="rId47" Type="http://schemas.openxmlformats.org/officeDocument/2006/relationships/hyperlink" Target="../../&#44396;-&#49888;&#50557;%20&#49457;&#44221;&#47785;&#47197;.pptx" TargetMode="External"/><Relationship Id="rId68" Type="http://schemas.openxmlformats.org/officeDocument/2006/relationships/image" Target="../media/image27.png"/><Relationship Id="rId89" Type="http://schemas.openxmlformats.org/officeDocument/2006/relationships/hyperlink" Target="../21&#51204;&#46020;&#49436;/&#51204;&#46020;&#49436;.pptx" TargetMode="External"/><Relationship Id="rId112" Type="http://schemas.openxmlformats.org/officeDocument/2006/relationships/image" Target="../media/image49.png"/><Relationship Id="rId133" Type="http://schemas.openxmlformats.org/officeDocument/2006/relationships/hyperlink" Target="../../&#49888;&#50557;PPT/43%20&#50836;&#54620;&#48373;&#51020;/&#50836;&#54620;&#48373;&#51020;.pptx" TargetMode="External"/><Relationship Id="rId154" Type="http://schemas.openxmlformats.org/officeDocument/2006/relationships/image" Target="../media/image70.png"/><Relationship Id="rId175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15.xml"/><Relationship Id="rId37" Type="http://schemas.openxmlformats.org/officeDocument/2006/relationships/hyperlink" Target="&#54840;&#49464;&#50500;10&#51109;.pptx" TargetMode="External"/><Relationship Id="rId58" Type="http://schemas.openxmlformats.org/officeDocument/2006/relationships/image" Target="../media/image22.png"/><Relationship Id="rId79" Type="http://schemas.openxmlformats.org/officeDocument/2006/relationships/hyperlink" Target="../16&#45712;&#54756;&#48120;&#50556;/&#45712;&#54756;&#48120;&#50556;.pptx" TargetMode="External"/><Relationship Id="rId102" Type="http://schemas.openxmlformats.org/officeDocument/2006/relationships/image" Target="../media/image44.png"/><Relationship Id="rId123" Type="http://schemas.openxmlformats.org/officeDocument/2006/relationships/hyperlink" Target="../38&#49828;&#44032;&#47028;/&#49828;&#44032;&#47028;.pptx" TargetMode="External"/><Relationship Id="rId144" Type="http://schemas.openxmlformats.org/officeDocument/2006/relationships/image" Target="../media/image65.png"/><Relationship Id="rId90" Type="http://schemas.openxmlformats.org/officeDocument/2006/relationships/image" Target="../media/image38.png"/><Relationship Id="rId165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hyperlink" Target="&#54840;&#49464;&#50500;05&#51109;.pptx" TargetMode="External"/><Relationship Id="rId48" Type="http://schemas.openxmlformats.org/officeDocument/2006/relationships/image" Target="../media/image17.png"/><Relationship Id="rId69" Type="http://schemas.openxmlformats.org/officeDocument/2006/relationships/hyperlink" Target="../12&#50676;&#50773;&#44592;&#54616;/&#50676;&#50773;&#44592;&#54616;.pptx" TargetMode="External"/><Relationship Id="rId113" Type="http://schemas.openxmlformats.org/officeDocument/2006/relationships/hyperlink" Target="../33&#48120;&#44032;/&#48120;&#44032;.pptx" TargetMode="External"/><Relationship Id="rId134" Type="http://schemas.openxmlformats.org/officeDocument/2006/relationships/image" Target="../media/image60.png"/><Relationship Id="rId80" Type="http://schemas.openxmlformats.org/officeDocument/2006/relationships/image" Target="../media/image33.png"/><Relationship Id="rId155" Type="http://schemas.openxmlformats.org/officeDocument/2006/relationships/hyperlink" Target="../../&#49888;&#50557;PPT/54%20&#46356;&#47784;&#45936;&#51204;&#49436;/&#46356;&#47784;&#45936;&#51204;&#49436;.pptx" TargetMode="External"/><Relationship Id="rId176" Type="http://schemas.openxmlformats.org/officeDocument/2006/relationships/image" Target="../media/image81.png"/><Relationship Id="rId17" Type="http://schemas.openxmlformats.org/officeDocument/2006/relationships/slide" Target="slide16.xml"/><Relationship Id="rId38" Type="http://schemas.openxmlformats.org/officeDocument/2006/relationships/image" Target="../media/image12.png"/><Relationship Id="rId59" Type="http://schemas.openxmlformats.org/officeDocument/2006/relationships/hyperlink" Target="../06&#50668;&#54840;&#49688;&#50500;/&#50668;&#54840;&#49688;&#50500;.pptx" TargetMode="External"/><Relationship Id="rId103" Type="http://schemas.openxmlformats.org/officeDocument/2006/relationships/hyperlink" Target="../28&#54840;&#49464;&#50500;/&#54840;&#49464;&#50500;.pptx" TargetMode="External"/><Relationship Id="rId124" Type="http://schemas.openxmlformats.org/officeDocument/2006/relationships/image" Target="../media/image55.png"/><Relationship Id="rId70" Type="http://schemas.openxmlformats.org/officeDocument/2006/relationships/image" Target="../media/image28.png"/><Relationship Id="rId91" Type="http://schemas.openxmlformats.org/officeDocument/2006/relationships/hyperlink" Target="../22&#50500;&#44032;/&#50500;&#44032;.pptx" TargetMode="External"/><Relationship Id="rId145" Type="http://schemas.openxmlformats.org/officeDocument/2006/relationships/hyperlink" Target="../../&#49888;&#50557;PPT/49%20&#50640;&#48288;&#49548;&#49436;/&#50640;&#48288;&#49548;&#49436;.pptx" TargetMode="External"/><Relationship Id="rId166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7.png"/><Relationship Id="rId49" Type="http://schemas.openxmlformats.org/officeDocument/2006/relationships/hyperlink" Target="../02&#52636;&#50528;&#44413;&#44592;/&#52636;&#50528;&#44413;&#44592;.pptx" TargetMode="External"/><Relationship Id="rId114" Type="http://schemas.openxmlformats.org/officeDocument/2006/relationships/image" Target="../media/image50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hyperlink" Target="../35&#54616;&#48149;&#44397;/&#54616;&#48149;&#44397;.pptx" TargetMode="External"/><Relationship Id="rId21" Type="http://schemas.openxmlformats.org/officeDocument/2006/relationships/hyperlink" Target="&#54840;&#49464;&#50500;02&#51109;.pptx" TargetMode="External"/><Relationship Id="rId42" Type="http://schemas.openxmlformats.org/officeDocument/2006/relationships/image" Target="../media/image14.png"/><Relationship Id="rId63" Type="http://schemas.openxmlformats.org/officeDocument/2006/relationships/hyperlink" Target="../08&#47355;&#44592;/&#47355;&#44592;.pptx" TargetMode="External"/><Relationship Id="rId84" Type="http://schemas.openxmlformats.org/officeDocument/2006/relationships/image" Target="../media/image35.png"/><Relationship Id="rId138" Type="http://schemas.openxmlformats.org/officeDocument/2006/relationships/image" Target="../media/image62.png"/><Relationship Id="rId159" Type="http://schemas.openxmlformats.org/officeDocument/2006/relationships/hyperlink" Target="../../&#49888;&#50557;PPT/56%20&#46356;&#46020;&#49436;/&#46356;&#46020;&#49436;.pptx" TargetMode="External"/><Relationship Id="rId170" Type="http://schemas.openxmlformats.org/officeDocument/2006/relationships/image" Target="../media/image78.png"/><Relationship Id="rId107" Type="http://schemas.openxmlformats.org/officeDocument/2006/relationships/hyperlink" Target="../30&#50500;&#47784;&#49828;/&#50500;&#47784;&#49828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9.png"/><Relationship Id="rId53" Type="http://schemas.openxmlformats.org/officeDocument/2006/relationships/hyperlink" Target="../03&#47112;&#50948;&#44592;/&#47112;&#50948;&#44592;.pptx" TargetMode="External"/><Relationship Id="rId74" Type="http://schemas.openxmlformats.org/officeDocument/2006/relationships/image" Target="../media/image30.png"/><Relationship Id="rId128" Type="http://schemas.openxmlformats.org/officeDocument/2006/relationships/image" Target="../media/image57.png"/><Relationship Id="rId149" Type="http://schemas.openxmlformats.org/officeDocument/2006/relationships/hyperlink" Target="../../&#49888;&#50557;PPT/51%20&#44264;&#47196;&#49352;&#49436;/&#44264;&#47196;&#49352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24&#50696;&#47112;&#48120;&#50556;/&#50696;&#47112;&#48120;&#50556;.pptx" TargetMode="External"/><Relationship Id="rId160" Type="http://schemas.openxmlformats.org/officeDocument/2006/relationships/image" Target="../media/image73.png"/><Relationship Id="rId181" Type="http://schemas.openxmlformats.org/officeDocument/2006/relationships/image" Target="../media/image93.png"/><Relationship Id="rId22" Type="http://schemas.openxmlformats.org/officeDocument/2006/relationships/image" Target="../media/image4.png"/><Relationship Id="rId43" Type="http://schemas.openxmlformats.org/officeDocument/2006/relationships/hyperlink" Target="&#54840;&#49464;&#50500;13&#51109;.pptx" TargetMode="External"/><Relationship Id="rId64" Type="http://schemas.openxmlformats.org/officeDocument/2006/relationships/image" Target="../media/image25.png"/><Relationship Id="rId118" Type="http://schemas.openxmlformats.org/officeDocument/2006/relationships/image" Target="../media/image52.png"/><Relationship Id="rId139" Type="http://schemas.openxmlformats.org/officeDocument/2006/relationships/hyperlink" Target="../../&#49888;&#50557;PPT/46%20&#44256;&#47536;&#46020;&#51204;&#49436;/&#44256;&#47536;&#46020;&#51204;&#49436;.pptx" TargetMode="External"/><Relationship Id="rId85" Type="http://schemas.openxmlformats.org/officeDocument/2006/relationships/hyperlink" Target="../19&#49884;&#54200;/&#49884;&#54200;.pptx" TargetMode="External"/><Relationship Id="rId150" Type="http://schemas.openxmlformats.org/officeDocument/2006/relationships/image" Target="../media/image68.png"/><Relationship Id="rId171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11.xml"/><Relationship Id="rId33" Type="http://schemas.openxmlformats.org/officeDocument/2006/relationships/hyperlink" Target="&#54840;&#49464;&#50500;08&#51109;.pptx" TargetMode="External"/><Relationship Id="rId108" Type="http://schemas.openxmlformats.org/officeDocument/2006/relationships/image" Target="../media/image47.png"/><Relationship Id="rId129" Type="http://schemas.openxmlformats.org/officeDocument/2006/relationships/hyperlink" Target="../../&#49888;&#50557;PPT/41%20&#47560;&#44032;&#48373;&#51020;/&#47560;&#44032;&#48373;&#51020;.pptx" TargetMode="External"/><Relationship Id="rId54" Type="http://schemas.openxmlformats.org/officeDocument/2006/relationships/image" Target="../media/image20.png"/><Relationship Id="rId75" Type="http://schemas.openxmlformats.org/officeDocument/2006/relationships/hyperlink" Target="../14&#50669;&#45824;&#54616;/&#50669;&#45824;&#54616;.pptx" TargetMode="External"/><Relationship Id="rId96" Type="http://schemas.openxmlformats.org/officeDocument/2006/relationships/image" Target="../media/image41.png"/><Relationship Id="rId140" Type="http://schemas.openxmlformats.org/officeDocument/2006/relationships/image" Target="../media/image63.png"/><Relationship Id="rId161" Type="http://schemas.openxmlformats.org/officeDocument/2006/relationships/hyperlink" Target="../../&#49888;&#50557;PPT/57%20&#48716;&#47112;&#47788;&#49436;/&#48716;&#47112;&#47788;&#49436;1&#51109;.pptx" TargetMode="External"/><Relationship Id="rId6" Type="http://schemas.openxmlformats.org/officeDocument/2006/relationships/slide" Target="slide5.xml"/><Relationship Id="rId23" Type="http://schemas.openxmlformats.org/officeDocument/2006/relationships/hyperlink" Target="&#54840;&#49464;&#50500;03&#51109;.pptx" TargetMode="External"/><Relationship Id="rId119" Type="http://schemas.openxmlformats.org/officeDocument/2006/relationships/hyperlink" Target="../36&#49828;&#48148;&#45264;/&#49828;&#48148;&#45264;.pptx" TargetMode="External"/><Relationship Id="rId44" Type="http://schemas.openxmlformats.org/officeDocument/2006/relationships/image" Target="../media/image15.png"/><Relationship Id="rId60" Type="http://schemas.openxmlformats.org/officeDocument/2006/relationships/image" Target="../media/image23.png"/><Relationship Id="rId65" Type="http://schemas.openxmlformats.org/officeDocument/2006/relationships/hyperlink" Target="../09&#49324;&#47924;&#50648;&#49345;/&#49324;&#47924;&#50648;&#49345;.pptx" TargetMode="External"/><Relationship Id="rId81" Type="http://schemas.openxmlformats.org/officeDocument/2006/relationships/hyperlink" Target="../17&#50640;&#49828;&#45908;/&#50640;&#49828;&#45908;.pptx" TargetMode="External"/><Relationship Id="rId86" Type="http://schemas.openxmlformats.org/officeDocument/2006/relationships/image" Target="../media/image36.png"/><Relationship Id="rId130" Type="http://schemas.openxmlformats.org/officeDocument/2006/relationships/image" Target="../media/image58.png"/><Relationship Id="rId135" Type="http://schemas.openxmlformats.org/officeDocument/2006/relationships/hyperlink" Target="../../&#49888;&#50557;PPT/44%20&#49324;&#46020;&#54665;&#51204;/&#49324;&#46020;&#54665;&#51204;.pptx" TargetMode="External"/><Relationship Id="rId15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6" Type="http://schemas.openxmlformats.org/officeDocument/2006/relationships/image" Target="../media/image71.png"/><Relationship Id="rId177" Type="http://schemas.openxmlformats.org/officeDocument/2006/relationships/hyperlink" Target="../../&#49888;&#50557;PPT/65%20&#50976;&#45796;&#49436;/&#50976;&#45796;&#49436;1&#51109;.pptx" TargetMode="External"/><Relationship Id="rId172" Type="http://schemas.openxmlformats.org/officeDocument/2006/relationships/image" Target="../media/image79.png"/><Relationship Id="rId13" Type="http://schemas.openxmlformats.org/officeDocument/2006/relationships/slide" Target="slide12.xml"/><Relationship Id="rId18" Type="http://schemas.openxmlformats.org/officeDocument/2006/relationships/image" Target="../media/image2.png"/><Relationship Id="rId39" Type="http://schemas.openxmlformats.org/officeDocument/2006/relationships/hyperlink" Target="&#54840;&#49464;&#50500;11&#51109;.pptx" TargetMode="External"/><Relationship Id="rId109" Type="http://schemas.openxmlformats.org/officeDocument/2006/relationships/hyperlink" Target="../31&#50724;&#48148;&#45852;/&#50724;&#48148;&#45852;1&#51109;.pptx" TargetMode="External"/><Relationship Id="rId34" Type="http://schemas.openxmlformats.org/officeDocument/2006/relationships/image" Target="../media/image10.png"/><Relationship Id="rId50" Type="http://schemas.openxmlformats.org/officeDocument/2006/relationships/image" Target="../media/image18.png"/><Relationship Id="rId55" Type="http://schemas.openxmlformats.org/officeDocument/2006/relationships/hyperlink" Target="../04&#48124;&#49688;&#44592;/&#48124;&#49688;&#44592;.pptx" TargetMode="External"/><Relationship Id="rId76" Type="http://schemas.openxmlformats.org/officeDocument/2006/relationships/image" Target="../media/image31.png"/><Relationship Id="rId97" Type="http://schemas.openxmlformats.org/officeDocument/2006/relationships/hyperlink" Target="../25&#50696;&#47112;&#48120;&#50556;&#50528;&#44032;/&#50696;&#47112;&#48120;&#50556;&#50528;&#44032;.pptx" TargetMode="External"/><Relationship Id="rId104" Type="http://schemas.openxmlformats.org/officeDocument/2006/relationships/image" Target="../media/image45.png"/><Relationship Id="rId120" Type="http://schemas.openxmlformats.org/officeDocument/2006/relationships/image" Target="../media/image53.png"/><Relationship Id="rId125" Type="http://schemas.openxmlformats.org/officeDocument/2006/relationships/hyperlink" Target="../39&#47568;&#46972;&#44592;/&#47568;&#46972;&#44592;.pptx" TargetMode="External"/><Relationship Id="rId141" Type="http://schemas.openxmlformats.org/officeDocument/2006/relationships/hyperlink" Target="../../&#49888;&#50557;PPT/47%20&#44256;&#47536;&#46020;&#54980;&#49436;/&#44256;&#47536;&#46020;&#54980;&#49436;.pptx" TargetMode="External"/><Relationship Id="rId146" Type="http://schemas.openxmlformats.org/officeDocument/2006/relationships/image" Target="../media/image66.png"/><Relationship Id="rId167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6.xml"/><Relationship Id="rId71" Type="http://schemas.openxmlformats.org/officeDocument/2006/relationships/hyperlink" Target="../11&#50676;&#50773;&#44592;&#49345;/&#50676;&#50773;&#44592;&#49345;.pptx" TargetMode="External"/><Relationship Id="rId92" Type="http://schemas.openxmlformats.org/officeDocument/2006/relationships/image" Target="../media/image39.png"/><Relationship Id="rId162" Type="http://schemas.openxmlformats.org/officeDocument/2006/relationships/image" Target="../media/image74.png"/><Relationship Id="rId2" Type="http://schemas.openxmlformats.org/officeDocument/2006/relationships/slide" Target="slide1.xml"/><Relationship Id="rId29" Type="http://schemas.openxmlformats.org/officeDocument/2006/relationships/hyperlink" Target="&#54840;&#49464;&#50500;06&#51109;.pptx" TargetMode="External"/><Relationship Id="rId24" Type="http://schemas.openxmlformats.org/officeDocument/2006/relationships/image" Target="../media/image5.png"/><Relationship Id="rId40" Type="http://schemas.openxmlformats.org/officeDocument/2006/relationships/image" Target="../media/image13.png"/><Relationship Id="rId45" Type="http://schemas.openxmlformats.org/officeDocument/2006/relationships/hyperlink" Target="&#54840;&#49464;&#50500;14&#51109;.pptx" TargetMode="External"/><Relationship Id="rId66" Type="http://schemas.openxmlformats.org/officeDocument/2006/relationships/image" Target="../media/image26.png"/><Relationship Id="rId87" Type="http://schemas.openxmlformats.org/officeDocument/2006/relationships/hyperlink" Target="../20&#51104;&#50616;/&#51104;&#50616;.pptx" TargetMode="External"/><Relationship Id="rId110" Type="http://schemas.openxmlformats.org/officeDocument/2006/relationships/image" Target="../media/image48.png"/><Relationship Id="rId115" Type="http://schemas.openxmlformats.org/officeDocument/2006/relationships/hyperlink" Target="../34&#45208;&#54996;/&#45208;&#54996;.pptx" TargetMode="External"/><Relationship Id="rId131" Type="http://schemas.openxmlformats.org/officeDocument/2006/relationships/hyperlink" Target="../../&#49888;&#50557;PPT/42%20&#45572;&#44032;&#48373;&#51020;/&#45572;&#44032;&#48373;&#51020;.pptx" TargetMode="External"/><Relationship Id="rId136" Type="http://schemas.openxmlformats.org/officeDocument/2006/relationships/image" Target="../media/image61.png"/><Relationship Id="rId157" Type="http://schemas.openxmlformats.org/officeDocument/2006/relationships/hyperlink" Target="../../&#49888;&#50557;PPT/55%20&#46356;&#47784;&#45936;&#54980;&#49436;/&#46356;&#47784;&#45936;&#54980;&#49436;.pptx" TargetMode="External"/><Relationship Id="rId178" Type="http://schemas.openxmlformats.org/officeDocument/2006/relationships/image" Target="../media/image82.png"/><Relationship Id="rId61" Type="http://schemas.openxmlformats.org/officeDocument/2006/relationships/hyperlink" Target="../07&#49324;&#49324;&#44592;/&#49324;&#49324;&#44592;.pptx" TargetMode="External"/><Relationship Id="rId82" Type="http://schemas.openxmlformats.org/officeDocument/2006/relationships/image" Target="../media/image34.png"/><Relationship Id="rId152" Type="http://schemas.openxmlformats.org/officeDocument/2006/relationships/image" Target="../media/image69.png"/><Relationship Id="rId173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hyperlink" Target="&#54840;&#49464;&#50500;01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8.png"/><Relationship Id="rId35" Type="http://schemas.openxmlformats.org/officeDocument/2006/relationships/hyperlink" Target="&#54840;&#49464;&#50500;09&#51109;.pptx" TargetMode="External"/><Relationship Id="rId56" Type="http://schemas.openxmlformats.org/officeDocument/2006/relationships/image" Target="../media/image21.png"/><Relationship Id="rId77" Type="http://schemas.openxmlformats.org/officeDocument/2006/relationships/hyperlink" Target="../15&#50640;&#49828;&#46972;/&#50640;&#49828;&#46972;.pptx" TargetMode="External"/><Relationship Id="rId100" Type="http://schemas.openxmlformats.org/officeDocument/2006/relationships/image" Target="../media/image43.png"/><Relationship Id="rId105" Type="http://schemas.openxmlformats.org/officeDocument/2006/relationships/hyperlink" Target="../29&#50836;&#50648;/&#50836;&#50648;.pptx" TargetMode="External"/><Relationship Id="rId126" Type="http://schemas.openxmlformats.org/officeDocument/2006/relationships/image" Target="../media/image56.png"/><Relationship Id="rId147" Type="http://schemas.openxmlformats.org/officeDocument/2006/relationships/hyperlink" Target="../../&#49888;&#50557;PPT/50%20&#48716;&#47549;&#48372;&#49436;/&#48716;&#47549;&#48372;&#49436;.pptx" TargetMode="External"/><Relationship Id="rId168" Type="http://schemas.openxmlformats.org/officeDocument/2006/relationships/image" Target="../media/image77.png"/><Relationship Id="rId8" Type="http://schemas.openxmlformats.org/officeDocument/2006/relationships/slide" Target="slide7.xml"/><Relationship Id="rId51" Type="http://schemas.openxmlformats.org/officeDocument/2006/relationships/hyperlink" Target="&#52285;&#49464;&#44592;.pptx" TargetMode="External"/><Relationship Id="rId72" Type="http://schemas.openxmlformats.org/officeDocument/2006/relationships/image" Target="../media/image29.png"/><Relationship Id="rId93" Type="http://schemas.openxmlformats.org/officeDocument/2006/relationships/hyperlink" Target="../23&#51060;&#49324;&#50556;/&#51060;&#49324;&#50556;.pptx" TargetMode="External"/><Relationship Id="rId98" Type="http://schemas.openxmlformats.org/officeDocument/2006/relationships/image" Target="../media/image42.png"/><Relationship Id="rId121" Type="http://schemas.openxmlformats.org/officeDocument/2006/relationships/hyperlink" Target="../37&#54617;&#44060;/&#54617;&#44060;.pptx" TargetMode="External"/><Relationship Id="rId142" Type="http://schemas.openxmlformats.org/officeDocument/2006/relationships/image" Target="../media/image64.png"/><Relationship Id="rId163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4840;&#49464;&#50500;04&#51109;.pptx" TargetMode="External"/><Relationship Id="rId46" Type="http://schemas.openxmlformats.org/officeDocument/2006/relationships/image" Target="../media/image16.png"/><Relationship Id="rId67" Type="http://schemas.openxmlformats.org/officeDocument/2006/relationships/hyperlink" Target="../10&#49324;&#47924;&#50648;&#54616;/&#49324;&#47924;&#50648;&#54616;.pptx" TargetMode="External"/><Relationship Id="rId116" Type="http://schemas.openxmlformats.org/officeDocument/2006/relationships/image" Target="../media/image51.png"/><Relationship Id="rId137" Type="http://schemas.openxmlformats.org/officeDocument/2006/relationships/hyperlink" Target="../../&#49888;&#50557;PPT/45%20&#47196;&#47560;&#49436;/&#47196;&#47560;&#49436;.pptx" TargetMode="External"/><Relationship Id="rId158" Type="http://schemas.openxmlformats.org/officeDocument/2006/relationships/image" Target="../media/image72.png"/><Relationship Id="rId20" Type="http://schemas.openxmlformats.org/officeDocument/2006/relationships/image" Target="../media/image3.png"/><Relationship Id="rId41" Type="http://schemas.openxmlformats.org/officeDocument/2006/relationships/hyperlink" Target="&#54840;&#49464;&#50500;12&#51109;.pptx" TargetMode="External"/><Relationship Id="rId62" Type="http://schemas.openxmlformats.org/officeDocument/2006/relationships/image" Target="../media/image24.png"/><Relationship Id="rId83" Type="http://schemas.openxmlformats.org/officeDocument/2006/relationships/hyperlink" Target="../18&#50853;&#44592;/&#50853;&#44592;.pptx" TargetMode="External"/><Relationship Id="rId88" Type="http://schemas.openxmlformats.org/officeDocument/2006/relationships/image" Target="../media/image37.png"/><Relationship Id="rId111" Type="http://schemas.openxmlformats.org/officeDocument/2006/relationships/hyperlink" Target="../32&#50836;&#45208;/&#50836;&#45208;.pptx" TargetMode="External"/><Relationship Id="rId132" Type="http://schemas.openxmlformats.org/officeDocument/2006/relationships/image" Target="../media/image59.png"/><Relationship Id="rId15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4" Type="http://schemas.openxmlformats.org/officeDocument/2006/relationships/image" Target="../media/image80.png"/><Relationship Id="rId179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1.png"/><Relationship Id="rId57" Type="http://schemas.openxmlformats.org/officeDocument/2006/relationships/hyperlink" Target="../05&#49888;&#47749;&#44592;/&#49888;&#47749;&#44592;.pptx" TargetMode="External"/><Relationship Id="rId106" Type="http://schemas.openxmlformats.org/officeDocument/2006/relationships/image" Target="../media/image46.png"/><Relationship Id="rId127" Type="http://schemas.openxmlformats.org/officeDocument/2006/relationships/hyperlink" Target="../../&#49888;&#50557;PPT/40%20&#47560;&#53468;&#48373;&#51020;/&#47560;&#53468;&#48373;&#51020;.pptx" TargetMode="External"/><Relationship Id="rId10" Type="http://schemas.openxmlformats.org/officeDocument/2006/relationships/slide" Target="slide9.xml"/><Relationship Id="rId31" Type="http://schemas.openxmlformats.org/officeDocument/2006/relationships/hyperlink" Target="&#54840;&#49464;&#50500;07&#51109;.pptx" TargetMode="External"/><Relationship Id="rId52" Type="http://schemas.openxmlformats.org/officeDocument/2006/relationships/image" Target="../media/image19.png"/><Relationship Id="rId73" Type="http://schemas.openxmlformats.org/officeDocument/2006/relationships/hyperlink" Target="../13&#50669;&#45824;&#49345;/&#50669;&#45824;&#49345;.pptx" TargetMode="External"/><Relationship Id="rId78" Type="http://schemas.openxmlformats.org/officeDocument/2006/relationships/image" Target="../media/image32.png"/><Relationship Id="rId94" Type="http://schemas.openxmlformats.org/officeDocument/2006/relationships/image" Target="../media/image40.png"/><Relationship Id="rId99" Type="http://schemas.openxmlformats.org/officeDocument/2006/relationships/hyperlink" Target="../26&#50640;&#49828;&#44180;/&#50640;&#49828;&#44180;.pptx" TargetMode="External"/><Relationship Id="rId101" Type="http://schemas.openxmlformats.org/officeDocument/2006/relationships/hyperlink" Target="../27&#45796;&#45768;&#50648;/&#45796;&#45768;&#50648;.pptx" TargetMode="External"/><Relationship Id="rId122" Type="http://schemas.openxmlformats.org/officeDocument/2006/relationships/image" Target="../media/image54.png"/><Relationship Id="rId143" Type="http://schemas.openxmlformats.org/officeDocument/2006/relationships/hyperlink" Target="../../&#49888;&#50557;PPT/48%20&#44040;&#46972;&#46356;&#50500;&#49436;/&#44040;&#46972;&#46356;&#50500;&#49436;.pptx" TargetMode="External"/><Relationship Id="rId148" Type="http://schemas.openxmlformats.org/officeDocument/2006/relationships/image" Target="../media/image67.png"/><Relationship Id="rId164" Type="http://schemas.openxmlformats.org/officeDocument/2006/relationships/image" Target="../media/image75.png"/><Relationship Id="rId169" Type="http://schemas.openxmlformats.org/officeDocument/2006/relationships/hyperlink" Target="../../&#49888;&#50557;PPT/61%20&#48288;&#46300;&#47196;&#54980;&#49436;/&#48288;&#46300;&#47196;&#54980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180" Type="http://schemas.openxmlformats.org/officeDocument/2006/relationships/image" Target="../media/image83.png"/><Relationship Id="rId26" Type="http://schemas.openxmlformats.org/officeDocument/2006/relationships/image" Target="../media/image6.png"/><Relationship Id="rId47" Type="http://schemas.openxmlformats.org/officeDocument/2006/relationships/hyperlink" Target="../../&#44396;-&#49888;&#50557;%20&#49457;&#44221;&#47785;&#47197;.pptx" TargetMode="External"/><Relationship Id="rId68" Type="http://schemas.openxmlformats.org/officeDocument/2006/relationships/image" Target="../media/image27.png"/><Relationship Id="rId89" Type="http://schemas.openxmlformats.org/officeDocument/2006/relationships/hyperlink" Target="../21&#51204;&#46020;&#49436;/&#51204;&#46020;&#49436;.pptx" TargetMode="External"/><Relationship Id="rId112" Type="http://schemas.openxmlformats.org/officeDocument/2006/relationships/image" Target="../media/image49.png"/><Relationship Id="rId133" Type="http://schemas.openxmlformats.org/officeDocument/2006/relationships/hyperlink" Target="../../&#49888;&#50557;PPT/43%20&#50836;&#54620;&#48373;&#51020;/&#50836;&#54620;&#48373;&#51020;.pptx" TargetMode="External"/><Relationship Id="rId154" Type="http://schemas.openxmlformats.org/officeDocument/2006/relationships/image" Target="../media/image70.png"/><Relationship Id="rId175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15.xml"/><Relationship Id="rId37" Type="http://schemas.openxmlformats.org/officeDocument/2006/relationships/hyperlink" Target="&#54840;&#49464;&#50500;10&#51109;.pptx" TargetMode="External"/><Relationship Id="rId58" Type="http://schemas.openxmlformats.org/officeDocument/2006/relationships/image" Target="../media/image22.png"/><Relationship Id="rId79" Type="http://schemas.openxmlformats.org/officeDocument/2006/relationships/hyperlink" Target="../16&#45712;&#54756;&#48120;&#50556;/&#45712;&#54756;&#48120;&#50556;.pptx" TargetMode="External"/><Relationship Id="rId102" Type="http://schemas.openxmlformats.org/officeDocument/2006/relationships/image" Target="../media/image44.png"/><Relationship Id="rId123" Type="http://schemas.openxmlformats.org/officeDocument/2006/relationships/hyperlink" Target="../38&#49828;&#44032;&#47028;/&#49828;&#44032;&#47028;.pptx" TargetMode="External"/><Relationship Id="rId144" Type="http://schemas.openxmlformats.org/officeDocument/2006/relationships/image" Target="../media/image65.png"/><Relationship Id="rId90" Type="http://schemas.openxmlformats.org/officeDocument/2006/relationships/image" Target="../media/image38.png"/><Relationship Id="rId165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hyperlink" Target="&#54840;&#49464;&#50500;05&#51109;.pptx" TargetMode="External"/><Relationship Id="rId48" Type="http://schemas.openxmlformats.org/officeDocument/2006/relationships/image" Target="../media/image17.png"/><Relationship Id="rId69" Type="http://schemas.openxmlformats.org/officeDocument/2006/relationships/hyperlink" Target="../12&#50676;&#50773;&#44592;&#54616;/&#50676;&#50773;&#44592;&#54616;.pptx" TargetMode="External"/><Relationship Id="rId113" Type="http://schemas.openxmlformats.org/officeDocument/2006/relationships/hyperlink" Target="../33&#48120;&#44032;/&#48120;&#44032;.pptx" TargetMode="External"/><Relationship Id="rId134" Type="http://schemas.openxmlformats.org/officeDocument/2006/relationships/image" Target="../media/image60.png"/><Relationship Id="rId80" Type="http://schemas.openxmlformats.org/officeDocument/2006/relationships/image" Target="../media/image33.png"/><Relationship Id="rId155" Type="http://schemas.openxmlformats.org/officeDocument/2006/relationships/hyperlink" Target="../../&#49888;&#50557;PPT/54%20&#46356;&#47784;&#45936;&#51204;&#49436;/&#46356;&#47784;&#45936;&#51204;&#49436;.pptx" TargetMode="External"/><Relationship Id="rId176" Type="http://schemas.openxmlformats.org/officeDocument/2006/relationships/image" Target="../media/image81.png"/><Relationship Id="rId17" Type="http://schemas.openxmlformats.org/officeDocument/2006/relationships/slide" Target="slide16.xml"/><Relationship Id="rId38" Type="http://schemas.openxmlformats.org/officeDocument/2006/relationships/image" Target="../media/image12.png"/><Relationship Id="rId59" Type="http://schemas.openxmlformats.org/officeDocument/2006/relationships/hyperlink" Target="../06&#50668;&#54840;&#49688;&#50500;/&#50668;&#54840;&#49688;&#50500;.pptx" TargetMode="External"/><Relationship Id="rId103" Type="http://schemas.openxmlformats.org/officeDocument/2006/relationships/hyperlink" Target="../28&#54840;&#49464;&#50500;/&#54840;&#49464;&#50500;.pptx" TargetMode="External"/><Relationship Id="rId124" Type="http://schemas.openxmlformats.org/officeDocument/2006/relationships/image" Target="../media/image55.png"/><Relationship Id="rId70" Type="http://schemas.openxmlformats.org/officeDocument/2006/relationships/image" Target="../media/image28.png"/><Relationship Id="rId91" Type="http://schemas.openxmlformats.org/officeDocument/2006/relationships/hyperlink" Target="../22&#50500;&#44032;/&#50500;&#44032;.pptx" TargetMode="External"/><Relationship Id="rId145" Type="http://schemas.openxmlformats.org/officeDocument/2006/relationships/hyperlink" Target="../../&#49888;&#50557;PPT/49%20&#50640;&#48288;&#49548;&#49436;/&#50640;&#48288;&#49548;&#49436;.pptx" TargetMode="External"/><Relationship Id="rId166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7.png"/><Relationship Id="rId49" Type="http://schemas.openxmlformats.org/officeDocument/2006/relationships/hyperlink" Target="../02&#52636;&#50528;&#44413;&#44592;/&#52636;&#50528;&#44413;&#44592;.pptx" TargetMode="External"/><Relationship Id="rId114" Type="http://schemas.openxmlformats.org/officeDocument/2006/relationships/image" Target="../media/image50.png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hyperlink" Target="../35&#54616;&#48149;&#44397;/&#54616;&#48149;&#44397;.pptx" TargetMode="External"/><Relationship Id="rId21" Type="http://schemas.openxmlformats.org/officeDocument/2006/relationships/hyperlink" Target="&#54840;&#49464;&#50500;02&#51109;.pptx" TargetMode="External"/><Relationship Id="rId42" Type="http://schemas.openxmlformats.org/officeDocument/2006/relationships/image" Target="../media/image14.png"/><Relationship Id="rId63" Type="http://schemas.openxmlformats.org/officeDocument/2006/relationships/hyperlink" Target="../08&#47355;&#44592;/&#47355;&#44592;.pptx" TargetMode="External"/><Relationship Id="rId84" Type="http://schemas.openxmlformats.org/officeDocument/2006/relationships/image" Target="../media/image35.png"/><Relationship Id="rId138" Type="http://schemas.openxmlformats.org/officeDocument/2006/relationships/image" Target="../media/image62.png"/><Relationship Id="rId159" Type="http://schemas.openxmlformats.org/officeDocument/2006/relationships/hyperlink" Target="../../&#49888;&#50557;PPT/56%20&#46356;&#46020;&#49436;/&#46356;&#46020;&#49436;.pptx" TargetMode="External"/><Relationship Id="rId170" Type="http://schemas.openxmlformats.org/officeDocument/2006/relationships/image" Target="../media/image78.png"/><Relationship Id="rId107" Type="http://schemas.openxmlformats.org/officeDocument/2006/relationships/hyperlink" Target="../30&#50500;&#47784;&#49828;/&#50500;&#47784;&#49828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9.png"/><Relationship Id="rId53" Type="http://schemas.openxmlformats.org/officeDocument/2006/relationships/hyperlink" Target="../03&#47112;&#50948;&#44592;/&#47112;&#50948;&#44592;.pptx" TargetMode="External"/><Relationship Id="rId74" Type="http://schemas.openxmlformats.org/officeDocument/2006/relationships/image" Target="../media/image30.png"/><Relationship Id="rId128" Type="http://schemas.openxmlformats.org/officeDocument/2006/relationships/image" Target="../media/image57.png"/><Relationship Id="rId149" Type="http://schemas.openxmlformats.org/officeDocument/2006/relationships/hyperlink" Target="../../&#49888;&#50557;PPT/51%20&#44264;&#47196;&#49352;&#49436;/&#44264;&#47196;&#49352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24&#50696;&#47112;&#48120;&#50556;/&#50696;&#47112;&#48120;&#50556;.pptx" TargetMode="External"/><Relationship Id="rId160" Type="http://schemas.openxmlformats.org/officeDocument/2006/relationships/image" Target="../media/image73.png"/><Relationship Id="rId181" Type="http://schemas.openxmlformats.org/officeDocument/2006/relationships/image" Target="../media/image94.png"/><Relationship Id="rId22" Type="http://schemas.openxmlformats.org/officeDocument/2006/relationships/image" Target="../media/image4.png"/><Relationship Id="rId43" Type="http://schemas.openxmlformats.org/officeDocument/2006/relationships/hyperlink" Target="&#54840;&#49464;&#50500;13&#51109;.pptx" TargetMode="External"/><Relationship Id="rId64" Type="http://schemas.openxmlformats.org/officeDocument/2006/relationships/image" Target="../media/image25.png"/><Relationship Id="rId118" Type="http://schemas.openxmlformats.org/officeDocument/2006/relationships/image" Target="../media/image52.png"/><Relationship Id="rId139" Type="http://schemas.openxmlformats.org/officeDocument/2006/relationships/hyperlink" Target="../../&#49888;&#50557;PPT/46%20&#44256;&#47536;&#46020;&#51204;&#49436;/&#44256;&#47536;&#46020;&#51204;&#49436;.pptx" TargetMode="External"/><Relationship Id="rId85" Type="http://schemas.openxmlformats.org/officeDocument/2006/relationships/hyperlink" Target="../19&#49884;&#54200;/&#49884;&#54200;.pptx" TargetMode="External"/><Relationship Id="rId150" Type="http://schemas.openxmlformats.org/officeDocument/2006/relationships/image" Target="../media/image68.png"/><Relationship Id="rId171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11.xml"/><Relationship Id="rId33" Type="http://schemas.openxmlformats.org/officeDocument/2006/relationships/hyperlink" Target="&#54840;&#49464;&#50500;08&#51109;.pptx" TargetMode="External"/><Relationship Id="rId108" Type="http://schemas.openxmlformats.org/officeDocument/2006/relationships/image" Target="../media/image47.png"/><Relationship Id="rId129" Type="http://schemas.openxmlformats.org/officeDocument/2006/relationships/hyperlink" Target="../../&#49888;&#50557;PPT/41%20&#47560;&#44032;&#48373;&#51020;/&#47560;&#44032;&#48373;&#51020;.pptx" TargetMode="External"/><Relationship Id="rId54" Type="http://schemas.openxmlformats.org/officeDocument/2006/relationships/image" Target="../media/image20.png"/><Relationship Id="rId75" Type="http://schemas.openxmlformats.org/officeDocument/2006/relationships/hyperlink" Target="../14&#50669;&#45824;&#54616;/&#50669;&#45824;&#54616;.pptx" TargetMode="External"/><Relationship Id="rId96" Type="http://schemas.openxmlformats.org/officeDocument/2006/relationships/image" Target="../media/image41.png"/><Relationship Id="rId140" Type="http://schemas.openxmlformats.org/officeDocument/2006/relationships/image" Target="../media/image63.png"/><Relationship Id="rId161" Type="http://schemas.openxmlformats.org/officeDocument/2006/relationships/hyperlink" Target="../../&#49888;&#50557;PPT/57%20&#48716;&#47112;&#47788;&#49436;/&#48716;&#47112;&#47788;&#49436;1&#51109;.pptx" TargetMode="External"/><Relationship Id="rId6" Type="http://schemas.openxmlformats.org/officeDocument/2006/relationships/slide" Target="slide5.xml"/><Relationship Id="rId23" Type="http://schemas.openxmlformats.org/officeDocument/2006/relationships/hyperlink" Target="&#54840;&#49464;&#50500;03&#51109;.pptx" TargetMode="External"/><Relationship Id="rId119" Type="http://schemas.openxmlformats.org/officeDocument/2006/relationships/hyperlink" Target="../36&#49828;&#48148;&#45264;/&#49828;&#48148;&#45264;.pptx" TargetMode="External"/><Relationship Id="rId44" Type="http://schemas.openxmlformats.org/officeDocument/2006/relationships/image" Target="../media/image15.png"/><Relationship Id="rId60" Type="http://schemas.openxmlformats.org/officeDocument/2006/relationships/image" Target="../media/image23.png"/><Relationship Id="rId65" Type="http://schemas.openxmlformats.org/officeDocument/2006/relationships/hyperlink" Target="../09&#49324;&#47924;&#50648;&#49345;/&#49324;&#47924;&#50648;&#49345;.pptx" TargetMode="External"/><Relationship Id="rId81" Type="http://schemas.openxmlformats.org/officeDocument/2006/relationships/hyperlink" Target="../17&#50640;&#49828;&#45908;/&#50640;&#49828;&#45908;.pptx" TargetMode="External"/><Relationship Id="rId86" Type="http://schemas.openxmlformats.org/officeDocument/2006/relationships/image" Target="../media/image36.png"/><Relationship Id="rId130" Type="http://schemas.openxmlformats.org/officeDocument/2006/relationships/image" Target="../media/image58.png"/><Relationship Id="rId135" Type="http://schemas.openxmlformats.org/officeDocument/2006/relationships/hyperlink" Target="../../&#49888;&#50557;PPT/44%20&#49324;&#46020;&#54665;&#51204;/&#49324;&#46020;&#54665;&#51204;.pptx" TargetMode="External"/><Relationship Id="rId15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6" Type="http://schemas.openxmlformats.org/officeDocument/2006/relationships/image" Target="../media/image71.png"/><Relationship Id="rId177" Type="http://schemas.openxmlformats.org/officeDocument/2006/relationships/hyperlink" Target="../../&#49888;&#50557;PPT/65%20&#50976;&#45796;&#49436;/&#50976;&#45796;&#49436;1&#51109;.pptx" TargetMode="External"/><Relationship Id="rId172" Type="http://schemas.openxmlformats.org/officeDocument/2006/relationships/image" Target="../media/image79.png"/><Relationship Id="rId13" Type="http://schemas.openxmlformats.org/officeDocument/2006/relationships/slide" Target="slide12.xml"/><Relationship Id="rId18" Type="http://schemas.openxmlformats.org/officeDocument/2006/relationships/image" Target="../media/image2.png"/><Relationship Id="rId39" Type="http://schemas.openxmlformats.org/officeDocument/2006/relationships/hyperlink" Target="&#54840;&#49464;&#50500;11&#51109;.pptx" TargetMode="External"/><Relationship Id="rId109" Type="http://schemas.openxmlformats.org/officeDocument/2006/relationships/hyperlink" Target="../31&#50724;&#48148;&#45852;/&#50724;&#48148;&#45852;1&#51109;.pptx" TargetMode="External"/><Relationship Id="rId34" Type="http://schemas.openxmlformats.org/officeDocument/2006/relationships/image" Target="../media/image10.png"/><Relationship Id="rId50" Type="http://schemas.openxmlformats.org/officeDocument/2006/relationships/image" Target="../media/image18.png"/><Relationship Id="rId55" Type="http://schemas.openxmlformats.org/officeDocument/2006/relationships/hyperlink" Target="../04&#48124;&#49688;&#44592;/&#48124;&#49688;&#44592;.pptx" TargetMode="External"/><Relationship Id="rId76" Type="http://schemas.openxmlformats.org/officeDocument/2006/relationships/image" Target="../media/image31.png"/><Relationship Id="rId97" Type="http://schemas.openxmlformats.org/officeDocument/2006/relationships/hyperlink" Target="../25&#50696;&#47112;&#48120;&#50556;&#50528;&#44032;/&#50696;&#47112;&#48120;&#50556;&#50528;&#44032;.pptx" TargetMode="External"/><Relationship Id="rId104" Type="http://schemas.openxmlformats.org/officeDocument/2006/relationships/image" Target="../media/image45.png"/><Relationship Id="rId120" Type="http://schemas.openxmlformats.org/officeDocument/2006/relationships/image" Target="../media/image53.png"/><Relationship Id="rId125" Type="http://schemas.openxmlformats.org/officeDocument/2006/relationships/hyperlink" Target="../39&#47568;&#46972;&#44592;/&#47568;&#46972;&#44592;.pptx" TargetMode="External"/><Relationship Id="rId141" Type="http://schemas.openxmlformats.org/officeDocument/2006/relationships/hyperlink" Target="../../&#49888;&#50557;PPT/47%20&#44256;&#47536;&#46020;&#54980;&#49436;/&#44256;&#47536;&#46020;&#54980;&#49436;.pptx" TargetMode="External"/><Relationship Id="rId146" Type="http://schemas.openxmlformats.org/officeDocument/2006/relationships/image" Target="../media/image66.png"/><Relationship Id="rId167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6.xml"/><Relationship Id="rId71" Type="http://schemas.openxmlformats.org/officeDocument/2006/relationships/hyperlink" Target="../11&#50676;&#50773;&#44592;&#49345;/&#50676;&#50773;&#44592;&#49345;.pptx" TargetMode="External"/><Relationship Id="rId92" Type="http://schemas.openxmlformats.org/officeDocument/2006/relationships/image" Target="../media/image39.png"/><Relationship Id="rId162" Type="http://schemas.openxmlformats.org/officeDocument/2006/relationships/image" Target="../media/image74.png"/><Relationship Id="rId2" Type="http://schemas.openxmlformats.org/officeDocument/2006/relationships/slide" Target="slide1.xml"/><Relationship Id="rId29" Type="http://schemas.openxmlformats.org/officeDocument/2006/relationships/hyperlink" Target="&#54840;&#49464;&#50500;06&#51109;.pptx" TargetMode="External"/><Relationship Id="rId24" Type="http://schemas.openxmlformats.org/officeDocument/2006/relationships/image" Target="../media/image5.png"/><Relationship Id="rId40" Type="http://schemas.openxmlformats.org/officeDocument/2006/relationships/image" Target="../media/image13.png"/><Relationship Id="rId45" Type="http://schemas.openxmlformats.org/officeDocument/2006/relationships/hyperlink" Target="&#54840;&#49464;&#50500;14&#51109;.pptx" TargetMode="External"/><Relationship Id="rId66" Type="http://schemas.openxmlformats.org/officeDocument/2006/relationships/image" Target="../media/image26.png"/><Relationship Id="rId87" Type="http://schemas.openxmlformats.org/officeDocument/2006/relationships/hyperlink" Target="../20&#51104;&#50616;/&#51104;&#50616;.pptx" TargetMode="External"/><Relationship Id="rId110" Type="http://schemas.openxmlformats.org/officeDocument/2006/relationships/image" Target="../media/image48.png"/><Relationship Id="rId115" Type="http://schemas.openxmlformats.org/officeDocument/2006/relationships/hyperlink" Target="../34&#45208;&#54996;/&#45208;&#54996;.pptx" TargetMode="External"/><Relationship Id="rId131" Type="http://schemas.openxmlformats.org/officeDocument/2006/relationships/hyperlink" Target="../../&#49888;&#50557;PPT/42%20&#45572;&#44032;&#48373;&#51020;/&#45572;&#44032;&#48373;&#51020;.pptx" TargetMode="External"/><Relationship Id="rId136" Type="http://schemas.openxmlformats.org/officeDocument/2006/relationships/image" Target="../media/image61.png"/><Relationship Id="rId157" Type="http://schemas.openxmlformats.org/officeDocument/2006/relationships/hyperlink" Target="../../&#49888;&#50557;PPT/55%20&#46356;&#47784;&#45936;&#54980;&#49436;/&#46356;&#47784;&#45936;&#54980;&#49436;.pptx" TargetMode="External"/><Relationship Id="rId178" Type="http://schemas.openxmlformats.org/officeDocument/2006/relationships/image" Target="../media/image82.png"/><Relationship Id="rId61" Type="http://schemas.openxmlformats.org/officeDocument/2006/relationships/hyperlink" Target="../07&#49324;&#49324;&#44592;/&#49324;&#49324;&#44592;.pptx" TargetMode="External"/><Relationship Id="rId82" Type="http://schemas.openxmlformats.org/officeDocument/2006/relationships/image" Target="../media/image34.png"/><Relationship Id="rId152" Type="http://schemas.openxmlformats.org/officeDocument/2006/relationships/image" Target="../media/image69.png"/><Relationship Id="rId173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hyperlink" Target="&#54840;&#49464;&#50500;01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8.png"/><Relationship Id="rId35" Type="http://schemas.openxmlformats.org/officeDocument/2006/relationships/hyperlink" Target="&#54840;&#49464;&#50500;09&#51109;.pptx" TargetMode="External"/><Relationship Id="rId56" Type="http://schemas.openxmlformats.org/officeDocument/2006/relationships/image" Target="../media/image21.png"/><Relationship Id="rId77" Type="http://schemas.openxmlformats.org/officeDocument/2006/relationships/hyperlink" Target="../15&#50640;&#49828;&#46972;/&#50640;&#49828;&#46972;.pptx" TargetMode="External"/><Relationship Id="rId100" Type="http://schemas.openxmlformats.org/officeDocument/2006/relationships/image" Target="../media/image43.png"/><Relationship Id="rId105" Type="http://schemas.openxmlformats.org/officeDocument/2006/relationships/hyperlink" Target="../29&#50836;&#50648;/&#50836;&#50648;.pptx" TargetMode="External"/><Relationship Id="rId126" Type="http://schemas.openxmlformats.org/officeDocument/2006/relationships/image" Target="../media/image56.png"/><Relationship Id="rId147" Type="http://schemas.openxmlformats.org/officeDocument/2006/relationships/hyperlink" Target="../../&#49888;&#50557;PPT/50%20&#48716;&#47549;&#48372;&#49436;/&#48716;&#47549;&#48372;&#49436;.pptx" TargetMode="External"/><Relationship Id="rId168" Type="http://schemas.openxmlformats.org/officeDocument/2006/relationships/image" Target="../media/image77.png"/><Relationship Id="rId8" Type="http://schemas.openxmlformats.org/officeDocument/2006/relationships/slide" Target="slide7.xml"/><Relationship Id="rId51" Type="http://schemas.openxmlformats.org/officeDocument/2006/relationships/hyperlink" Target="&#52285;&#49464;&#44592;.pptx" TargetMode="External"/><Relationship Id="rId72" Type="http://schemas.openxmlformats.org/officeDocument/2006/relationships/image" Target="../media/image29.png"/><Relationship Id="rId93" Type="http://schemas.openxmlformats.org/officeDocument/2006/relationships/hyperlink" Target="../23&#51060;&#49324;&#50556;/&#51060;&#49324;&#50556;.pptx" TargetMode="External"/><Relationship Id="rId98" Type="http://schemas.openxmlformats.org/officeDocument/2006/relationships/image" Target="../media/image42.png"/><Relationship Id="rId121" Type="http://schemas.openxmlformats.org/officeDocument/2006/relationships/hyperlink" Target="../37&#54617;&#44060;/&#54617;&#44060;.pptx" TargetMode="External"/><Relationship Id="rId142" Type="http://schemas.openxmlformats.org/officeDocument/2006/relationships/image" Target="../media/image64.png"/><Relationship Id="rId163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4840;&#49464;&#50500;04&#51109;.pptx" TargetMode="External"/><Relationship Id="rId46" Type="http://schemas.openxmlformats.org/officeDocument/2006/relationships/image" Target="../media/image16.png"/><Relationship Id="rId67" Type="http://schemas.openxmlformats.org/officeDocument/2006/relationships/hyperlink" Target="../10&#49324;&#47924;&#50648;&#54616;/&#49324;&#47924;&#50648;&#54616;.pptx" TargetMode="External"/><Relationship Id="rId116" Type="http://schemas.openxmlformats.org/officeDocument/2006/relationships/image" Target="../media/image51.png"/><Relationship Id="rId137" Type="http://schemas.openxmlformats.org/officeDocument/2006/relationships/hyperlink" Target="../../&#49888;&#50557;PPT/45%20&#47196;&#47560;&#49436;/&#47196;&#47560;&#49436;.pptx" TargetMode="External"/><Relationship Id="rId158" Type="http://schemas.openxmlformats.org/officeDocument/2006/relationships/image" Target="../media/image72.png"/><Relationship Id="rId20" Type="http://schemas.openxmlformats.org/officeDocument/2006/relationships/image" Target="../media/image3.png"/><Relationship Id="rId41" Type="http://schemas.openxmlformats.org/officeDocument/2006/relationships/hyperlink" Target="&#54840;&#49464;&#50500;12&#51109;.pptx" TargetMode="External"/><Relationship Id="rId62" Type="http://schemas.openxmlformats.org/officeDocument/2006/relationships/image" Target="../media/image24.png"/><Relationship Id="rId83" Type="http://schemas.openxmlformats.org/officeDocument/2006/relationships/hyperlink" Target="../18&#50853;&#44592;/&#50853;&#44592;.pptx" TargetMode="External"/><Relationship Id="rId88" Type="http://schemas.openxmlformats.org/officeDocument/2006/relationships/image" Target="../media/image37.png"/><Relationship Id="rId111" Type="http://schemas.openxmlformats.org/officeDocument/2006/relationships/hyperlink" Target="../32&#50836;&#45208;/&#50836;&#45208;.pptx" TargetMode="External"/><Relationship Id="rId132" Type="http://schemas.openxmlformats.org/officeDocument/2006/relationships/image" Target="../media/image59.png"/><Relationship Id="rId15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4" Type="http://schemas.openxmlformats.org/officeDocument/2006/relationships/image" Target="../media/image80.png"/><Relationship Id="rId179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1.png"/><Relationship Id="rId57" Type="http://schemas.openxmlformats.org/officeDocument/2006/relationships/hyperlink" Target="../05&#49888;&#47749;&#44592;/&#49888;&#47749;&#44592;.pptx" TargetMode="External"/><Relationship Id="rId106" Type="http://schemas.openxmlformats.org/officeDocument/2006/relationships/image" Target="../media/image46.png"/><Relationship Id="rId127" Type="http://schemas.openxmlformats.org/officeDocument/2006/relationships/hyperlink" Target="../../&#49888;&#50557;PPT/40%20&#47560;&#53468;&#48373;&#51020;/&#47560;&#53468;&#48373;&#51020;.pptx" TargetMode="External"/><Relationship Id="rId10" Type="http://schemas.openxmlformats.org/officeDocument/2006/relationships/slide" Target="slide9.xml"/><Relationship Id="rId31" Type="http://schemas.openxmlformats.org/officeDocument/2006/relationships/hyperlink" Target="&#54840;&#49464;&#50500;07&#51109;.pptx" TargetMode="External"/><Relationship Id="rId52" Type="http://schemas.openxmlformats.org/officeDocument/2006/relationships/image" Target="../media/image19.png"/><Relationship Id="rId73" Type="http://schemas.openxmlformats.org/officeDocument/2006/relationships/hyperlink" Target="../13&#50669;&#45824;&#49345;/&#50669;&#45824;&#49345;.pptx" TargetMode="External"/><Relationship Id="rId78" Type="http://schemas.openxmlformats.org/officeDocument/2006/relationships/image" Target="../media/image32.png"/><Relationship Id="rId94" Type="http://schemas.openxmlformats.org/officeDocument/2006/relationships/image" Target="../media/image40.png"/><Relationship Id="rId99" Type="http://schemas.openxmlformats.org/officeDocument/2006/relationships/hyperlink" Target="../26&#50640;&#49828;&#44180;/&#50640;&#49828;&#44180;.pptx" TargetMode="External"/><Relationship Id="rId101" Type="http://schemas.openxmlformats.org/officeDocument/2006/relationships/hyperlink" Target="../27&#45796;&#45768;&#50648;/&#45796;&#45768;&#50648;.pptx" TargetMode="External"/><Relationship Id="rId122" Type="http://schemas.openxmlformats.org/officeDocument/2006/relationships/image" Target="../media/image54.png"/><Relationship Id="rId143" Type="http://schemas.openxmlformats.org/officeDocument/2006/relationships/hyperlink" Target="../../&#49888;&#50557;PPT/48%20&#44040;&#46972;&#46356;&#50500;&#49436;/&#44040;&#46972;&#46356;&#50500;&#49436;.pptx" TargetMode="External"/><Relationship Id="rId148" Type="http://schemas.openxmlformats.org/officeDocument/2006/relationships/image" Target="../media/image67.png"/><Relationship Id="rId164" Type="http://schemas.openxmlformats.org/officeDocument/2006/relationships/image" Target="../media/image75.png"/><Relationship Id="rId169" Type="http://schemas.openxmlformats.org/officeDocument/2006/relationships/hyperlink" Target="../../&#49888;&#50557;PPT/61%20&#48288;&#46300;&#47196;&#54980;&#49436;/&#48288;&#46300;&#47196;&#54980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180" Type="http://schemas.openxmlformats.org/officeDocument/2006/relationships/image" Target="../media/image83.png"/><Relationship Id="rId26" Type="http://schemas.openxmlformats.org/officeDocument/2006/relationships/image" Target="../media/image6.png"/><Relationship Id="rId47" Type="http://schemas.openxmlformats.org/officeDocument/2006/relationships/hyperlink" Target="../../&#44396;-&#49888;&#50557;%20&#49457;&#44221;&#47785;&#47197;.pptx" TargetMode="External"/><Relationship Id="rId68" Type="http://schemas.openxmlformats.org/officeDocument/2006/relationships/image" Target="../media/image27.png"/><Relationship Id="rId89" Type="http://schemas.openxmlformats.org/officeDocument/2006/relationships/hyperlink" Target="../21&#51204;&#46020;&#49436;/&#51204;&#46020;&#49436;.pptx" TargetMode="External"/><Relationship Id="rId112" Type="http://schemas.openxmlformats.org/officeDocument/2006/relationships/image" Target="../media/image49.png"/><Relationship Id="rId133" Type="http://schemas.openxmlformats.org/officeDocument/2006/relationships/hyperlink" Target="../../&#49888;&#50557;PPT/43%20&#50836;&#54620;&#48373;&#51020;/&#50836;&#54620;&#48373;&#51020;.pptx" TargetMode="External"/><Relationship Id="rId154" Type="http://schemas.openxmlformats.org/officeDocument/2006/relationships/image" Target="../media/image70.png"/><Relationship Id="rId175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15.xml"/><Relationship Id="rId37" Type="http://schemas.openxmlformats.org/officeDocument/2006/relationships/hyperlink" Target="&#54840;&#49464;&#50500;10&#51109;.pptx" TargetMode="External"/><Relationship Id="rId58" Type="http://schemas.openxmlformats.org/officeDocument/2006/relationships/image" Target="../media/image22.png"/><Relationship Id="rId79" Type="http://schemas.openxmlformats.org/officeDocument/2006/relationships/hyperlink" Target="../16&#45712;&#54756;&#48120;&#50556;/&#45712;&#54756;&#48120;&#50556;.pptx" TargetMode="External"/><Relationship Id="rId102" Type="http://schemas.openxmlformats.org/officeDocument/2006/relationships/image" Target="../media/image44.png"/><Relationship Id="rId123" Type="http://schemas.openxmlformats.org/officeDocument/2006/relationships/hyperlink" Target="../38&#49828;&#44032;&#47028;/&#49828;&#44032;&#47028;.pptx" TargetMode="External"/><Relationship Id="rId144" Type="http://schemas.openxmlformats.org/officeDocument/2006/relationships/image" Target="../media/image65.png"/><Relationship Id="rId90" Type="http://schemas.openxmlformats.org/officeDocument/2006/relationships/image" Target="../media/image38.png"/><Relationship Id="rId165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hyperlink" Target="&#54840;&#49464;&#50500;05&#51109;.pptx" TargetMode="External"/><Relationship Id="rId48" Type="http://schemas.openxmlformats.org/officeDocument/2006/relationships/image" Target="../media/image17.png"/><Relationship Id="rId69" Type="http://schemas.openxmlformats.org/officeDocument/2006/relationships/hyperlink" Target="../12&#50676;&#50773;&#44592;&#54616;/&#50676;&#50773;&#44592;&#54616;.pptx" TargetMode="External"/><Relationship Id="rId113" Type="http://schemas.openxmlformats.org/officeDocument/2006/relationships/hyperlink" Target="../33&#48120;&#44032;/&#48120;&#44032;.pptx" TargetMode="External"/><Relationship Id="rId134" Type="http://schemas.openxmlformats.org/officeDocument/2006/relationships/image" Target="../media/image60.png"/><Relationship Id="rId80" Type="http://schemas.openxmlformats.org/officeDocument/2006/relationships/image" Target="../media/image33.png"/><Relationship Id="rId155" Type="http://schemas.openxmlformats.org/officeDocument/2006/relationships/hyperlink" Target="../../&#49888;&#50557;PPT/54%20&#46356;&#47784;&#45936;&#51204;&#49436;/&#46356;&#47784;&#45936;&#51204;&#49436;.pptx" TargetMode="External"/><Relationship Id="rId176" Type="http://schemas.openxmlformats.org/officeDocument/2006/relationships/image" Target="../media/image81.png"/><Relationship Id="rId17" Type="http://schemas.openxmlformats.org/officeDocument/2006/relationships/slide" Target="slide16.xml"/><Relationship Id="rId38" Type="http://schemas.openxmlformats.org/officeDocument/2006/relationships/image" Target="../media/image12.png"/><Relationship Id="rId59" Type="http://schemas.openxmlformats.org/officeDocument/2006/relationships/hyperlink" Target="../06&#50668;&#54840;&#49688;&#50500;/&#50668;&#54840;&#49688;&#50500;.pptx" TargetMode="External"/><Relationship Id="rId103" Type="http://schemas.openxmlformats.org/officeDocument/2006/relationships/hyperlink" Target="../28&#54840;&#49464;&#50500;/&#54840;&#49464;&#50500;.pptx" TargetMode="External"/><Relationship Id="rId124" Type="http://schemas.openxmlformats.org/officeDocument/2006/relationships/image" Target="../media/image55.png"/><Relationship Id="rId70" Type="http://schemas.openxmlformats.org/officeDocument/2006/relationships/image" Target="../media/image28.png"/><Relationship Id="rId91" Type="http://schemas.openxmlformats.org/officeDocument/2006/relationships/hyperlink" Target="../22&#50500;&#44032;/&#50500;&#44032;.pptx" TargetMode="External"/><Relationship Id="rId145" Type="http://schemas.openxmlformats.org/officeDocument/2006/relationships/hyperlink" Target="../../&#49888;&#50557;PPT/49%20&#50640;&#48288;&#49548;&#49436;/&#50640;&#48288;&#49548;&#49436;.pptx" TargetMode="External"/><Relationship Id="rId166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7.png"/><Relationship Id="rId49" Type="http://schemas.openxmlformats.org/officeDocument/2006/relationships/hyperlink" Target="../02&#52636;&#50528;&#44413;&#44592;/&#52636;&#50528;&#44413;&#44592;.pptx" TargetMode="External"/><Relationship Id="rId114" Type="http://schemas.openxmlformats.org/officeDocument/2006/relationships/image" Target="../media/image50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hyperlink" Target="../35&#54616;&#48149;&#44397;/&#54616;&#48149;&#44397;.pptx" TargetMode="External"/><Relationship Id="rId21" Type="http://schemas.openxmlformats.org/officeDocument/2006/relationships/hyperlink" Target="&#54840;&#49464;&#50500;02&#51109;.pptx" TargetMode="External"/><Relationship Id="rId42" Type="http://schemas.openxmlformats.org/officeDocument/2006/relationships/image" Target="../media/image14.png"/><Relationship Id="rId63" Type="http://schemas.openxmlformats.org/officeDocument/2006/relationships/hyperlink" Target="../08&#47355;&#44592;/&#47355;&#44592;.pptx" TargetMode="External"/><Relationship Id="rId84" Type="http://schemas.openxmlformats.org/officeDocument/2006/relationships/image" Target="../media/image35.png"/><Relationship Id="rId138" Type="http://schemas.openxmlformats.org/officeDocument/2006/relationships/image" Target="../media/image62.png"/><Relationship Id="rId159" Type="http://schemas.openxmlformats.org/officeDocument/2006/relationships/hyperlink" Target="../../&#49888;&#50557;PPT/56%20&#46356;&#46020;&#49436;/&#46356;&#46020;&#49436;.pptx" TargetMode="External"/><Relationship Id="rId170" Type="http://schemas.openxmlformats.org/officeDocument/2006/relationships/image" Target="../media/image78.png"/><Relationship Id="rId107" Type="http://schemas.openxmlformats.org/officeDocument/2006/relationships/hyperlink" Target="../30&#50500;&#47784;&#49828;/&#50500;&#47784;&#49828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9.png"/><Relationship Id="rId53" Type="http://schemas.openxmlformats.org/officeDocument/2006/relationships/hyperlink" Target="../03&#47112;&#50948;&#44592;/&#47112;&#50948;&#44592;.pptx" TargetMode="External"/><Relationship Id="rId74" Type="http://schemas.openxmlformats.org/officeDocument/2006/relationships/image" Target="../media/image30.png"/><Relationship Id="rId128" Type="http://schemas.openxmlformats.org/officeDocument/2006/relationships/image" Target="../media/image57.png"/><Relationship Id="rId149" Type="http://schemas.openxmlformats.org/officeDocument/2006/relationships/hyperlink" Target="../../&#49888;&#50557;PPT/51%20&#44264;&#47196;&#49352;&#49436;/&#44264;&#47196;&#49352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24&#50696;&#47112;&#48120;&#50556;/&#50696;&#47112;&#48120;&#50556;.pptx" TargetMode="External"/><Relationship Id="rId160" Type="http://schemas.openxmlformats.org/officeDocument/2006/relationships/image" Target="../media/image73.png"/><Relationship Id="rId181" Type="http://schemas.openxmlformats.org/officeDocument/2006/relationships/image" Target="../media/image95.png"/><Relationship Id="rId22" Type="http://schemas.openxmlformats.org/officeDocument/2006/relationships/image" Target="../media/image4.png"/><Relationship Id="rId43" Type="http://schemas.openxmlformats.org/officeDocument/2006/relationships/hyperlink" Target="&#54840;&#49464;&#50500;13&#51109;.pptx" TargetMode="External"/><Relationship Id="rId64" Type="http://schemas.openxmlformats.org/officeDocument/2006/relationships/image" Target="../media/image25.png"/><Relationship Id="rId118" Type="http://schemas.openxmlformats.org/officeDocument/2006/relationships/image" Target="../media/image52.png"/><Relationship Id="rId139" Type="http://schemas.openxmlformats.org/officeDocument/2006/relationships/hyperlink" Target="../../&#49888;&#50557;PPT/46%20&#44256;&#47536;&#46020;&#51204;&#49436;/&#44256;&#47536;&#46020;&#51204;&#49436;.pptx" TargetMode="External"/><Relationship Id="rId85" Type="http://schemas.openxmlformats.org/officeDocument/2006/relationships/hyperlink" Target="../19&#49884;&#54200;/&#49884;&#54200;.pptx" TargetMode="External"/><Relationship Id="rId150" Type="http://schemas.openxmlformats.org/officeDocument/2006/relationships/image" Target="../media/image68.png"/><Relationship Id="rId171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11.xml"/><Relationship Id="rId33" Type="http://schemas.openxmlformats.org/officeDocument/2006/relationships/hyperlink" Target="&#54840;&#49464;&#50500;08&#51109;.pptx" TargetMode="External"/><Relationship Id="rId108" Type="http://schemas.openxmlformats.org/officeDocument/2006/relationships/image" Target="../media/image47.png"/><Relationship Id="rId129" Type="http://schemas.openxmlformats.org/officeDocument/2006/relationships/hyperlink" Target="../../&#49888;&#50557;PPT/41%20&#47560;&#44032;&#48373;&#51020;/&#47560;&#44032;&#48373;&#51020;.pptx" TargetMode="External"/><Relationship Id="rId54" Type="http://schemas.openxmlformats.org/officeDocument/2006/relationships/image" Target="../media/image20.png"/><Relationship Id="rId75" Type="http://schemas.openxmlformats.org/officeDocument/2006/relationships/hyperlink" Target="../14&#50669;&#45824;&#54616;/&#50669;&#45824;&#54616;.pptx" TargetMode="External"/><Relationship Id="rId96" Type="http://schemas.openxmlformats.org/officeDocument/2006/relationships/image" Target="../media/image41.png"/><Relationship Id="rId140" Type="http://schemas.openxmlformats.org/officeDocument/2006/relationships/image" Target="../media/image63.png"/><Relationship Id="rId161" Type="http://schemas.openxmlformats.org/officeDocument/2006/relationships/hyperlink" Target="../../&#49888;&#50557;PPT/57%20&#48716;&#47112;&#47788;&#49436;/&#48716;&#47112;&#47788;&#49436;1&#51109;.pptx" TargetMode="External"/><Relationship Id="rId6" Type="http://schemas.openxmlformats.org/officeDocument/2006/relationships/slide" Target="slide5.xml"/><Relationship Id="rId23" Type="http://schemas.openxmlformats.org/officeDocument/2006/relationships/hyperlink" Target="&#54840;&#49464;&#50500;03&#51109;.pptx" TargetMode="External"/><Relationship Id="rId119" Type="http://schemas.openxmlformats.org/officeDocument/2006/relationships/hyperlink" Target="../36&#49828;&#48148;&#45264;/&#49828;&#48148;&#45264;.pptx" TargetMode="External"/><Relationship Id="rId44" Type="http://schemas.openxmlformats.org/officeDocument/2006/relationships/image" Target="../media/image15.png"/><Relationship Id="rId60" Type="http://schemas.openxmlformats.org/officeDocument/2006/relationships/image" Target="../media/image23.png"/><Relationship Id="rId65" Type="http://schemas.openxmlformats.org/officeDocument/2006/relationships/hyperlink" Target="../09&#49324;&#47924;&#50648;&#49345;/&#49324;&#47924;&#50648;&#49345;.pptx" TargetMode="External"/><Relationship Id="rId81" Type="http://schemas.openxmlformats.org/officeDocument/2006/relationships/hyperlink" Target="../17&#50640;&#49828;&#45908;/&#50640;&#49828;&#45908;.pptx" TargetMode="External"/><Relationship Id="rId86" Type="http://schemas.openxmlformats.org/officeDocument/2006/relationships/image" Target="../media/image36.png"/><Relationship Id="rId130" Type="http://schemas.openxmlformats.org/officeDocument/2006/relationships/image" Target="../media/image58.png"/><Relationship Id="rId135" Type="http://schemas.openxmlformats.org/officeDocument/2006/relationships/hyperlink" Target="../../&#49888;&#50557;PPT/44%20&#49324;&#46020;&#54665;&#51204;/&#49324;&#46020;&#54665;&#51204;.pptx" TargetMode="External"/><Relationship Id="rId15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6" Type="http://schemas.openxmlformats.org/officeDocument/2006/relationships/image" Target="../media/image71.png"/><Relationship Id="rId177" Type="http://schemas.openxmlformats.org/officeDocument/2006/relationships/hyperlink" Target="../../&#49888;&#50557;PPT/65%20&#50976;&#45796;&#49436;/&#50976;&#45796;&#49436;1&#51109;.pptx" TargetMode="External"/><Relationship Id="rId172" Type="http://schemas.openxmlformats.org/officeDocument/2006/relationships/image" Target="../media/image79.png"/><Relationship Id="rId13" Type="http://schemas.openxmlformats.org/officeDocument/2006/relationships/slide" Target="slide12.xml"/><Relationship Id="rId18" Type="http://schemas.openxmlformats.org/officeDocument/2006/relationships/image" Target="../media/image2.png"/><Relationship Id="rId39" Type="http://schemas.openxmlformats.org/officeDocument/2006/relationships/hyperlink" Target="&#54840;&#49464;&#50500;11&#51109;.pptx" TargetMode="External"/><Relationship Id="rId109" Type="http://schemas.openxmlformats.org/officeDocument/2006/relationships/hyperlink" Target="../31&#50724;&#48148;&#45852;/&#50724;&#48148;&#45852;1&#51109;.pptx" TargetMode="External"/><Relationship Id="rId34" Type="http://schemas.openxmlformats.org/officeDocument/2006/relationships/image" Target="../media/image10.png"/><Relationship Id="rId50" Type="http://schemas.openxmlformats.org/officeDocument/2006/relationships/image" Target="../media/image18.png"/><Relationship Id="rId55" Type="http://schemas.openxmlformats.org/officeDocument/2006/relationships/hyperlink" Target="../04&#48124;&#49688;&#44592;/&#48124;&#49688;&#44592;.pptx" TargetMode="External"/><Relationship Id="rId76" Type="http://schemas.openxmlformats.org/officeDocument/2006/relationships/image" Target="../media/image31.png"/><Relationship Id="rId97" Type="http://schemas.openxmlformats.org/officeDocument/2006/relationships/hyperlink" Target="../25&#50696;&#47112;&#48120;&#50556;&#50528;&#44032;/&#50696;&#47112;&#48120;&#50556;&#50528;&#44032;.pptx" TargetMode="External"/><Relationship Id="rId104" Type="http://schemas.openxmlformats.org/officeDocument/2006/relationships/image" Target="../media/image45.png"/><Relationship Id="rId120" Type="http://schemas.openxmlformats.org/officeDocument/2006/relationships/image" Target="../media/image53.png"/><Relationship Id="rId125" Type="http://schemas.openxmlformats.org/officeDocument/2006/relationships/hyperlink" Target="../39&#47568;&#46972;&#44592;/&#47568;&#46972;&#44592;.pptx" TargetMode="External"/><Relationship Id="rId141" Type="http://schemas.openxmlformats.org/officeDocument/2006/relationships/hyperlink" Target="../../&#49888;&#50557;PPT/47%20&#44256;&#47536;&#46020;&#54980;&#49436;/&#44256;&#47536;&#46020;&#54980;&#49436;.pptx" TargetMode="External"/><Relationship Id="rId146" Type="http://schemas.openxmlformats.org/officeDocument/2006/relationships/image" Target="../media/image66.png"/><Relationship Id="rId167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6.xml"/><Relationship Id="rId71" Type="http://schemas.openxmlformats.org/officeDocument/2006/relationships/hyperlink" Target="../11&#50676;&#50773;&#44592;&#49345;/&#50676;&#50773;&#44592;&#49345;.pptx" TargetMode="External"/><Relationship Id="rId92" Type="http://schemas.openxmlformats.org/officeDocument/2006/relationships/image" Target="../media/image39.png"/><Relationship Id="rId162" Type="http://schemas.openxmlformats.org/officeDocument/2006/relationships/image" Target="../media/image74.png"/><Relationship Id="rId2" Type="http://schemas.openxmlformats.org/officeDocument/2006/relationships/slide" Target="slide1.xml"/><Relationship Id="rId29" Type="http://schemas.openxmlformats.org/officeDocument/2006/relationships/hyperlink" Target="&#54840;&#49464;&#50500;06&#51109;.pptx" TargetMode="External"/><Relationship Id="rId24" Type="http://schemas.openxmlformats.org/officeDocument/2006/relationships/image" Target="../media/image5.png"/><Relationship Id="rId40" Type="http://schemas.openxmlformats.org/officeDocument/2006/relationships/image" Target="../media/image13.png"/><Relationship Id="rId45" Type="http://schemas.openxmlformats.org/officeDocument/2006/relationships/hyperlink" Target="&#54840;&#49464;&#50500;14&#51109;.pptx" TargetMode="External"/><Relationship Id="rId66" Type="http://schemas.openxmlformats.org/officeDocument/2006/relationships/image" Target="../media/image26.png"/><Relationship Id="rId87" Type="http://schemas.openxmlformats.org/officeDocument/2006/relationships/hyperlink" Target="../20&#51104;&#50616;/&#51104;&#50616;.pptx" TargetMode="External"/><Relationship Id="rId110" Type="http://schemas.openxmlformats.org/officeDocument/2006/relationships/image" Target="../media/image48.png"/><Relationship Id="rId115" Type="http://schemas.openxmlformats.org/officeDocument/2006/relationships/hyperlink" Target="../34&#45208;&#54996;/&#45208;&#54996;.pptx" TargetMode="External"/><Relationship Id="rId131" Type="http://schemas.openxmlformats.org/officeDocument/2006/relationships/hyperlink" Target="../../&#49888;&#50557;PPT/42%20&#45572;&#44032;&#48373;&#51020;/&#45572;&#44032;&#48373;&#51020;.pptx" TargetMode="External"/><Relationship Id="rId136" Type="http://schemas.openxmlformats.org/officeDocument/2006/relationships/image" Target="../media/image61.png"/><Relationship Id="rId157" Type="http://schemas.openxmlformats.org/officeDocument/2006/relationships/hyperlink" Target="../../&#49888;&#50557;PPT/55%20&#46356;&#47784;&#45936;&#54980;&#49436;/&#46356;&#47784;&#45936;&#54980;&#49436;.pptx" TargetMode="External"/><Relationship Id="rId178" Type="http://schemas.openxmlformats.org/officeDocument/2006/relationships/image" Target="../media/image82.png"/><Relationship Id="rId61" Type="http://schemas.openxmlformats.org/officeDocument/2006/relationships/hyperlink" Target="../07&#49324;&#49324;&#44592;/&#49324;&#49324;&#44592;.pptx" TargetMode="External"/><Relationship Id="rId82" Type="http://schemas.openxmlformats.org/officeDocument/2006/relationships/image" Target="../media/image34.png"/><Relationship Id="rId152" Type="http://schemas.openxmlformats.org/officeDocument/2006/relationships/image" Target="../media/image69.png"/><Relationship Id="rId173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hyperlink" Target="&#54840;&#49464;&#50500;01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8.png"/><Relationship Id="rId35" Type="http://schemas.openxmlformats.org/officeDocument/2006/relationships/hyperlink" Target="&#54840;&#49464;&#50500;09&#51109;.pptx" TargetMode="External"/><Relationship Id="rId56" Type="http://schemas.openxmlformats.org/officeDocument/2006/relationships/image" Target="../media/image21.png"/><Relationship Id="rId77" Type="http://schemas.openxmlformats.org/officeDocument/2006/relationships/hyperlink" Target="../15&#50640;&#49828;&#46972;/&#50640;&#49828;&#46972;.pptx" TargetMode="External"/><Relationship Id="rId100" Type="http://schemas.openxmlformats.org/officeDocument/2006/relationships/image" Target="../media/image43.png"/><Relationship Id="rId105" Type="http://schemas.openxmlformats.org/officeDocument/2006/relationships/hyperlink" Target="../29&#50836;&#50648;/&#50836;&#50648;.pptx" TargetMode="External"/><Relationship Id="rId126" Type="http://schemas.openxmlformats.org/officeDocument/2006/relationships/image" Target="../media/image56.png"/><Relationship Id="rId147" Type="http://schemas.openxmlformats.org/officeDocument/2006/relationships/hyperlink" Target="../../&#49888;&#50557;PPT/50%20&#48716;&#47549;&#48372;&#49436;/&#48716;&#47549;&#48372;&#49436;.pptx" TargetMode="External"/><Relationship Id="rId168" Type="http://schemas.openxmlformats.org/officeDocument/2006/relationships/image" Target="../media/image77.png"/><Relationship Id="rId8" Type="http://schemas.openxmlformats.org/officeDocument/2006/relationships/slide" Target="slide7.xml"/><Relationship Id="rId51" Type="http://schemas.openxmlformats.org/officeDocument/2006/relationships/hyperlink" Target="&#52285;&#49464;&#44592;.pptx" TargetMode="External"/><Relationship Id="rId72" Type="http://schemas.openxmlformats.org/officeDocument/2006/relationships/image" Target="../media/image29.png"/><Relationship Id="rId93" Type="http://schemas.openxmlformats.org/officeDocument/2006/relationships/hyperlink" Target="../23&#51060;&#49324;&#50556;/&#51060;&#49324;&#50556;.pptx" TargetMode="External"/><Relationship Id="rId98" Type="http://schemas.openxmlformats.org/officeDocument/2006/relationships/image" Target="../media/image42.png"/><Relationship Id="rId121" Type="http://schemas.openxmlformats.org/officeDocument/2006/relationships/hyperlink" Target="../37&#54617;&#44060;/&#54617;&#44060;.pptx" TargetMode="External"/><Relationship Id="rId142" Type="http://schemas.openxmlformats.org/officeDocument/2006/relationships/image" Target="../media/image64.png"/><Relationship Id="rId163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4840;&#49464;&#50500;04&#51109;.pptx" TargetMode="External"/><Relationship Id="rId46" Type="http://schemas.openxmlformats.org/officeDocument/2006/relationships/image" Target="../media/image16.png"/><Relationship Id="rId67" Type="http://schemas.openxmlformats.org/officeDocument/2006/relationships/hyperlink" Target="../10&#49324;&#47924;&#50648;&#54616;/&#49324;&#47924;&#50648;&#54616;.pptx" TargetMode="External"/><Relationship Id="rId116" Type="http://schemas.openxmlformats.org/officeDocument/2006/relationships/image" Target="../media/image51.png"/><Relationship Id="rId137" Type="http://schemas.openxmlformats.org/officeDocument/2006/relationships/hyperlink" Target="../../&#49888;&#50557;PPT/45%20&#47196;&#47560;&#49436;/&#47196;&#47560;&#49436;.pptx" TargetMode="External"/><Relationship Id="rId158" Type="http://schemas.openxmlformats.org/officeDocument/2006/relationships/image" Target="../media/image72.png"/><Relationship Id="rId20" Type="http://schemas.openxmlformats.org/officeDocument/2006/relationships/image" Target="../media/image3.png"/><Relationship Id="rId41" Type="http://schemas.openxmlformats.org/officeDocument/2006/relationships/hyperlink" Target="&#54840;&#49464;&#50500;12&#51109;.pptx" TargetMode="External"/><Relationship Id="rId62" Type="http://schemas.openxmlformats.org/officeDocument/2006/relationships/image" Target="../media/image24.png"/><Relationship Id="rId83" Type="http://schemas.openxmlformats.org/officeDocument/2006/relationships/hyperlink" Target="../18&#50853;&#44592;/&#50853;&#44592;.pptx" TargetMode="External"/><Relationship Id="rId88" Type="http://schemas.openxmlformats.org/officeDocument/2006/relationships/image" Target="../media/image37.png"/><Relationship Id="rId111" Type="http://schemas.openxmlformats.org/officeDocument/2006/relationships/hyperlink" Target="../32&#50836;&#45208;/&#50836;&#45208;.pptx" TargetMode="External"/><Relationship Id="rId132" Type="http://schemas.openxmlformats.org/officeDocument/2006/relationships/image" Target="../media/image59.png"/><Relationship Id="rId15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4" Type="http://schemas.openxmlformats.org/officeDocument/2006/relationships/image" Target="../media/image80.png"/><Relationship Id="rId179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1.png"/><Relationship Id="rId57" Type="http://schemas.openxmlformats.org/officeDocument/2006/relationships/hyperlink" Target="../05&#49888;&#47749;&#44592;/&#49888;&#47749;&#44592;.pptx" TargetMode="External"/><Relationship Id="rId106" Type="http://schemas.openxmlformats.org/officeDocument/2006/relationships/image" Target="../media/image46.png"/><Relationship Id="rId127" Type="http://schemas.openxmlformats.org/officeDocument/2006/relationships/hyperlink" Target="../../&#49888;&#50557;PPT/40%20&#47560;&#53468;&#48373;&#51020;/&#47560;&#53468;&#48373;&#51020;.pptx" TargetMode="External"/><Relationship Id="rId10" Type="http://schemas.openxmlformats.org/officeDocument/2006/relationships/slide" Target="slide9.xml"/><Relationship Id="rId31" Type="http://schemas.openxmlformats.org/officeDocument/2006/relationships/hyperlink" Target="&#54840;&#49464;&#50500;07&#51109;.pptx" TargetMode="External"/><Relationship Id="rId52" Type="http://schemas.openxmlformats.org/officeDocument/2006/relationships/image" Target="../media/image19.png"/><Relationship Id="rId73" Type="http://schemas.openxmlformats.org/officeDocument/2006/relationships/hyperlink" Target="../13&#50669;&#45824;&#49345;/&#50669;&#45824;&#49345;.pptx" TargetMode="External"/><Relationship Id="rId78" Type="http://schemas.openxmlformats.org/officeDocument/2006/relationships/image" Target="../media/image32.png"/><Relationship Id="rId94" Type="http://schemas.openxmlformats.org/officeDocument/2006/relationships/image" Target="../media/image40.png"/><Relationship Id="rId99" Type="http://schemas.openxmlformats.org/officeDocument/2006/relationships/hyperlink" Target="../26&#50640;&#49828;&#44180;/&#50640;&#49828;&#44180;.pptx" TargetMode="External"/><Relationship Id="rId101" Type="http://schemas.openxmlformats.org/officeDocument/2006/relationships/hyperlink" Target="../27&#45796;&#45768;&#50648;/&#45796;&#45768;&#50648;.pptx" TargetMode="External"/><Relationship Id="rId122" Type="http://schemas.openxmlformats.org/officeDocument/2006/relationships/image" Target="../media/image54.png"/><Relationship Id="rId143" Type="http://schemas.openxmlformats.org/officeDocument/2006/relationships/hyperlink" Target="../../&#49888;&#50557;PPT/48%20&#44040;&#46972;&#46356;&#50500;&#49436;/&#44040;&#46972;&#46356;&#50500;&#49436;.pptx" TargetMode="External"/><Relationship Id="rId148" Type="http://schemas.openxmlformats.org/officeDocument/2006/relationships/image" Target="../media/image67.png"/><Relationship Id="rId164" Type="http://schemas.openxmlformats.org/officeDocument/2006/relationships/image" Target="../media/image75.png"/><Relationship Id="rId169" Type="http://schemas.openxmlformats.org/officeDocument/2006/relationships/hyperlink" Target="../../&#49888;&#50557;PPT/61%20&#48288;&#46300;&#47196;&#54980;&#49436;/&#48288;&#46300;&#47196;&#54980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180" Type="http://schemas.openxmlformats.org/officeDocument/2006/relationships/image" Target="../media/image83.png"/><Relationship Id="rId26" Type="http://schemas.openxmlformats.org/officeDocument/2006/relationships/image" Target="../media/image6.png"/><Relationship Id="rId47" Type="http://schemas.openxmlformats.org/officeDocument/2006/relationships/hyperlink" Target="../../&#44396;-&#49888;&#50557;%20&#49457;&#44221;&#47785;&#47197;.pptx" TargetMode="External"/><Relationship Id="rId68" Type="http://schemas.openxmlformats.org/officeDocument/2006/relationships/image" Target="../media/image27.png"/><Relationship Id="rId89" Type="http://schemas.openxmlformats.org/officeDocument/2006/relationships/hyperlink" Target="../21&#51204;&#46020;&#49436;/&#51204;&#46020;&#49436;.pptx" TargetMode="External"/><Relationship Id="rId112" Type="http://schemas.openxmlformats.org/officeDocument/2006/relationships/image" Target="../media/image49.png"/><Relationship Id="rId133" Type="http://schemas.openxmlformats.org/officeDocument/2006/relationships/hyperlink" Target="../../&#49888;&#50557;PPT/43%20&#50836;&#54620;&#48373;&#51020;/&#50836;&#54620;&#48373;&#51020;.pptx" TargetMode="External"/><Relationship Id="rId154" Type="http://schemas.openxmlformats.org/officeDocument/2006/relationships/image" Target="../media/image70.png"/><Relationship Id="rId175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15.xml"/><Relationship Id="rId37" Type="http://schemas.openxmlformats.org/officeDocument/2006/relationships/hyperlink" Target="&#54840;&#49464;&#50500;10&#51109;.pptx" TargetMode="External"/><Relationship Id="rId58" Type="http://schemas.openxmlformats.org/officeDocument/2006/relationships/image" Target="../media/image22.png"/><Relationship Id="rId79" Type="http://schemas.openxmlformats.org/officeDocument/2006/relationships/hyperlink" Target="../16&#45712;&#54756;&#48120;&#50556;/&#45712;&#54756;&#48120;&#50556;.pptx" TargetMode="External"/><Relationship Id="rId102" Type="http://schemas.openxmlformats.org/officeDocument/2006/relationships/image" Target="../media/image44.png"/><Relationship Id="rId123" Type="http://schemas.openxmlformats.org/officeDocument/2006/relationships/hyperlink" Target="../38&#49828;&#44032;&#47028;/&#49828;&#44032;&#47028;.pptx" TargetMode="External"/><Relationship Id="rId144" Type="http://schemas.openxmlformats.org/officeDocument/2006/relationships/image" Target="../media/image65.png"/><Relationship Id="rId90" Type="http://schemas.openxmlformats.org/officeDocument/2006/relationships/image" Target="../media/image38.png"/><Relationship Id="rId165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hyperlink" Target="&#54840;&#49464;&#50500;05&#51109;.pptx" TargetMode="External"/><Relationship Id="rId48" Type="http://schemas.openxmlformats.org/officeDocument/2006/relationships/image" Target="../media/image17.png"/><Relationship Id="rId69" Type="http://schemas.openxmlformats.org/officeDocument/2006/relationships/hyperlink" Target="../12&#50676;&#50773;&#44592;&#54616;/&#50676;&#50773;&#44592;&#54616;.pptx" TargetMode="External"/><Relationship Id="rId113" Type="http://schemas.openxmlformats.org/officeDocument/2006/relationships/hyperlink" Target="../33&#48120;&#44032;/&#48120;&#44032;.pptx" TargetMode="External"/><Relationship Id="rId134" Type="http://schemas.openxmlformats.org/officeDocument/2006/relationships/image" Target="../media/image60.png"/><Relationship Id="rId80" Type="http://schemas.openxmlformats.org/officeDocument/2006/relationships/image" Target="../media/image33.png"/><Relationship Id="rId155" Type="http://schemas.openxmlformats.org/officeDocument/2006/relationships/hyperlink" Target="../../&#49888;&#50557;PPT/54%20&#46356;&#47784;&#45936;&#51204;&#49436;/&#46356;&#47784;&#45936;&#51204;&#49436;.pptx" TargetMode="External"/><Relationship Id="rId176" Type="http://schemas.openxmlformats.org/officeDocument/2006/relationships/image" Target="../media/image81.png"/><Relationship Id="rId17" Type="http://schemas.openxmlformats.org/officeDocument/2006/relationships/slide" Target="slide16.xml"/><Relationship Id="rId38" Type="http://schemas.openxmlformats.org/officeDocument/2006/relationships/image" Target="../media/image12.png"/><Relationship Id="rId59" Type="http://schemas.openxmlformats.org/officeDocument/2006/relationships/hyperlink" Target="../06&#50668;&#54840;&#49688;&#50500;/&#50668;&#54840;&#49688;&#50500;.pptx" TargetMode="External"/><Relationship Id="rId103" Type="http://schemas.openxmlformats.org/officeDocument/2006/relationships/hyperlink" Target="../28&#54840;&#49464;&#50500;/&#54840;&#49464;&#50500;.pptx" TargetMode="External"/><Relationship Id="rId124" Type="http://schemas.openxmlformats.org/officeDocument/2006/relationships/image" Target="../media/image55.png"/><Relationship Id="rId70" Type="http://schemas.openxmlformats.org/officeDocument/2006/relationships/image" Target="../media/image28.png"/><Relationship Id="rId91" Type="http://schemas.openxmlformats.org/officeDocument/2006/relationships/hyperlink" Target="../22&#50500;&#44032;/&#50500;&#44032;.pptx" TargetMode="External"/><Relationship Id="rId145" Type="http://schemas.openxmlformats.org/officeDocument/2006/relationships/hyperlink" Target="../../&#49888;&#50557;PPT/49%20&#50640;&#48288;&#49548;&#49436;/&#50640;&#48288;&#49548;&#49436;.pptx" TargetMode="External"/><Relationship Id="rId166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7.png"/><Relationship Id="rId49" Type="http://schemas.openxmlformats.org/officeDocument/2006/relationships/hyperlink" Target="../02&#52636;&#50528;&#44413;&#44592;/&#52636;&#50528;&#44413;&#44592;.pptx" TargetMode="External"/><Relationship Id="rId114" Type="http://schemas.openxmlformats.org/officeDocument/2006/relationships/image" Target="../media/image50.png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hyperlink" Target="../35&#54616;&#48149;&#44397;/&#54616;&#48149;&#44397;.pptx" TargetMode="External"/><Relationship Id="rId21" Type="http://schemas.openxmlformats.org/officeDocument/2006/relationships/hyperlink" Target="&#54840;&#49464;&#50500;02&#51109;.pptx" TargetMode="External"/><Relationship Id="rId42" Type="http://schemas.openxmlformats.org/officeDocument/2006/relationships/image" Target="../media/image14.png"/><Relationship Id="rId63" Type="http://schemas.openxmlformats.org/officeDocument/2006/relationships/hyperlink" Target="../08&#47355;&#44592;/&#47355;&#44592;.pptx" TargetMode="External"/><Relationship Id="rId84" Type="http://schemas.openxmlformats.org/officeDocument/2006/relationships/image" Target="../media/image35.png"/><Relationship Id="rId138" Type="http://schemas.openxmlformats.org/officeDocument/2006/relationships/image" Target="../media/image62.png"/><Relationship Id="rId159" Type="http://schemas.openxmlformats.org/officeDocument/2006/relationships/hyperlink" Target="../../&#49888;&#50557;PPT/56%20&#46356;&#46020;&#49436;/&#46356;&#46020;&#49436;.pptx" TargetMode="External"/><Relationship Id="rId170" Type="http://schemas.openxmlformats.org/officeDocument/2006/relationships/image" Target="../media/image78.png"/><Relationship Id="rId107" Type="http://schemas.openxmlformats.org/officeDocument/2006/relationships/hyperlink" Target="../30&#50500;&#47784;&#49828;/&#50500;&#47784;&#49828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9.png"/><Relationship Id="rId53" Type="http://schemas.openxmlformats.org/officeDocument/2006/relationships/hyperlink" Target="../03&#47112;&#50948;&#44592;/&#47112;&#50948;&#44592;.pptx" TargetMode="External"/><Relationship Id="rId74" Type="http://schemas.openxmlformats.org/officeDocument/2006/relationships/image" Target="../media/image30.png"/><Relationship Id="rId128" Type="http://schemas.openxmlformats.org/officeDocument/2006/relationships/image" Target="../media/image57.png"/><Relationship Id="rId149" Type="http://schemas.openxmlformats.org/officeDocument/2006/relationships/hyperlink" Target="../../&#49888;&#50557;PPT/51%20&#44264;&#47196;&#49352;&#49436;/&#44264;&#47196;&#49352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24&#50696;&#47112;&#48120;&#50556;/&#50696;&#47112;&#48120;&#50556;.pptx" TargetMode="External"/><Relationship Id="rId160" Type="http://schemas.openxmlformats.org/officeDocument/2006/relationships/image" Target="../media/image73.png"/><Relationship Id="rId181" Type="http://schemas.openxmlformats.org/officeDocument/2006/relationships/image" Target="../media/image96.png"/><Relationship Id="rId22" Type="http://schemas.openxmlformats.org/officeDocument/2006/relationships/image" Target="../media/image4.png"/><Relationship Id="rId43" Type="http://schemas.openxmlformats.org/officeDocument/2006/relationships/hyperlink" Target="&#54840;&#49464;&#50500;13&#51109;.pptx" TargetMode="External"/><Relationship Id="rId64" Type="http://schemas.openxmlformats.org/officeDocument/2006/relationships/image" Target="../media/image25.png"/><Relationship Id="rId118" Type="http://schemas.openxmlformats.org/officeDocument/2006/relationships/image" Target="../media/image52.png"/><Relationship Id="rId139" Type="http://schemas.openxmlformats.org/officeDocument/2006/relationships/hyperlink" Target="../../&#49888;&#50557;PPT/46%20&#44256;&#47536;&#46020;&#51204;&#49436;/&#44256;&#47536;&#46020;&#51204;&#49436;.pptx" TargetMode="External"/><Relationship Id="rId85" Type="http://schemas.openxmlformats.org/officeDocument/2006/relationships/hyperlink" Target="../19&#49884;&#54200;/&#49884;&#54200;.pptx" TargetMode="External"/><Relationship Id="rId150" Type="http://schemas.openxmlformats.org/officeDocument/2006/relationships/image" Target="../media/image68.png"/><Relationship Id="rId171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11.xml"/><Relationship Id="rId33" Type="http://schemas.openxmlformats.org/officeDocument/2006/relationships/hyperlink" Target="&#54840;&#49464;&#50500;08&#51109;.pptx" TargetMode="External"/><Relationship Id="rId108" Type="http://schemas.openxmlformats.org/officeDocument/2006/relationships/image" Target="../media/image47.png"/><Relationship Id="rId129" Type="http://schemas.openxmlformats.org/officeDocument/2006/relationships/hyperlink" Target="../../&#49888;&#50557;PPT/41%20&#47560;&#44032;&#48373;&#51020;/&#47560;&#44032;&#48373;&#51020;.pptx" TargetMode="External"/><Relationship Id="rId54" Type="http://schemas.openxmlformats.org/officeDocument/2006/relationships/image" Target="../media/image20.png"/><Relationship Id="rId75" Type="http://schemas.openxmlformats.org/officeDocument/2006/relationships/hyperlink" Target="../14&#50669;&#45824;&#54616;/&#50669;&#45824;&#54616;.pptx" TargetMode="External"/><Relationship Id="rId96" Type="http://schemas.openxmlformats.org/officeDocument/2006/relationships/image" Target="../media/image41.png"/><Relationship Id="rId140" Type="http://schemas.openxmlformats.org/officeDocument/2006/relationships/image" Target="../media/image63.png"/><Relationship Id="rId161" Type="http://schemas.openxmlformats.org/officeDocument/2006/relationships/hyperlink" Target="../../&#49888;&#50557;PPT/57%20&#48716;&#47112;&#47788;&#49436;/&#48716;&#47112;&#47788;&#49436;1&#51109;.pptx" TargetMode="External"/><Relationship Id="rId6" Type="http://schemas.openxmlformats.org/officeDocument/2006/relationships/slide" Target="slide5.xml"/><Relationship Id="rId23" Type="http://schemas.openxmlformats.org/officeDocument/2006/relationships/hyperlink" Target="&#54840;&#49464;&#50500;03&#51109;.pptx" TargetMode="External"/><Relationship Id="rId119" Type="http://schemas.openxmlformats.org/officeDocument/2006/relationships/hyperlink" Target="../36&#49828;&#48148;&#45264;/&#49828;&#48148;&#45264;.pptx" TargetMode="External"/><Relationship Id="rId44" Type="http://schemas.openxmlformats.org/officeDocument/2006/relationships/image" Target="../media/image15.png"/><Relationship Id="rId60" Type="http://schemas.openxmlformats.org/officeDocument/2006/relationships/image" Target="../media/image23.png"/><Relationship Id="rId65" Type="http://schemas.openxmlformats.org/officeDocument/2006/relationships/hyperlink" Target="../09&#49324;&#47924;&#50648;&#49345;/&#49324;&#47924;&#50648;&#49345;.pptx" TargetMode="External"/><Relationship Id="rId81" Type="http://schemas.openxmlformats.org/officeDocument/2006/relationships/hyperlink" Target="../17&#50640;&#49828;&#45908;/&#50640;&#49828;&#45908;.pptx" TargetMode="External"/><Relationship Id="rId86" Type="http://schemas.openxmlformats.org/officeDocument/2006/relationships/image" Target="../media/image36.png"/><Relationship Id="rId130" Type="http://schemas.openxmlformats.org/officeDocument/2006/relationships/image" Target="../media/image58.png"/><Relationship Id="rId135" Type="http://schemas.openxmlformats.org/officeDocument/2006/relationships/hyperlink" Target="../../&#49888;&#50557;PPT/44%20&#49324;&#46020;&#54665;&#51204;/&#49324;&#46020;&#54665;&#51204;.pptx" TargetMode="External"/><Relationship Id="rId15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6" Type="http://schemas.openxmlformats.org/officeDocument/2006/relationships/image" Target="../media/image71.png"/><Relationship Id="rId177" Type="http://schemas.openxmlformats.org/officeDocument/2006/relationships/hyperlink" Target="../../&#49888;&#50557;PPT/65%20&#50976;&#45796;&#49436;/&#50976;&#45796;&#49436;1&#51109;.pptx" TargetMode="External"/><Relationship Id="rId172" Type="http://schemas.openxmlformats.org/officeDocument/2006/relationships/image" Target="../media/image79.png"/><Relationship Id="rId13" Type="http://schemas.openxmlformats.org/officeDocument/2006/relationships/slide" Target="slide12.xml"/><Relationship Id="rId18" Type="http://schemas.openxmlformats.org/officeDocument/2006/relationships/image" Target="../media/image2.png"/><Relationship Id="rId39" Type="http://schemas.openxmlformats.org/officeDocument/2006/relationships/hyperlink" Target="&#54840;&#49464;&#50500;11&#51109;.pptx" TargetMode="External"/><Relationship Id="rId109" Type="http://schemas.openxmlformats.org/officeDocument/2006/relationships/hyperlink" Target="../31&#50724;&#48148;&#45852;/&#50724;&#48148;&#45852;1&#51109;.pptx" TargetMode="External"/><Relationship Id="rId34" Type="http://schemas.openxmlformats.org/officeDocument/2006/relationships/image" Target="../media/image10.png"/><Relationship Id="rId50" Type="http://schemas.openxmlformats.org/officeDocument/2006/relationships/image" Target="../media/image18.png"/><Relationship Id="rId55" Type="http://schemas.openxmlformats.org/officeDocument/2006/relationships/hyperlink" Target="../04&#48124;&#49688;&#44592;/&#48124;&#49688;&#44592;.pptx" TargetMode="External"/><Relationship Id="rId76" Type="http://schemas.openxmlformats.org/officeDocument/2006/relationships/image" Target="../media/image31.png"/><Relationship Id="rId97" Type="http://schemas.openxmlformats.org/officeDocument/2006/relationships/hyperlink" Target="../25&#50696;&#47112;&#48120;&#50556;&#50528;&#44032;/&#50696;&#47112;&#48120;&#50556;&#50528;&#44032;.pptx" TargetMode="External"/><Relationship Id="rId104" Type="http://schemas.openxmlformats.org/officeDocument/2006/relationships/image" Target="../media/image45.png"/><Relationship Id="rId120" Type="http://schemas.openxmlformats.org/officeDocument/2006/relationships/image" Target="../media/image53.png"/><Relationship Id="rId125" Type="http://schemas.openxmlformats.org/officeDocument/2006/relationships/hyperlink" Target="../39&#47568;&#46972;&#44592;/&#47568;&#46972;&#44592;.pptx" TargetMode="External"/><Relationship Id="rId141" Type="http://schemas.openxmlformats.org/officeDocument/2006/relationships/hyperlink" Target="../../&#49888;&#50557;PPT/47%20&#44256;&#47536;&#46020;&#54980;&#49436;/&#44256;&#47536;&#46020;&#54980;&#49436;.pptx" TargetMode="External"/><Relationship Id="rId146" Type="http://schemas.openxmlformats.org/officeDocument/2006/relationships/image" Target="../media/image66.png"/><Relationship Id="rId167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6.xml"/><Relationship Id="rId71" Type="http://schemas.openxmlformats.org/officeDocument/2006/relationships/hyperlink" Target="../11&#50676;&#50773;&#44592;&#49345;/&#50676;&#50773;&#44592;&#49345;.pptx" TargetMode="External"/><Relationship Id="rId92" Type="http://schemas.openxmlformats.org/officeDocument/2006/relationships/image" Target="../media/image39.png"/><Relationship Id="rId162" Type="http://schemas.openxmlformats.org/officeDocument/2006/relationships/image" Target="../media/image74.png"/><Relationship Id="rId2" Type="http://schemas.openxmlformats.org/officeDocument/2006/relationships/slide" Target="slide1.xml"/><Relationship Id="rId29" Type="http://schemas.openxmlformats.org/officeDocument/2006/relationships/hyperlink" Target="&#54840;&#49464;&#50500;06&#51109;.pptx" TargetMode="External"/><Relationship Id="rId24" Type="http://schemas.openxmlformats.org/officeDocument/2006/relationships/image" Target="../media/image5.png"/><Relationship Id="rId40" Type="http://schemas.openxmlformats.org/officeDocument/2006/relationships/image" Target="../media/image13.png"/><Relationship Id="rId45" Type="http://schemas.openxmlformats.org/officeDocument/2006/relationships/hyperlink" Target="&#54840;&#49464;&#50500;14&#51109;.pptx" TargetMode="External"/><Relationship Id="rId66" Type="http://schemas.openxmlformats.org/officeDocument/2006/relationships/image" Target="../media/image26.png"/><Relationship Id="rId87" Type="http://schemas.openxmlformats.org/officeDocument/2006/relationships/hyperlink" Target="../20&#51104;&#50616;/&#51104;&#50616;.pptx" TargetMode="External"/><Relationship Id="rId110" Type="http://schemas.openxmlformats.org/officeDocument/2006/relationships/image" Target="../media/image48.png"/><Relationship Id="rId115" Type="http://schemas.openxmlformats.org/officeDocument/2006/relationships/hyperlink" Target="../34&#45208;&#54996;/&#45208;&#54996;.pptx" TargetMode="External"/><Relationship Id="rId131" Type="http://schemas.openxmlformats.org/officeDocument/2006/relationships/hyperlink" Target="../../&#49888;&#50557;PPT/42%20&#45572;&#44032;&#48373;&#51020;/&#45572;&#44032;&#48373;&#51020;.pptx" TargetMode="External"/><Relationship Id="rId136" Type="http://schemas.openxmlformats.org/officeDocument/2006/relationships/image" Target="../media/image61.png"/><Relationship Id="rId157" Type="http://schemas.openxmlformats.org/officeDocument/2006/relationships/hyperlink" Target="../../&#49888;&#50557;PPT/55%20&#46356;&#47784;&#45936;&#54980;&#49436;/&#46356;&#47784;&#45936;&#54980;&#49436;.pptx" TargetMode="External"/><Relationship Id="rId178" Type="http://schemas.openxmlformats.org/officeDocument/2006/relationships/image" Target="../media/image82.png"/><Relationship Id="rId61" Type="http://schemas.openxmlformats.org/officeDocument/2006/relationships/hyperlink" Target="../07&#49324;&#49324;&#44592;/&#49324;&#49324;&#44592;.pptx" TargetMode="External"/><Relationship Id="rId82" Type="http://schemas.openxmlformats.org/officeDocument/2006/relationships/image" Target="../media/image34.png"/><Relationship Id="rId152" Type="http://schemas.openxmlformats.org/officeDocument/2006/relationships/image" Target="../media/image69.png"/><Relationship Id="rId173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hyperlink" Target="&#54840;&#49464;&#50500;01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8.png"/><Relationship Id="rId35" Type="http://schemas.openxmlformats.org/officeDocument/2006/relationships/hyperlink" Target="&#54840;&#49464;&#50500;09&#51109;.pptx" TargetMode="External"/><Relationship Id="rId56" Type="http://schemas.openxmlformats.org/officeDocument/2006/relationships/image" Target="../media/image21.png"/><Relationship Id="rId77" Type="http://schemas.openxmlformats.org/officeDocument/2006/relationships/hyperlink" Target="../15&#50640;&#49828;&#46972;/&#50640;&#49828;&#46972;.pptx" TargetMode="External"/><Relationship Id="rId100" Type="http://schemas.openxmlformats.org/officeDocument/2006/relationships/image" Target="../media/image43.png"/><Relationship Id="rId105" Type="http://schemas.openxmlformats.org/officeDocument/2006/relationships/hyperlink" Target="../29&#50836;&#50648;/&#50836;&#50648;.pptx" TargetMode="External"/><Relationship Id="rId126" Type="http://schemas.openxmlformats.org/officeDocument/2006/relationships/image" Target="../media/image56.png"/><Relationship Id="rId147" Type="http://schemas.openxmlformats.org/officeDocument/2006/relationships/hyperlink" Target="../../&#49888;&#50557;PPT/50%20&#48716;&#47549;&#48372;&#49436;/&#48716;&#47549;&#48372;&#49436;.pptx" TargetMode="External"/><Relationship Id="rId168" Type="http://schemas.openxmlformats.org/officeDocument/2006/relationships/image" Target="../media/image77.png"/><Relationship Id="rId8" Type="http://schemas.openxmlformats.org/officeDocument/2006/relationships/slide" Target="slide7.xml"/><Relationship Id="rId51" Type="http://schemas.openxmlformats.org/officeDocument/2006/relationships/hyperlink" Target="&#52285;&#49464;&#44592;.pptx" TargetMode="External"/><Relationship Id="rId72" Type="http://schemas.openxmlformats.org/officeDocument/2006/relationships/image" Target="../media/image29.png"/><Relationship Id="rId93" Type="http://schemas.openxmlformats.org/officeDocument/2006/relationships/hyperlink" Target="../23&#51060;&#49324;&#50556;/&#51060;&#49324;&#50556;.pptx" TargetMode="External"/><Relationship Id="rId98" Type="http://schemas.openxmlformats.org/officeDocument/2006/relationships/image" Target="../media/image42.png"/><Relationship Id="rId121" Type="http://schemas.openxmlformats.org/officeDocument/2006/relationships/hyperlink" Target="../37&#54617;&#44060;/&#54617;&#44060;.pptx" TargetMode="External"/><Relationship Id="rId142" Type="http://schemas.openxmlformats.org/officeDocument/2006/relationships/image" Target="../media/image64.png"/><Relationship Id="rId163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4840;&#49464;&#50500;04&#51109;.pptx" TargetMode="External"/><Relationship Id="rId46" Type="http://schemas.openxmlformats.org/officeDocument/2006/relationships/image" Target="../media/image16.png"/><Relationship Id="rId67" Type="http://schemas.openxmlformats.org/officeDocument/2006/relationships/hyperlink" Target="../10&#49324;&#47924;&#50648;&#54616;/&#49324;&#47924;&#50648;&#54616;.pptx" TargetMode="External"/><Relationship Id="rId116" Type="http://schemas.openxmlformats.org/officeDocument/2006/relationships/image" Target="../media/image51.png"/><Relationship Id="rId137" Type="http://schemas.openxmlformats.org/officeDocument/2006/relationships/hyperlink" Target="../../&#49888;&#50557;PPT/45%20&#47196;&#47560;&#49436;/&#47196;&#47560;&#49436;.pptx" TargetMode="External"/><Relationship Id="rId158" Type="http://schemas.openxmlformats.org/officeDocument/2006/relationships/image" Target="../media/image72.png"/><Relationship Id="rId20" Type="http://schemas.openxmlformats.org/officeDocument/2006/relationships/image" Target="../media/image3.png"/><Relationship Id="rId41" Type="http://schemas.openxmlformats.org/officeDocument/2006/relationships/hyperlink" Target="&#54840;&#49464;&#50500;12&#51109;.pptx" TargetMode="External"/><Relationship Id="rId62" Type="http://schemas.openxmlformats.org/officeDocument/2006/relationships/image" Target="../media/image24.png"/><Relationship Id="rId83" Type="http://schemas.openxmlformats.org/officeDocument/2006/relationships/hyperlink" Target="../18&#50853;&#44592;/&#50853;&#44592;.pptx" TargetMode="External"/><Relationship Id="rId88" Type="http://schemas.openxmlformats.org/officeDocument/2006/relationships/image" Target="../media/image37.png"/><Relationship Id="rId111" Type="http://schemas.openxmlformats.org/officeDocument/2006/relationships/hyperlink" Target="../32&#50836;&#45208;/&#50836;&#45208;.pptx" TargetMode="External"/><Relationship Id="rId132" Type="http://schemas.openxmlformats.org/officeDocument/2006/relationships/image" Target="../media/image59.png"/><Relationship Id="rId15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4" Type="http://schemas.openxmlformats.org/officeDocument/2006/relationships/image" Target="../media/image80.png"/><Relationship Id="rId179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1.png"/><Relationship Id="rId57" Type="http://schemas.openxmlformats.org/officeDocument/2006/relationships/hyperlink" Target="../05&#49888;&#47749;&#44592;/&#49888;&#47749;&#44592;.pptx" TargetMode="External"/><Relationship Id="rId106" Type="http://schemas.openxmlformats.org/officeDocument/2006/relationships/image" Target="../media/image46.png"/><Relationship Id="rId127" Type="http://schemas.openxmlformats.org/officeDocument/2006/relationships/hyperlink" Target="../../&#49888;&#50557;PPT/40%20&#47560;&#53468;&#48373;&#51020;/&#47560;&#53468;&#48373;&#51020;.pptx" TargetMode="External"/><Relationship Id="rId10" Type="http://schemas.openxmlformats.org/officeDocument/2006/relationships/slide" Target="slide9.xml"/><Relationship Id="rId31" Type="http://schemas.openxmlformats.org/officeDocument/2006/relationships/hyperlink" Target="&#54840;&#49464;&#50500;07&#51109;.pptx" TargetMode="External"/><Relationship Id="rId52" Type="http://schemas.openxmlformats.org/officeDocument/2006/relationships/image" Target="../media/image19.png"/><Relationship Id="rId73" Type="http://schemas.openxmlformats.org/officeDocument/2006/relationships/hyperlink" Target="../13&#50669;&#45824;&#49345;/&#50669;&#45824;&#49345;.pptx" TargetMode="External"/><Relationship Id="rId78" Type="http://schemas.openxmlformats.org/officeDocument/2006/relationships/image" Target="../media/image32.png"/><Relationship Id="rId94" Type="http://schemas.openxmlformats.org/officeDocument/2006/relationships/image" Target="../media/image40.png"/><Relationship Id="rId99" Type="http://schemas.openxmlformats.org/officeDocument/2006/relationships/hyperlink" Target="../26&#50640;&#49828;&#44180;/&#50640;&#49828;&#44180;.pptx" TargetMode="External"/><Relationship Id="rId101" Type="http://schemas.openxmlformats.org/officeDocument/2006/relationships/hyperlink" Target="../27&#45796;&#45768;&#50648;/&#45796;&#45768;&#50648;.pptx" TargetMode="External"/><Relationship Id="rId122" Type="http://schemas.openxmlformats.org/officeDocument/2006/relationships/image" Target="../media/image54.png"/><Relationship Id="rId143" Type="http://schemas.openxmlformats.org/officeDocument/2006/relationships/hyperlink" Target="../../&#49888;&#50557;PPT/48%20&#44040;&#46972;&#46356;&#50500;&#49436;/&#44040;&#46972;&#46356;&#50500;&#49436;.pptx" TargetMode="External"/><Relationship Id="rId148" Type="http://schemas.openxmlformats.org/officeDocument/2006/relationships/image" Target="../media/image67.png"/><Relationship Id="rId164" Type="http://schemas.openxmlformats.org/officeDocument/2006/relationships/image" Target="../media/image75.png"/><Relationship Id="rId169" Type="http://schemas.openxmlformats.org/officeDocument/2006/relationships/hyperlink" Target="../../&#49888;&#50557;PPT/61%20&#48288;&#46300;&#47196;&#54980;&#49436;/&#48288;&#46300;&#47196;&#54980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180" Type="http://schemas.openxmlformats.org/officeDocument/2006/relationships/image" Target="../media/image83.png"/><Relationship Id="rId26" Type="http://schemas.openxmlformats.org/officeDocument/2006/relationships/image" Target="../media/image6.png"/><Relationship Id="rId47" Type="http://schemas.openxmlformats.org/officeDocument/2006/relationships/hyperlink" Target="../../&#44396;-&#49888;&#50557;%20&#49457;&#44221;&#47785;&#47197;.pptx" TargetMode="External"/><Relationship Id="rId68" Type="http://schemas.openxmlformats.org/officeDocument/2006/relationships/image" Target="../media/image27.png"/><Relationship Id="rId89" Type="http://schemas.openxmlformats.org/officeDocument/2006/relationships/hyperlink" Target="../21&#51204;&#46020;&#49436;/&#51204;&#46020;&#49436;.pptx" TargetMode="External"/><Relationship Id="rId112" Type="http://schemas.openxmlformats.org/officeDocument/2006/relationships/image" Target="../media/image49.png"/><Relationship Id="rId133" Type="http://schemas.openxmlformats.org/officeDocument/2006/relationships/hyperlink" Target="../../&#49888;&#50557;PPT/43%20&#50836;&#54620;&#48373;&#51020;/&#50836;&#54620;&#48373;&#51020;.pptx" TargetMode="External"/><Relationship Id="rId154" Type="http://schemas.openxmlformats.org/officeDocument/2006/relationships/image" Target="../media/image70.png"/><Relationship Id="rId175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15.xml"/><Relationship Id="rId37" Type="http://schemas.openxmlformats.org/officeDocument/2006/relationships/hyperlink" Target="&#54840;&#49464;&#50500;10&#51109;.pptx" TargetMode="External"/><Relationship Id="rId58" Type="http://schemas.openxmlformats.org/officeDocument/2006/relationships/image" Target="../media/image22.png"/><Relationship Id="rId79" Type="http://schemas.openxmlformats.org/officeDocument/2006/relationships/hyperlink" Target="../16&#45712;&#54756;&#48120;&#50556;/&#45712;&#54756;&#48120;&#50556;.pptx" TargetMode="External"/><Relationship Id="rId102" Type="http://schemas.openxmlformats.org/officeDocument/2006/relationships/image" Target="../media/image44.png"/><Relationship Id="rId123" Type="http://schemas.openxmlformats.org/officeDocument/2006/relationships/hyperlink" Target="../38&#49828;&#44032;&#47028;/&#49828;&#44032;&#47028;.pptx" TargetMode="External"/><Relationship Id="rId144" Type="http://schemas.openxmlformats.org/officeDocument/2006/relationships/image" Target="../media/image65.png"/><Relationship Id="rId90" Type="http://schemas.openxmlformats.org/officeDocument/2006/relationships/image" Target="../media/image38.png"/><Relationship Id="rId165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hyperlink" Target="&#54840;&#49464;&#50500;05&#51109;.pptx" TargetMode="External"/><Relationship Id="rId48" Type="http://schemas.openxmlformats.org/officeDocument/2006/relationships/image" Target="../media/image17.png"/><Relationship Id="rId69" Type="http://schemas.openxmlformats.org/officeDocument/2006/relationships/hyperlink" Target="../12&#50676;&#50773;&#44592;&#54616;/&#50676;&#50773;&#44592;&#54616;.pptx" TargetMode="External"/><Relationship Id="rId113" Type="http://schemas.openxmlformats.org/officeDocument/2006/relationships/hyperlink" Target="../33&#48120;&#44032;/&#48120;&#44032;.pptx" TargetMode="External"/><Relationship Id="rId134" Type="http://schemas.openxmlformats.org/officeDocument/2006/relationships/image" Target="../media/image60.png"/><Relationship Id="rId80" Type="http://schemas.openxmlformats.org/officeDocument/2006/relationships/image" Target="../media/image33.png"/><Relationship Id="rId155" Type="http://schemas.openxmlformats.org/officeDocument/2006/relationships/hyperlink" Target="../../&#49888;&#50557;PPT/54%20&#46356;&#47784;&#45936;&#51204;&#49436;/&#46356;&#47784;&#45936;&#51204;&#49436;.pptx" TargetMode="External"/><Relationship Id="rId176" Type="http://schemas.openxmlformats.org/officeDocument/2006/relationships/image" Target="../media/image81.png"/><Relationship Id="rId17" Type="http://schemas.openxmlformats.org/officeDocument/2006/relationships/slide" Target="slide16.xml"/><Relationship Id="rId38" Type="http://schemas.openxmlformats.org/officeDocument/2006/relationships/image" Target="../media/image12.png"/><Relationship Id="rId59" Type="http://schemas.openxmlformats.org/officeDocument/2006/relationships/hyperlink" Target="../06&#50668;&#54840;&#49688;&#50500;/&#50668;&#54840;&#49688;&#50500;.pptx" TargetMode="External"/><Relationship Id="rId103" Type="http://schemas.openxmlformats.org/officeDocument/2006/relationships/hyperlink" Target="../28&#54840;&#49464;&#50500;/&#54840;&#49464;&#50500;.pptx" TargetMode="External"/><Relationship Id="rId124" Type="http://schemas.openxmlformats.org/officeDocument/2006/relationships/image" Target="../media/image55.png"/><Relationship Id="rId70" Type="http://schemas.openxmlformats.org/officeDocument/2006/relationships/image" Target="../media/image28.png"/><Relationship Id="rId91" Type="http://schemas.openxmlformats.org/officeDocument/2006/relationships/hyperlink" Target="../22&#50500;&#44032;/&#50500;&#44032;.pptx" TargetMode="External"/><Relationship Id="rId145" Type="http://schemas.openxmlformats.org/officeDocument/2006/relationships/hyperlink" Target="../../&#49888;&#50557;PPT/49%20&#50640;&#48288;&#49548;&#49436;/&#50640;&#48288;&#49548;&#49436;.pptx" TargetMode="External"/><Relationship Id="rId166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7.png"/><Relationship Id="rId49" Type="http://schemas.openxmlformats.org/officeDocument/2006/relationships/hyperlink" Target="../02&#52636;&#50528;&#44413;&#44592;/&#52636;&#50528;&#44413;&#44592;.pptx" TargetMode="External"/><Relationship Id="rId114" Type="http://schemas.openxmlformats.org/officeDocument/2006/relationships/image" Target="../media/image50.png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hyperlink" Target="../35&#54616;&#48149;&#44397;/&#54616;&#48149;&#44397;.pptx" TargetMode="External"/><Relationship Id="rId21" Type="http://schemas.openxmlformats.org/officeDocument/2006/relationships/hyperlink" Target="&#54840;&#49464;&#50500;02&#51109;.pptx" TargetMode="External"/><Relationship Id="rId42" Type="http://schemas.openxmlformats.org/officeDocument/2006/relationships/image" Target="../media/image14.png"/><Relationship Id="rId63" Type="http://schemas.openxmlformats.org/officeDocument/2006/relationships/hyperlink" Target="../08&#47355;&#44592;/&#47355;&#44592;.pptx" TargetMode="External"/><Relationship Id="rId84" Type="http://schemas.openxmlformats.org/officeDocument/2006/relationships/image" Target="../media/image35.png"/><Relationship Id="rId138" Type="http://schemas.openxmlformats.org/officeDocument/2006/relationships/image" Target="../media/image62.png"/><Relationship Id="rId159" Type="http://schemas.openxmlformats.org/officeDocument/2006/relationships/hyperlink" Target="../../&#49888;&#50557;PPT/56%20&#46356;&#46020;&#49436;/&#46356;&#46020;&#49436;.pptx" TargetMode="External"/><Relationship Id="rId170" Type="http://schemas.openxmlformats.org/officeDocument/2006/relationships/image" Target="../media/image78.png"/><Relationship Id="rId107" Type="http://schemas.openxmlformats.org/officeDocument/2006/relationships/hyperlink" Target="../30&#50500;&#47784;&#49828;/&#50500;&#47784;&#49828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9.png"/><Relationship Id="rId53" Type="http://schemas.openxmlformats.org/officeDocument/2006/relationships/hyperlink" Target="../03&#47112;&#50948;&#44592;/&#47112;&#50948;&#44592;.pptx" TargetMode="External"/><Relationship Id="rId74" Type="http://schemas.openxmlformats.org/officeDocument/2006/relationships/image" Target="../media/image30.png"/><Relationship Id="rId128" Type="http://schemas.openxmlformats.org/officeDocument/2006/relationships/image" Target="../media/image57.png"/><Relationship Id="rId149" Type="http://schemas.openxmlformats.org/officeDocument/2006/relationships/hyperlink" Target="../../&#49888;&#50557;PPT/51%20&#44264;&#47196;&#49352;&#49436;/&#44264;&#47196;&#49352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24&#50696;&#47112;&#48120;&#50556;/&#50696;&#47112;&#48120;&#50556;.pptx" TargetMode="External"/><Relationship Id="rId160" Type="http://schemas.openxmlformats.org/officeDocument/2006/relationships/image" Target="../media/image73.png"/><Relationship Id="rId181" Type="http://schemas.openxmlformats.org/officeDocument/2006/relationships/image" Target="../media/image97.png"/><Relationship Id="rId22" Type="http://schemas.openxmlformats.org/officeDocument/2006/relationships/image" Target="../media/image4.png"/><Relationship Id="rId43" Type="http://schemas.openxmlformats.org/officeDocument/2006/relationships/hyperlink" Target="&#54840;&#49464;&#50500;13&#51109;.pptx" TargetMode="External"/><Relationship Id="rId64" Type="http://schemas.openxmlformats.org/officeDocument/2006/relationships/image" Target="../media/image25.png"/><Relationship Id="rId118" Type="http://schemas.openxmlformats.org/officeDocument/2006/relationships/image" Target="../media/image52.png"/><Relationship Id="rId139" Type="http://schemas.openxmlformats.org/officeDocument/2006/relationships/hyperlink" Target="../../&#49888;&#50557;PPT/46%20&#44256;&#47536;&#46020;&#51204;&#49436;/&#44256;&#47536;&#46020;&#51204;&#49436;.pptx" TargetMode="External"/><Relationship Id="rId85" Type="http://schemas.openxmlformats.org/officeDocument/2006/relationships/hyperlink" Target="../19&#49884;&#54200;/&#49884;&#54200;.pptx" TargetMode="External"/><Relationship Id="rId150" Type="http://schemas.openxmlformats.org/officeDocument/2006/relationships/image" Target="../media/image68.png"/><Relationship Id="rId171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11.xml"/><Relationship Id="rId33" Type="http://schemas.openxmlformats.org/officeDocument/2006/relationships/hyperlink" Target="&#54840;&#49464;&#50500;08&#51109;.pptx" TargetMode="External"/><Relationship Id="rId108" Type="http://schemas.openxmlformats.org/officeDocument/2006/relationships/image" Target="../media/image47.png"/><Relationship Id="rId129" Type="http://schemas.openxmlformats.org/officeDocument/2006/relationships/hyperlink" Target="../../&#49888;&#50557;PPT/41%20&#47560;&#44032;&#48373;&#51020;/&#47560;&#44032;&#48373;&#51020;.pptx" TargetMode="External"/><Relationship Id="rId54" Type="http://schemas.openxmlformats.org/officeDocument/2006/relationships/image" Target="../media/image20.png"/><Relationship Id="rId75" Type="http://schemas.openxmlformats.org/officeDocument/2006/relationships/hyperlink" Target="../14&#50669;&#45824;&#54616;/&#50669;&#45824;&#54616;.pptx" TargetMode="External"/><Relationship Id="rId96" Type="http://schemas.openxmlformats.org/officeDocument/2006/relationships/image" Target="../media/image41.png"/><Relationship Id="rId140" Type="http://schemas.openxmlformats.org/officeDocument/2006/relationships/image" Target="../media/image63.png"/><Relationship Id="rId161" Type="http://schemas.openxmlformats.org/officeDocument/2006/relationships/hyperlink" Target="../../&#49888;&#50557;PPT/57%20&#48716;&#47112;&#47788;&#49436;/&#48716;&#47112;&#47788;&#49436;1&#51109;.pptx" TargetMode="External"/><Relationship Id="rId6" Type="http://schemas.openxmlformats.org/officeDocument/2006/relationships/slide" Target="slide5.xml"/><Relationship Id="rId23" Type="http://schemas.openxmlformats.org/officeDocument/2006/relationships/hyperlink" Target="&#54840;&#49464;&#50500;03&#51109;.pptx" TargetMode="External"/><Relationship Id="rId119" Type="http://schemas.openxmlformats.org/officeDocument/2006/relationships/hyperlink" Target="../36&#49828;&#48148;&#45264;/&#49828;&#48148;&#45264;.pptx" TargetMode="External"/><Relationship Id="rId44" Type="http://schemas.openxmlformats.org/officeDocument/2006/relationships/image" Target="../media/image15.png"/><Relationship Id="rId60" Type="http://schemas.openxmlformats.org/officeDocument/2006/relationships/image" Target="../media/image23.png"/><Relationship Id="rId65" Type="http://schemas.openxmlformats.org/officeDocument/2006/relationships/hyperlink" Target="../09&#49324;&#47924;&#50648;&#49345;/&#49324;&#47924;&#50648;&#49345;.pptx" TargetMode="External"/><Relationship Id="rId81" Type="http://schemas.openxmlformats.org/officeDocument/2006/relationships/hyperlink" Target="../17&#50640;&#49828;&#45908;/&#50640;&#49828;&#45908;.pptx" TargetMode="External"/><Relationship Id="rId86" Type="http://schemas.openxmlformats.org/officeDocument/2006/relationships/image" Target="../media/image36.png"/><Relationship Id="rId130" Type="http://schemas.openxmlformats.org/officeDocument/2006/relationships/image" Target="../media/image58.png"/><Relationship Id="rId135" Type="http://schemas.openxmlformats.org/officeDocument/2006/relationships/hyperlink" Target="../../&#49888;&#50557;PPT/44%20&#49324;&#46020;&#54665;&#51204;/&#49324;&#46020;&#54665;&#51204;.pptx" TargetMode="External"/><Relationship Id="rId15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6" Type="http://schemas.openxmlformats.org/officeDocument/2006/relationships/image" Target="../media/image71.png"/><Relationship Id="rId177" Type="http://schemas.openxmlformats.org/officeDocument/2006/relationships/hyperlink" Target="../../&#49888;&#50557;PPT/65%20&#50976;&#45796;&#49436;/&#50976;&#45796;&#49436;1&#51109;.pptx" TargetMode="External"/><Relationship Id="rId172" Type="http://schemas.openxmlformats.org/officeDocument/2006/relationships/image" Target="../media/image79.png"/><Relationship Id="rId13" Type="http://schemas.openxmlformats.org/officeDocument/2006/relationships/slide" Target="slide12.xml"/><Relationship Id="rId18" Type="http://schemas.openxmlformats.org/officeDocument/2006/relationships/image" Target="../media/image2.png"/><Relationship Id="rId39" Type="http://schemas.openxmlformats.org/officeDocument/2006/relationships/hyperlink" Target="&#54840;&#49464;&#50500;11&#51109;.pptx" TargetMode="External"/><Relationship Id="rId109" Type="http://schemas.openxmlformats.org/officeDocument/2006/relationships/hyperlink" Target="../31&#50724;&#48148;&#45852;/&#50724;&#48148;&#45852;1&#51109;.pptx" TargetMode="External"/><Relationship Id="rId34" Type="http://schemas.openxmlformats.org/officeDocument/2006/relationships/image" Target="../media/image10.png"/><Relationship Id="rId50" Type="http://schemas.openxmlformats.org/officeDocument/2006/relationships/image" Target="../media/image18.png"/><Relationship Id="rId55" Type="http://schemas.openxmlformats.org/officeDocument/2006/relationships/hyperlink" Target="../04&#48124;&#49688;&#44592;/&#48124;&#49688;&#44592;.pptx" TargetMode="External"/><Relationship Id="rId76" Type="http://schemas.openxmlformats.org/officeDocument/2006/relationships/image" Target="../media/image31.png"/><Relationship Id="rId97" Type="http://schemas.openxmlformats.org/officeDocument/2006/relationships/hyperlink" Target="../25&#50696;&#47112;&#48120;&#50556;&#50528;&#44032;/&#50696;&#47112;&#48120;&#50556;&#50528;&#44032;.pptx" TargetMode="External"/><Relationship Id="rId104" Type="http://schemas.openxmlformats.org/officeDocument/2006/relationships/image" Target="../media/image45.png"/><Relationship Id="rId120" Type="http://schemas.openxmlformats.org/officeDocument/2006/relationships/image" Target="../media/image53.png"/><Relationship Id="rId125" Type="http://schemas.openxmlformats.org/officeDocument/2006/relationships/hyperlink" Target="../39&#47568;&#46972;&#44592;/&#47568;&#46972;&#44592;.pptx" TargetMode="External"/><Relationship Id="rId141" Type="http://schemas.openxmlformats.org/officeDocument/2006/relationships/hyperlink" Target="../../&#49888;&#50557;PPT/47%20&#44256;&#47536;&#46020;&#54980;&#49436;/&#44256;&#47536;&#46020;&#54980;&#49436;.pptx" TargetMode="External"/><Relationship Id="rId146" Type="http://schemas.openxmlformats.org/officeDocument/2006/relationships/image" Target="../media/image66.png"/><Relationship Id="rId167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6.xml"/><Relationship Id="rId71" Type="http://schemas.openxmlformats.org/officeDocument/2006/relationships/hyperlink" Target="../11&#50676;&#50773;&#44592;&#49345;/&#50676;&#50773;&#44592;&#49345;.pptx" TargetMode="External"/><Relationship Id="rId92" Type="http://schemas.openxmlformats.org/officeDocument/2006/relationships/image" Target="../media/image39.png"/><Relationship Id="rId162" Type="http://schemas.openxmlformats.org/officeDocument/2006/relationships/image" Target="../media/image74.png"/><Relationship Id="rId2" Type="http://schemas.openxmlformats.org/officeDocument/2006/relationships/slide" Target="slide1.xml"/><Relationship Id="rId29" Type="http://schemas.openxmlformats.org/officeDocument/2006/relationships/hyperlink" Target="&#54840;&#49464;&#50500;06&#51109;.pptx" TargetMode="External"/><Relationship Id="rId24" Type="http://schemas.openxmlformats.org/officeDocument/2006/relationships/image" Target="../media/image5.png"/><Relationship Id="rId40" Type="http://schemas.openxmlformats.org/officeDocument/2006/relationships/image" Target="../media/image13.png"/><Relationship Id="rId45" Type="http://schemas.openxmlformats.org/officeDocument/2006/relationships/hyperlink" Target="&#54840;&#49464;&#50500;14&#51109;.pptx" TargetMode="External"/><Relationship Id="rId66" Type="http://schemas.openxmlformats.org/officeDocument/2006/relationships/image" Target="../media/image26.png"/><Relationship Id="rId87" Type="http://schemas.openxmlformats.org/officeDocument/2006/relationships/hyperlink" Target="../20&#51104;&#50616;/&#51104;&#50616;.pptx" TargetMode="External"/><Relationship Id="rId110" Type="http://schemas.openxmlformats.org/officeDocument/2006/relationships/image" Target="../media/image48.png"/><Relationship Id="rId115" Type="http://schemas.openxmlformats.org/officeDocument/2006/relationships/hyperlink" Target="../34&#45208;&#54996;/&#45208;&#54996;.pptx" TargetMode="External"/><Relationship Id="rId131" Type="http://schemas.openxmlformats.org/officeDocument/2006/relationships/hyperlink" Target="../../&#49888;&#50557;PPT/42%20&#45572;&#44032;&#48373;&#51020;/&#45572;&#44032;&#48373;&#51020;.pptx" TargetMode="External"/><Relationship Id="rId136" Type="http://schemas.openxmlformats.org/officeDocument/2006/relationships/image" Target="../media/image61.png"/><Relationship Id="rId157" Type="http://schemas.openxmlformats.org/officeDocument/2006/relationships/hyperlink" Target="../../&#49888;&#50557;PPT/55%20&#46356;&#47784;&#45936;&#54980;&#49436;/&#46356;&#47784;&#45936;&#54980;&#49436;.pptx" TargetMode="External"/><Relationship Id="rId178" Type="http://schemas.openxmlformats.org/officeDocument/2006/relationships/image" Target="../media/image82.png"/><Relationship Id="rId61" Type="http://schemas.openxmlformats.org/officeDocument/2006/relationships/hyperlink" Target="../07&#49324;&#49324;&#44592;/&#49324;&#49324;&#44592;.pptx" TargetMode="External"/><Relationship Id="rId82" Type="http://schemas.openxmlformats.org/officeDocument/2006/relationships/image" Target="../media/image34.png"/><Relationship Id="rId152" Type="http://schemas.openxmlformats.org/officeDocument/2006/relationships/image" Target="../media/image69.png"/><Relationship Id="rId173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hyperlink" Target="&#54840;&#49464;&#50500;01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8.png"/><Relationship Id="rId35" Type="http://schemas.openxmlformats.org/officeDocument/2006/relationships/hyperlink" Target="&#54840;&#49464;&#50500;09&#51109;.pptx" TargetMode="External"/><Relationship Id="rId56" Type="http://schemas.openxmlformats.org/officeDocument/2006/relationships/image" Target="../media/image21.png"/><Relationship Id="rId77" Type="http://schemas.openxmlformats.org/officeDocument/2006/relationships/hyperlink" Target="../15&#50640;&#49828;&#46972;/&#50640;&#49828;&#46972;.pptx" TargetMode="External"/><Relationship Id="rId100" Type="http://schemas.openxmlformats.org/officeDocument/2006/relationships/image" Target="../media/image43.png"/><Relationship Id="rId105" Type="http://schemas.openxmlformats.org/officeDocument/2006/relationships/hyperlink" Target="../29&#50836;&#50648;/&#50836;&#50648;.pptx" TargetMode="External"/><Relationship Id="rId126" Type="http://schemas.openxmlformats.org/officeDocument/2006/relationships/image" Target="../media/image56.png"/><Relationship Id="rId147" Type="http://schemas.openxmlformats.org/officeDocument/2006/relationships/hyperlink" Target="../../&#49888;&#50557;PPT/50%20&#48716;&#47549;&#48372;&#49436;/&#48716;&#47549;&#48372;&#49436;.pptx" TargetMode="External"/><Relationship Id="rId168" Type="http://schemas.openxmlformats.org/officeDocument/2006/relationships/image" Target="../media/image77.png"/><Relationship Id="rId8" Type="http://schemas.openxmlformats.org/officeDocument/2006/relationships/slide" Target="slide7.xml"/><Relationship Id="rId51" Type="http://schemas.openxmlformats.org/officeDocument/2006/relationships/hyperlink" Target="&#52285;&#49464;&#44592;.pptx" TargetMode="External"/><Relationship Id="rId72" Type="http://schemas.openxmlformats.org/officeDocument/2006/relationships/image" Target="../media/image29.png"/><Relationship Id="rId93" Type="http://schemas.openxmlformats.org/officeDocument/2006/relationships/hyperlink" Target="../23&#51060;&#49324;&#50556;/&#51060;&#49324;&#50556;.pptx" TargetMode="External"/><Relationship Id="rId98" Type="http://schemas.openxmlformats.org/officeDocument/2006/relationships/image" Target="../media/image42.png"/><Relationship Id="rId121" Type="http://schemas.openxmlformats.org/officeDocument/2006/relationships/hyperlink" Target="../37&#54617;&#44060;/&#54617;&#44060;.pptx" TargetMode="External"/><Relationship Id="rId142" Type="http://schemas.openxmlformats.org/officeDocument/2006/relationships/image" Target="../media/image64.png"/><Relationship Id="rId163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4840;&#49464;&#50500;04&#51109;.pptx" TargetMode="External"/><Relationship Id="rId46" Type="http://schemas.openxmlformats.org/officeDocument/2006/relationships/image" Target="../media/image16.png"/><Relationship Id="rId67" Type="http://schemas.openxmlformats.org/officeDocument/2006/relationships/hyperlink" Target="../10&#49324;&#47924;&#50648;&#54616;/&#49324;&#47924;&#50648;&#54616;.pptx" TargetMode="External"/><Relationship Id="rId116" Type="http://schemas.openxmlformats.org/officeDocument/2006/relationships/image" Target="../media/image51.png"/><Relationship Id="rId137" Type="http://schemas.openxmlformats.org/officeDocument/2006/relationships/hyperlink" Target="../../&#49888;&#50557;PPT/45%20&#47196;&#47560;&#49436;/&#47196;&#47560;&#49436;.pptx" TargetMode="External"/><Relationship Id="rId158" Type="http://schemas.openxmlformats.org/officeDocument/2006/relationships/image" Target="../media/image72.png"/><Relationship Id="rId20" Type="http://schemas.openxmlformats.org/officeDocument/2006/relationships/image" Target="../media/image3.png"/><Relationship Id="rId41" Type="http://schemas.openxmlformats.org/officeDocument/2006/relationships/hyperlink" Target="&#54840;&#49464;&#50500;12&#51109;.pptx" TargetMode="External"/><Relationship Id="rId62" Type="http://schemas.openxmlformats.org/officeDocument/2006/relationships/image" Target="../media/image24.png"/><Relationship Id="rId83" Type="http://schemas.openxmlformats.org/officeDocument/2006/relationships/hyperlink" Target="../18&#50853;&#44592;/&#50853;&#44592;.pptx" TargetMode="External"/><Relationship Id="rId88" Type="http://schemas.openxmlformats.org/officeDocument/2006/relationships/image" Target="../media/image37.png"/><Relationship Id="rId111" Type="http://schemas.openxmlformats.org/officeDocument/2006/relationships/hyperlink" Target="../32&#50836;&#45208;/&#50836;&#45208;.pptx" TargetMode="External"/><Relationship Id="rId132" Type="http://schemas.openxmlformats.org/officeDocument/2006/relationships/image" Target="../media/image59.png"/><Relationship Id="rId15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4" Type="http://schemas.openxmlformats.org/officeDocument/2006/relationships/image" Target="../media/image80.png"/><Relationship Id="rId179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1.png"/><Relationship Id="rId57" Type="http://schemas.openxmlformats.org/officeDocument/2006/relationships/hyperlink" Target="../05&#49888;&#47749;&#44592;/&#49888;&#47749;&#44592;.pptx" TargetMode="External"/><Relationship Id="rId106" Type="http://schemas.openxmlformats.org/officeDocument/2006/relationships/image" Target="../media/image46.png"/><Relationship Id="rId127" Type="http://schemas.openxmlformats.org/officeDocument/2006/relationships/hyperlink" Target="../../&#49888;&#50557;PPT/40%20&#47560;&#53468;&#48373;&#51020;/&#47560;&#53468;&#48373;&#51020;.pptx" TargetMode="External"/><Relationship Id="rId10" Type="http://schemas.openxmlformats.org/officeDocument/2006/relationships/slide" Target="slide9.xml"/><Relationship Id="rId31" Type="http://schemas.openxmlformats.org/officeDocument/2006/relationships/hyperlink" Target="&#54840;&#49464;&#50500;07&#51109;.pptx" TargetMode="External"/><Relationship Id="rId52" Type="http://schemas.openxmlformats.org/officeDocument/2006/relationships/image" Target="../media/image19.png"/><Relationship Id="rId73" Type="http://schemas.openxmlformats.org/officeDocument/2006/relationships/hyperlink" Target="../13&#50669;&#45824;&#49345;/&#50669;&#45824;&#49345;.pptx" TargetMode="External"/><Relationship Id="rId78" Type="http://schemas.openxmlformats.org/officeDocument/2006/relationships/image" Target="../media/image32.png"/><Relationship Id="rId94" Type="http://schemas.openxmlformats.org/officeDocument/2006/relationships/image" Target="../media/image40.png"/><Relationship Id="rId99" Type="http://schemas.openxmlformats.org/officeDocument/2006/relationships/hyperlink" Target="../26&#50640;&#49828;&#44180;/&#50640;&#49828;&#44180;.pptx" TargetMode="External"/><Relationship Id="rId101" Type="http://schemas.openxmlformats.org/officeDocument/2006/relationships/hyperlink" Target="../27&#45796;&#45768;&#50648;/&#45796;&#45768;&#50648;.pptx" TargetMode="External"/><Relationship Id="rId122" Type="http://schemas.openxmlformats.org/officeDocument/2006/relationships/image" Target="../media/image54.png"/><Relationship Id="rId143" Type="http://schemas.openxmlformats.org/officeDocument/2006/relationships/hyperlink" Target="../../&#49888;&#50557;PPT/48%20&#44040;&#46972;&#46356;&#50500;&#49436;/&#44040;&#46972;&#46356;&#50500;&#49436;.pptx" TargetMode="External"/><Relationship Id="rId148" Type="http://schemas.openxmlformats.org/officeDocument/2006/relationships/image" Target="../media/image67.png"/><Relationship Id="rId164" Type="http://schemas.openxmlformats.org/officeDocument/2006/relationships/image" Target="../media/image75.png"/><Relationship Id="rId169" Type="http://schemas.openxmlformats.org/officeDocument/2006/relationships/hyperlink" Target="../../&#49888;&#50557;PPT/61%20&#48288;&#46300;&#47196;&#54980;&#49436;/&#48288;&#46300;&#47196;&#54980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180" Type="http://schemas.openxmlformats.org/officeDocument/2006/relationships/image" Target="../media/image83.png"/><Relationship Id="rId26" Type="http://schemas.openxmlformats.org/officeDocument/2006/relationships/image" Target="../media/image6.png"/><Relationship Id="rId47" Type="http://schemas.openxmlformats.org/officeDocument/2006/relationships/hyperlink" Target="../../&#44396;-&#49888;&#50557;%20&#49457;&#44221;&#47785;&#47197;.pptx" TargetMode="External"/><Relationship Id="rId68" Type="http://schemas.openxmlformats.org/officeDocument/2006/relationships/image" Target="../media/image27.png"/><Relationship Id="rId89" Type="http://schemas.openxmlformats.org/officeDocument/2006/relationships/hyperlink" Target="../21&#51204;&#46020;&#49436;/&#51204;&#46020;&#49436;.pptx" TargetMode="External"/><Relationship Id="rId112" Type="http://schemas.openxmlformats.org/officeDocument/2006/relationships/image" Target="../media/image49.png"/><Relationship Id="rId133" Type="http://schemas.openxmlformats.org/officeDocument/2006/relationships/hyperlink" Target="../../&#49888;&#50557;PPT/43%20&#50836;&#54620;&#48373;&#51020;/&#50836;&#54620;&#48373;&#51020;.pptx" TargetMode="External"/><Relationship Id="rId154" Type="http://schemas.openxmlformats.org/officeDocument/2006/relationships/image" Target="../media/image70.png"/><Relationship Id="rId175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15.xml"/><Relationship Id="rId37" Type="http://schemas.openxmlformats.org/officeDocument/2006/relationships/hyperlink" Target="&#54840;&#49464;&#50500;10&#51109;.pptx" TargetMode="External"/><Relationship Id="rId58" Type="http://schemas.openxmlformats.org/officeDocument/2006/relationships/image" Target="../media/image22.png"/><Relationship Id="rId79" Type="http://schemas.openxmlformats.org/officeDocument/2006/relationships/hyperlink" Target="../16&#45712;&#54756;&#48120;&#50556;/&#45712;&#54756;&#48120;&#50556;.pptx" TargetMode="External"/><Relationship Id="rId102" Type="http://schemas.openxmlformats.org/officeDocument/2006/relationships/image" Target="../media/image44.png"/><Relationship Id="rId123" Type="http://schemas.openxmlformats.org/officeDocument/2006/relationships/hyperlink" Target="../38&#49828;&#44032;&#47028;/&#49828;&#44032;&#47028;.pptx" TargetMode="External"/><Relationship Id="rId144" Type="http://schemas.openxmlformats.org/officeDocument/2006/relationships/image" Target="../media/image65.png"/><Relationship Id="rId90" Type="http://schemas.openxmlformats.org/officeDocument/2006/relationships/image" Target="../media/image38.png"/><Relationship Id="rId165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hyperlink" Target="&#54840;&#49464;&#50500;05&#51109;.pptx" TargetMode="External"/><Relationship Id="rId48" Type="http://schemas.openxmlformats.org/officeDocument/2006/relationships/image" Target="../media/image17.png"/><Relationship Id="rId69" Type="http://schemas.openxmlformats.org/officeDocument/2006/relationships/hyperlink" Target="../12&#50676;&#50773;&#44592;&#54616;/&#50676;&#50773;&#44592;&#54616;.pptx" TargetMode="External"/><Relationship Id="rId113" Type="http://schemas.openxmlformats.org/officeDocument/2006/relationships/hyperlink" Target="../33&#48120;&#44032;/&#48120;&#44032;.pptx" TargetMode="External"/><Relationship Id="rId134" Type="http://schemas.openxmlformats.org/officeDocument/2006/relationships/image" Target="../media/image60.png"/><Relationship Id="rId80" Type="http://schemas.openxmlformats.org/officeDocument/2006/relationships/image" Target="../media/image33.png"/><Relationship Id="rId155" Type="http://schemas.openxmlformats.org/officeDocument/2006/relationships/hyperlink" Target="../../&#49888;&#50557;PPT/54%20&#46356;&#47784;&#45936;&#51204;&#49436;/&#46356;&#47784;&#45936;&#51204;&#49436;.pptx" TargetMode="External"/><Relationship Id="rId176" Type="http://schemas.openxmlformats.org/officeDocument/2006/relationships/image" Target="../media/image81.png"/><Relationship Id="rId17" Type="http://schemas.openxmlformats.org/officeDocument/2006/relationships/slide" Target="slide16.xml"/><Relationship Id="rId38" Type="http://schemas.openxmlformats.org/officeDocument/2006/relationships/image" Target="../media/image12.png"/><Relationship Id="rId59" Type="http://schemas.openxmlformats.org/officeDocument/2006/relationships/hyperlink" Target="../06&#50668;&#54840;&#49688;&#50500;/&#50668;&#54840;&#49688;&#50500;.pptx" TargetMode="External"/><Relationship Id="rId103" Type="http://schemas.openxmlformats.org/officeDocument/2006/relationships/hyperlink" Target="../28&#54840;&#49464;&#50500;/&#54840;&#49464;&#50500;.pptx" TargetMode="External"/><Relationship Id="rId124" Type="http://schemas.openxmlformats.org/officeDocument/2006/relationships/image" Target="../media/image55.png"/><Relationship Id="rId70" Type="http://schemas.openxmlformats.org/officeDocument/2006/relationships/image" Target="../media/image28.png"/><Relationship Id="rId91" Type="http://schemas.openxmlformats.org/officeDocument/2006/relationships/hyperlink" Target="../22&#50500;&#44032;/&#50500;&#44032;.pptx" TargetMode="External"/><Relationship Id="rId145" Type="http://schemas.openxmlformats.org/officeDocument/2006/relationships/hyperlink" Target="../../&#49888;&#50557;PPT/49%20&#50640;&#48288;&#49548;&#49436;/&#50640;&#48288;&#49548;&#49436;.pptx" TargetMode="External"/><Relationship Id="rId166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7.png"/><Relationship Id="rId49" Type="http://schemas.openxmlformats.org/officeDocument/2006/relationships/hyperlink" Target="../02&#52636;&#50528;&#44413;&#44592;/&#52636;&#50528;&#44413;&#44592;.pptx" TargetMode="External"/><Relationship Id="rId114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hyperlink" Target="../35&#54616;&#48149;&#44397;/&#54616;&#48149;&#44397;.pptx" TargetMode="External"/><Relationship Id="rId21" Type="http://schemas.openxmlformats.org/officeDocument/2006/relationships/hyperlink" Target="&#54840;&#49464;&#50500;02&#51109;.pptx" TargetMode="External"/><Relationship Id="rId42" Type="http://schemas.openxmlformats.org/officeDocument/2006/relationships/image" Target="../media/image14.png"/><Relationship Id="rId63" Type="http://schemas.openxmlformats.org/officeDocument/2006/relationships/hyperlink" Target="../08&#47355;&#44592;/&#47355;&#44592;.pptx" TargetMode="External"/><Relationship Id="rId84" Type="http://schemas.openxmlformats.org/officeDocument/2006/relationships/image" Target="../media/image35.png"/><Relationship Id="rId138" Type="http://schemas.openxmlformats.org/officeDocument/2006/relationships/image" Target="../media/image62.png"/><Relationship Id="rId159" Type="http://schemas.openxmlformats.org/officeDocument/2006/relationships/hyperlink" Target="../../&#49888;&#50557;PPT/56%20&#46356;&#46020;&#49436;/&#46356;&#46020;&#49436;.pptx" TargetMode="External"/><Relationship Id="rId170" Type="http://schemas.openxmlformats.org/officeDocument/2006/relationships/image" Target="../media/image78.png"/><Relationship Id="rId107" Type="http://schemas.openxmlformats.org/officeDocument/2006/relationships/hyperlink" Target="../30&#50500;&#47784;&#49828;/&#50500;&#47784;&#49828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9.png"/><Relationship Id="rId53" Type="http://schemas.openxmlformats.org/officeDocument/2006/relationships/hyperlink" Target="../03&#47112;&#50948;&#44592;/&#47112;&#50948;&#44592;.pptx" TargetMode="External"/><Relationship Id="rId74" Type="http://schemas.openxmlformats.org/officeDocument/2006/relationships/image" Target="../media/image30.png"/><Relationship Id="rId128" Type="http://schemas.openxmlformats.org/officeDocument/2006/relationships/image" Target="../media/image57.png"/><Relationship Id="rId149" Type="http://schemas.openxmlformats.org/officeDocument/2006/relationships/hyperlink" Target="../../&#49888;&#50557;PPT/51%20&#44264;&#47196;&#49352;&#49436;/&#44264;&#47196;&#49352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24&#50696;&#47112;&#48120;&#50556;/&#50696;&#47112;&#48120;&#50556;.pptx" TargetMode="External"/><Relationship Id="rId160" Type="http://schemas.openxmlformats.org/officeDocument/2006/relationships/image" Target="../media/image73.png"/><Relationship Id="rId181" Type="http://schemas.openxmlformats.org/officeDocument/2006/relationships/image" Target="../media/image98.png"/><Relationship Id="rId22" Type="http://schemas.openxmlformats.org/officeDocument/2006/relationships/image" Target="../media/image4.png"/><Relationship Id="rId43" Type="http://schemas.openxmlformats.org/officeDocument/2006/relationships/hyperlink" Target="&#54840;&#49464;&#50500;13&#51109;.pptx" TargetMode="External"/><Relationship Id="rId64" Type="http://schemas.openxmlformats.org/officeDocument/2006/relationships/image" Target="../media/image25.png"/><Relationship Id="rId118" Type="http://schemas.openxmlformats.org/officeDocument/2006/relationships/image" Target="../media/image52.png"/><Relationship Id="rId139" Type="http://schemas.openxmlformats.org/officeDocument/2006/relationships/hyperlink" Target="../../&#49888;&#50557;PPT/46%20&#44256;&#47536;&#46020;&#51204;&#49436;/&#44256;&#47536;&#46020;&#51204;&#49436;.pptx" TargetMode="External"/><Relationship Id="rId85" Type="http://schemas.openxmlformats.org/officeDocument/2006/relationships/hyperlink" Target="../19&#49884;&#54200;/&#49884;&#54200;.pptx" TargetMode="External"/><Relationship Id="rId150" Type="http://schemas.openxmlformats.org/officeDocument/2006/relationships/image" Target="../media/image68.png"/><Relationship Id="rId171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11.xml"/><Relationship Id="rId33" Type="http://schemas.openxmlformats.org/officeDocument/2006/relationships/hyperlink" Target="&#54840;&#49464;&#50500;08&#51109;.pptx" TargetMode="External"/><Relationship Id="rId108" Type="http://schemas.openxmlformats.org/officeDocument/2006/relationships/image" Target="../media/image47.png"/><Relationship Id="rId129" Type="http://schemas.openxmlformats.org/officeDocument/2006/relationships/hyperlink" Target="../../&#49888;&#50557;PPT/41%20&#47560;&#44032;&#48373;&#51020;/&#47560;&#44032;&#48373;&#51020;.pptx" TargetMode="External"/><Relationship Id="rId54" Type="http://schemas.openxmlformats.org/officeDocument/2006/relationships/image" Target="../media/image20.png"/><Relationship Id="rId75" Type="http://schemas.openxmlformats.org/officeDocument/2006/relationships/hyperlink" Target="../14&#50669;&#45824;&#54616;/&#50669;&#45824;&#54616;.pptx" TargetMode="External"/><Relationship Id="rId96" Type="http://schemas.openxmlformats.org/officeDocument/2006/relationships/image" Target="../media/image41.png"/><Relationship Id="rId140" Type="http://schemas.openxmlformats.org/officeDocument/2006/relationships/image" Target="../media/image63.png"/><Relationship Id="rId161" Type="http://schemas.openxmlformats.org/officeDocument/2006/relationships/hyperlink" Target="../../&#49888;&#50557;PPT/57%20&#48716;&#47112;&#47788;&#49436;/&#48716;&#47112;&#47788;&#49436;1&#51109;.pptx" TargetMode="External"/><Relationship Id="rId6" Type="http://schemas.openxmlformats.org/officeDocument/2006/relationships/slide" Target="slide5.xml"/><Relationship Id="rId23" Type="http://schemas.openxmlformats.org/officeDocument/2006/relationships/hyperlink" Target="&#54840;&#49464;&#50500;03&#51109;.pptx" TargetMode="External"/><Relationship Id="rId119" Type="http://schemas.openxmlformats.org/officeDocument/2006/relationships/hyperlink" Target="../36&#49828;&#48148;&#45264;/&#49828;&#48148;&#45264;.pptx" TargetMode="External"/><Relationship Id="rId44" Type="http://schemas.openxmlformats.org/officeDocument/2006/relationships/image" Target="../media/image15.png"/><Relationship Id="rId60" Type="http://schemas.openxmlformats.org/officeDocument/2006/relationships/image" Target="../media/image23.png"/><Relationship Id="rId65" Type="http://schemas.openxmlformats.org/officeDocument/2006/relationships/hyperlink" Target="../09&#49324;&#47924;&#50648;&#49345;/&#49324;&#47924;&#50648;&#49345;.pptx" TargetMode="External"/><Relationship Id="rId81" Type="http://schemas.openxmlformats.org/officeDocument/2006/relationships/hyperlink" Target="../17&#50640;&#49828;&#45908;/&#50640;&#49828;&#45908;.pptx" TargetMode="External"/><Relationship Id="rId86" Type="http://schemas.openxmlformats.org/officeDocument/2006/relationships/image" Target="../media/image36.png"/><Relationship Id="rId130" Type="http://schemas.openxmlformats.org/officeDocument/2006/relationships/image" Target="../media/image58.png"/><Relationship Id="rId135" Type="http://schemas.openxmlformats.org/officeDocument/2006/relationships/hyperlink" Target="../../&#49888;&#50557;PPT/44%20&#49324;&#46020;&#54665;&#51204;/&#49324;&#46020;&#54665;&#51204;.pptx" TargetMode="External"/><Relationship Id="rId15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6" Type="http://schemas.openxmlformats.org/officeDocument/2006/relationships/image" Target="../media/image71.png"/><Relationship Id="rId177" Type="http://schemas.openxmlformats.org/officeDocument/2006/relationships/hyperlink" Target="../../&#49888;&#50557;PPT/65%20&#50976;&#45796;&#49436;/&#50976;&#45796;&#49436;1&#51109;.pptx" TargetMode="External"/><Relationship Id="rId172" Type="http://schemas.openxmlformats.org/officeDocument/2006/relationships/image" Target="../media/image79.png"/><Relationship Id="rId13" Type="http://schemas.openxmlformats.org/officeDocument/2006/relationships/slide" Target="slide12.xml"/><Relationship Id="rId18" Type="http://schemas.openxmlformats.org/officeDocument/2006/relationships/image" Target="../media/image2.png"/><Relationship Id="rId39" Type="http://schemas.openxmlformats.org/officeDocument/2006/relationships/hyperlink" Target="&#54840;&#49464;&#50500;11&#51109;.pptx" TargetMode="External"/><Relationship Id="rId109" Type="http://schemas.openxmlformats.org/officeDocument/2006/relationships/hyperlink" Target="../31&#50724;&#48148;&#45852;/&#50724;&#48148;&#45852;1&#51109;.pptx" TargetMode="External"/><Relationship Id="rId34" Type="http://schemas.openxmlformats.org/officeDocument/2006/relationships/image" Target="../media/image10.png"/><Relationship Id="rId50" Type="http://schemas.openxmlformats.org/officeDocument/2006/relationships/image" Target="../media/image18.png"/><Relationship Id="rId55" Type="http://schemas.openxmlformats.org/officeDocument/2006/relationships/hyperlink" Target="../04&#48124;&#49688;&#44592;/&#48124;&#49688;&#44592;.pptx" TargetMode="External"/><Relationship Id="rId76" Type="http://schemas.openxmlformats.org/officeDocument/2006/relationships/image" Target="../media/image31.png"/><Relationship Id="rId97" Type="http://schemas.openxmlformats.org/officeDocument/2006/relationships/hyperlink" Target="../25&#50696;&#47112;&#48120;&#50556;&#50528;&#44032;/&#50696;&#47112;&#48120;&#50556;&#50528;&#44032;.pptx" TargetMode="External"/><Relationship Id="rId104" Type="http://schemas.openxmlformats.org/officeDocument/2006/relationships/image" Target="../media/image45.png"/><Relationship Id="rId120" Type="http://schemas.openxmlformats.org/officeDocument/2006/relationships/image" Target="../media/image53.png"/><Relationship Id="rId125" Type="http://schemas.openxmlformats.org/officeDocument/2006/relationships/hyperlink" Target="../39&#47568;&#46972;&#44592;/&#47568;&#46972;&#44592;.pptx" TargetMode="External"/><Relationship Id="rId141" Type="http://schemas.openxmlformats.org/officeDocument/2006/relationships/hyperlink" Target="../../&#49888;&#50557;PPT/47%20&#44256;&#47536;&#46020;&#54980;&#49436;/&#44256;&#47536;&#46020;&#54980;&#49436;.pptx" TargetMode="External"/><Relationship Id="rId146" Type="http://schemas.openxmlformats.org/officeDocument/2006/relationships/image" Target="../media/image66.png"/><Relationship Id="rId167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6.xml"/><Relationship Id="rId71" Type="http://schemas.openxmlformats.org/officeDocument/2006/relationships/hyperlink" Target="../11&#50676;&#50773;&#44592;&#49345;/&#50676;&#50773;&#44592;&#49345;.pptx" TargetMode="External"/><Relationship Id="rId92" Type="http://schemas.openxmlformats.org/officeDocument/2006/relationships/image" Target="../media/image39.png"/><Relationship Id="rId162" Type="http://schemas.openxmlformats.org/officeDocument/2006/relationships/image" Target="../media/image74.png"/><Relationship Id="rId2" Type="http://schemas.openxmlformats.org/officeDocument/2006/relationships/slide" Target="slide1.xml"/><Relationship Id="rId29" Type="http://schemas.openxmlformats.org/officeDocument/2006/relationships/hyperlink" Target="&#54840;&#49464;&#50500;06&#51109;.pptx" TargetMode="External"/><Relationship Id="rId24" Type="http://schemas.openxmlformats.org/officeDocument/2006/relationships/image" Target="../media/image5.png"/><Relationship Id="rId40" Type="http://schemas.openxmlformats.org/officeDocument/2006/relationships/image" Target="../media/image13.png"/><Relationship Id="rId45" Type="http://schemas.openxmlformats.org/officeDocument/2006/relationships/hyperlink" Target="&#54840;&#49464;&#50500;14&#51109;.pptx" TargetMode="External"/><Relationship Id="rId66" Type="http://schemas.openxmlformats.org/officeDocument/2006/relationships/image" Target="../media/image26.png"/><Relationship Id="rId87" Type="http://schemas.openxmlformats.org/officeDocument/2006/relationships/hyperlink" Target="../20&#51104;&#50616;/&#51104;&#50616;.pptx" TargetMode="External"/><Relationship Id="rId110" Type="http://schemas.openxmlformats.org/officeDocument/2006/relationships/image" Target="../media/image48.png"/><Relationship Id="rId115" Type="http://schemas.openxmlformats.org/officeDocument/2006/relationships/hyperlink" Target="../34&#45208;&#54996;/&#45208;&#54996;.pptx" TargetMode="External"/><Relationship Id="rId131" Type="http://schemas.openxmlformats.org/officeDocument/2006/relationships/hyperlink" Target="../../&#49888;&#50557;PPT/42%20&#45572;&#44032;&#48373;&#51020;/&#45572;&#44032;&#48373;&#51020;.pptx" TargetMode="External"/><Relationship Id="rId136" Type="http://schemas.openxmlformats.org/officeDocument/2006/relationships/image" Target="../media/image61.png"/><Relationship Id="rId157" Type="http://schemas.openxmlformats.org/officeDocument/2006/relationships/hyperlink" Target="../../&#49888;&#50557;PPT/55%20&#46356;&#47784;&#45936;&#54980;&#49436;/&#46356;&#47784;&#45936;&#54980;&#49436;.pptx" TargetMode="External"/><Relationship Id="rId178" Type="http://schemas.openxmlformats.org/officeDocument/2006/relationships/image" Target="../media/image82.png"/><Relationship Id="rId61" Type="http://schemas.openxmlformats.org/officeDocument/2006/relationships/hyperlink" Target="../07&#49324;&#49324;&#44592;/&#49324;&#49324;&#44592;.pptx" TargetMode="External"/><Relationship Id="rId82" Type="http://schemas.openxmlformats.org/officeDocument/2006/relationships/image" Target="../media/image34.png"/><Relationship Id="rId152" Type="http://schemas.openxmlformats.org/officeDocument/2006/relationships/image" Target="../media/image69.png"/><Relationship Id="rId173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hyperlink" Target="&#54840;&#49464;&#50500;01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8.png"/><Relationship Id="rId35" Type="http://schemas.openxmlformats.org/officeDocument/2006/relationships/hyperlink" Target="&#54840;&#49464;&#50500;09&#51109;.pptx" TargetMode="External"/><Relationship Id="rId56" Type="http://schemas.openxmlformats.org/officeDocument/2006/relationships/image" Target="../media/image21.png"/><Relationship Id="rId77" Type="http://schemas.openxmlformats.org/officeDocument/2006/relationships/hyperlink" Target="../15&#50640;&#49828;&#46972;/&#50640;&#49828;&#46972;.pptx" TargetMode="External"/><Relationship Id="rId100" Type="http://schemas.openxmlformats.org/officeDocument/2006/relationships/image" Target="../media/image43.png"/><Relationship Id="rId105" Type="http://schemas.openxmlformats.org/officeDocument/2006/relationships/hyperlink" Target="../29&#50836;&#50648;/&#50836;&#50648;.pptx" TargetMode="External"/><Relationship Id="rId126" Type="http://schemas.openxmlformats.org/officeDocument/2006/relationships/image" Target="../media/image56.png"/><Relationship Id="rId147" Type="http://schemas.openxmlformats.org/officeDocument/2006/relationships/hyperlink" Target="../../&#49888;&#50557;PPT/50%20&#48716;&#47549;&#48372;&#49436;/&#48716;&#47549;&#48372;&#49436;.pptx" TargetMode="External"/><Relationship Id="rId168" Type="http://schemas.openxmlformats.org/officeDocument/2006/relationships/image" Target="../media/image77.png"/><Relationship Id="rId8" Type="http://schemas.openxmlformats.org/officeDocument/2006/relationships/slide" Target="slide7.xml"/><Relationship Id="rId51" Type="http://schemas.openxmlformats.org/officeDocument/2006/relationships/hyperlink" Target="&#52285;&#49464;&#44592;.pptx" TargetMode="External"/><Relationship Id="rId72" Type="http://schemas.openxmlformats.org/officeDocument/2006/relationships/image" Target="../media/image29.png"/><Relationship Id="rId93" Type="http://schemas.openxmlformats.org/officeDocument/2006/relationships/hyperlink" Target="../23&#51060;&#49324;&#50556;/&#51060;&#49324;&#50556;.pptx" TargetMode="External"/><Relationship Id="rId98" Type="http://schemas.openxmlformats.org/officeDocument/2006/relationships/image" Target="../media/image42.png"/><Relationship Id="rId121" Type="http://schemas.openxmlformats.org/officeDocument/2006/relationships/hyperlink" Target="../37&#54617;&#44060;/&#54617;&#44060;.pptx" TargetMode="External"/><Relationship Id="rId142" Type="http://schemas.openxmlformats.org/officeDocument/2006/relationships/image" Target="../media/image64.png"/><Relationship Id="rId163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4840;&#49464;&#50500;04&#51109;.pptx" TargetMode="External"/><Relationship Id="rId46" Type="http://schemas.openxmlformats.org/officeDocument/2006/relationships/image" Target="../media/image16.png"/><Relationship Id="rId67" Type="http://schemas.openxmlformats.org/officeDocument/2006/relationships/hyperlink" Target="../10&#49324;&#47924;&#50648;&#54616;/&#49324;&#47924;&#50648;&#54616;.pptx" TargetMode="External"/><Relationship Id="rId116" Type="http://schemas.openxmlformats.org/officeDocument/2006/relationships/image" Target="../media/image51.png"/><Relationship Id="rId137" Type="http://schemas.openxmlformats.org/officeDocument/2006/relationships/hyperlink" Target="../../&#49888;&#50557;PPT/45%20&#47196;&#47560;&#49436;/&#47196;&#47560;&#49436;.pptx" TargetMode="External"/><Relationship Id="rId158" Type="http://schemas.openxmlformats.org/officeDocument/2006/relationships/image" Target="../media/image72.png"/><Relationship Id="rId20" Type="http://schemas.openxmlformats.org/officeDocument/2006/relationships/image" Target="../media/image3.png"/><Relationship Id="rId41" Type="http://schemas.openxmlformats.org/officeDocument/2006/relationships/hyperlink" Target="&#54840;&#49464;&#50500;12&#51109;.pptx" TargetMode="External"/><Relationship Id="rId62" Type="http://schemas.openxmlformats.org/officeDocument/2006/relationships/image" Target="../media/image24.png"/><Relationship Id="rId83" Type="http://schemas.openxmlformats.org/officeDocument/2006/relationships/hyperlink" Target="../18&#50853;&#44592;/&#50853;&#44592;.pptx" TargetMode="External"/><Relationship Id="rId88" Type="http://schemas.openxmlformats.org/officeDocument/2006/relationships/image" Target="../media/image37.png"/><Relationship Id="rId111" Type="http://schemas.openxmlformats.org/officeDocument/2006/relationships/hyperlink" Target="../32&#50836;&#45208;/&#50836;&#45208;.pptx" TargetMode="External"/><Relationship Id="rId132" Type="http://schemas.openxmlformats.org/officeDocument/2006/relationships/image" Target="../media/image59.png"/><Relationship Id="rId15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4" Type="http://schemas.openxmlformats.org/officeDocument/2006/relationships/image" Target="../media/image80.png"/><Relationship Id="rId179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1.png"/><Relationship Id="rId57" Type="http://schemas.openxmlformats.org/officeDocument/2006/relationships/hyperlink" Target="../05&#49888;&#47749;&#44592;/&#49888;&#47749;&#44592;.pptx" TargetMode="External"/><Relationship Id="rId106" Type="http://schemas.openxmlformats.org/officeDocument/2006/relationships/image" Target="../media/image46.png"/><Relationship Id="rId127" Type="http://schemas.openxmlformats.org/officeDocument/2006/relationships/hyperlink" Target="../../&#49888;&#50557;PPT/40%20&#47560;&#53468;&#48373;&#51020;/&#47560;&#53468;&#48373;&#51020;.pptx" TargetMode="External"/><Relationship Id="rId10" Type="http://schemas.openxmlformats.org/officeDocument/2006/relationships/slide" Target="slide9.xml"/><Relationship Id="rId31" Type="http://schemas.openxmlformats.org/officeDocument/2006/relationships/hyperlink" Target="&#54840;&#49464;&#50500;07&#51109;.pptx" TargetMode="External"/><Relationship Id="rId52" Type="http://schemas.openxmlformats.org/officeDocument/2006/relationships/image" Target="../media/image19.png"/><Relationship Id="rId73" Type="http://schemas.openxmlformats.org/officeDocument/2006/relationships/hyperlink" Target="../13&#50669;&#45824;&#49345;/&#50669;&#45824;&#49345;.pptx" TargetMode="External"/><Relationship Id="rId78" Type="http://schemas.openxmlformats.org/officeDocument/2006/relationships/image" Target="../media/image32.png"/><Relationship Id="rId94" Type="http://schemas.openxmlformats.org/officeDocument/2006/relationships/image" Target="../media/image40.png"/><Relationship Id="rId99" Type="http://schemas.openxmlformats.org/officeDocument/2006/relationships/hyperlink" Target="../26&#50640;&#49828;&#44180;/&#50640;&#49828;&#44180;.pptx" TargetMode="External"/><Relationship Id="rId101" Type="http://schemas.openxmlformats.org/officeDocument/2006/relationships/hyperlink" Target="../27&#45796;&#45768;&#50648;/&#45796;&#45768;&#50648;.pptx" TargetMode="External"/><Relationship Id="rId122" Type="http://schemas.openxmlformats.org/officeDocument/2006/relationships/image" Target="../media/image54.png"/><Relationship Id="rId143" Type="http://schemas.openxmlformats.org/officeDocument/2006/relationships/hyperlink" Target="../../&#49888;&#50557;PPT/48%20&#44040;&#46972;&#46356;&#50500;&#49436;/&#44040;&#46972;&#46356;&#50500;&#49436;.pptx" TargetMode="External"/><Relationship Id="rId148" Type="http://schemas.openxmlformats.org/officeDocument/2006/relationships/image" Target="../media/image67.png"/><Relationship Id="rId164" Type="http://schemas.openxmlformats.org/officeDocument/2006/relationships/image" Target="../media/image75.png"/><Relationship Id="rId169" Type="http://schemas.openxmlformats.org/officeDocument/2006/relationships/hyperlink" Target="../../&#49888;&#50557;PPT/61%20&#48288;&#46300;&#47196;&#54980;&#49436;/&#48288;&#46300;&#47196;&#54980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180" Type="http://schemas.openxmlformats.org/officeDocument/2006/relationships/image" Target="../media/image83.png"/><Relationship Id="rId26" Type="http://schemas.openxmlformats.org/officeDocument/2006/relationships/image" Target="../media/image6.png"/><Relationship Id="rId47" Type="http://schemas.openxmlformats.org/officeDocument/2006/relationships/hyperlink" Target="../../&#44396;-&#49888;&#50557;%20&#49457;&#44221;&#47785;&#47197;.pptx" TargetMode="External"/><Relationship Id="rId68" Type="http://schemas.openxmlformats.org/officeDocument/2006/relationships/image" Target="../media/image27.png"/><Relationship Id="rId89" Type="http://schemas.openxmlformats.org/officeDocument/2006/relationships/hyperlink" Target="../21&#51204;&#46020;&#49436;/&#51204;&#46020;&#49436;.pptx" TargetMode="External"/><Relationship Id="rId112" Type="http://schemas.openxmlformats.org/officeDocument/2006/relationships/image" Target="../media/image49.png"/><Relationship Id="rId133" Type="http://schemas.openxmlformats.org/officeDocument/2006/relationships/hyperlink" Target="../../&#49888;&#50557;PPT/43%20&#50836;&#54620;&#48373;&#51020;/&#50836;&#54620;&#48373;&#51020;.pptx" TargetMode="External"/><Relationship Id="rId154" Type="http://schemas.openxmlformats.org/officeDocument/2006/relationships/image" Target="../media/image70.png"/><Relationship Id="rId175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15.xml"/><Relationship Id="rId37" Type="http://schemas.openxmlformats.org/officeDocument/2006/relationships/hyperlink" Target="&#54840;&#49464;&#50500;10&#51109;.pptx" TargetMode="External"/><Relationship Id="rId58" Type="http://schemas.openxmlformats.org/officeDocument/2006/relationships/image" Target="../media/image22.png"/><Relationship Id="rId79" Type="http://schemas.openxmlformats.org/officeDocument/2006/relationships/hyperlink" Target="../16&#45712;&#54756;&#48120;&#50556;/&#45712;&#54756;&#48120;&#50556;.pptx" TargetMode="External"/><Relationship Id="rId102" Type="http://schemas.openxmlformats.org/officeDocument/2006/relationships/image" Target="../media/image44.png"/><Relationship Id="rId123" Type="http://schemas.openxmlformats.org/officeDocument/2006/relationships/hyperlink" Target="../38&#49828;&#44032;&#47028;/&#49828;&#44032;&#47028;.pptx" TargetMode="External"/><Relationship Id="rId144" Type="http://schemas.openxmlformats.org/officeDocument/2006/relationships/image" Target="../media/image65.png"/><Relationship Id="rId90" Type="http://schemas.openxmlformats.org/officeDocument/2006/relationships/image" Target="../media/image38.png"/><Relationship Id="rId165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hyperlink" Target="&#54840;&#49464;&#50500;05&#51109;.pptx" TargetMode="External"/><Relationship Id="rId48" Type="http://schemas.openxmlformats.org/officeDocument/2006/relationships/image" Target="../media/image17.png"/><Relationship Id="rId69" Type="http://schemas.openxmlformats.org/officeDocument/2006/relationships/hyperlink" Target="../12&#50676;&#50773;&#44592;&#54616;/&#50676;&#50773;&#44592;&#54616;.pptx" TargetMode="External"/><Relationship Id="rId113" Type="http://schemas.openxmlformats.org/officeDocument/2006/relationships/hyperlink" Target="../33&#48120;&#44032;/&#48120;&#44032;.pptx" TargetMode="External"/><Relationship Id="rId134" Type="http://schemas.openxmlformats.org/officeDocument/2006/relationships/image" Target="../media/image60.png"/><Relationship Id="rId80" Type="http://schemas.openxmlformats.org/officeDocument/2006/relationships/image" Target="../media/image33.png"/><Relationship Id="rId155" Type="http://schemas.openxmlformats.org/officeDocument/2006/relationships/hyperlink" Target="../../&#49888;&#50557;PPT/54%20&#46356;&#47784;&#45936;&#51204;&#49436;/&#46356;&#47784;&#45936;&#51204;&#49436;.pptx" TargetMode="External"/><Relationship Id="rId176" Type="http://schemas.openxmlformats.org/officeDocument/2006/relationships/image" Target="../media/image81.png"/><Relationship Id="rId17" Type="http://schemas.openxmlformats.org/officeDocument/2006/relationships/slide" Target="slide16.xml"/><Relationship Id="rId38" Type="http://schemas.openxmlformats.org/officeDocument/2006/relationships/image" Target="../media/image12.png"/><Relationship Id="rId59" Type="http://schemas.openxmlformats.org/officeDocument/2006/relationships/hyperlink" Target="../06&#50668;&#54840;&#49688;&#50500;/&#50668;&#54840;&#49688;&#50500;.pptx" TargetMode="External"/><Relationship Id="rId103" Type="http://schemas.openxmlformats.org/officeDocument/2006/relationships/hyperlink" Target="../28&#54840;&#49464;&#50500;/&#54840;&#49464;&#50500;.pptx" TargetMode="External"/><Relationship Id="rId124" Type="http://schemas.openxmlformats.org/officeDocument/2006/relationships/image" Target="../media/image55.png"/><Relationship Id="rId70" Type="http://schemas.openxmlformats.org/officeDocument/2006/relationships/image" Target="../media/image28.png"/><Relationship Id="rId91" Type="http://schemas.openxmlformats.org/officeDocument/2006/relationships/hyperlink" Target="../22&#50500;&#44032;/&#50500;&#44032;.pptx" TargetMode="External"/><Relationship Id="rId145" Type="http://schemas.openxmlformats.org/officeDocument/2006/relationships/hyperlink" Target="../../&#49888;&#50557;PPT/49%20&#50640;&#48288;&#49548;&#49436;/&#50640;&#48288;&#49548;&#49436;.pptx" TargetMode="External"/><Relationship Id="rId166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7.png"/><Relationship Id="rId49" Type="http://schemas.openxmlformats.org/officeDocument/2006/relationships/hyperlink" Target="../02&#52636;&#50528;&#44413;&#44592;/&#52636;&#50528;&#44413;&#44592;.pptx" TargetMode="External"/><Relationship Id="rId114" Type="http://schemas.openxmlformats.org/officeDocument/2006/relationships/image" Target="../media/image50.png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hyperlink" Target="../35&#54616;&#48149;&#44397;/&#54616;&#48149;&#44397;.pptx" TargetMode="External"/><Relationship Id="rId21" Type="http://schemas.openxmlformats.org/officeDocument/2006/relationships/hyperlink" Target="&#54840;&#49464;&#50500;02&#51109;.pptx" TargetMode="External"/><Relationship Id="rId42" Type="http://schemas.openxmlformats.org/officeDocument/2006/relationships/image" Target="../media/image14.png"/><Relationship Id="rId63" Type="http://schemas.openxmlformats.org/officeDocument/2006/relationships/hyperlink" Target="../08&#47355;&#44592;/&#47355;&#44592;.pptx" TargetMode="External"/><Relationship Id="rId84" Type="http://schemas.openxmlformats.org/officeDocument/2006/relationships/image" Target="../media/image35.png"/><Relationship Id="rId138" Type="http://schemas.openxmlformats.org/officeDocument/2006/relationships/image" Target="../media/image62.png"/><Relationship Id="rId159" Type="http://schemas.openxmlformats.org/officeDocument/2006/relationships/hyperlink" Target="../../&#49888;&#50557;PPT/56%20&#46356;&#46020;&#49436;/&#46356;&#46020;&#49436;.pptx" TargetMode="External"/><Relationship Id="rId170" Type="http://schemas.openxmlformats.org/officeDocument/2006/relationships/image" Target="../media/image78.png"/><Relationship Id="rId107" Type="http://schemas.openxmlformats.org/officeDocument/2006/relationships/hyperlink" Target="../30&#50500;&#47784;&#49828;/&#50500;&#47784;&#49828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9.png"/><Relationship Id="rId53" Type="http://schemas.openxmlformats.org/officeDocument/2006/relationships/hyperlink" Target="../03&#47112;&#50948;&#44592;/&#47112;&#50948;&#44592;.pptx" TargetMode="External"/><Relationship Id="rId74" Type="http://schemas.openxmlformats.org/officeDocument/2006/relationships/image" Target="../media/image30.png"/><Relationship Id="rId128" Type="http://schemas.openxmlformats.org/officeDocument/2006/relationships/image" Target="../media/image57.png"/><Relationship Id="rId149" Type="http://schemas.openxmlformats.org/officeDocument/2006/relationships/hyperlink" Target="../../&#49888;&#50557;PPT/51%20&#44264;&#47196;&#49352;&#49436;/&#44264;&#47196;&#49352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24&#50696;&#47112;&#48120;&#50556;/&#50696;&#47112;&#48120;&#50556;.pptx" TargetMode="External"/><Relationship Id="rId160" Type="http://schemas.openxmlformats.org/officeDocument/2006/relationships/image" Target="../media/image73.png"/><Relationship Id="rId181" Type="http://schemas.openxmlformats.org/officeDocument/2006/relationships/image" Target="../media/image99.png"/><Relationship Id="rId22" Type="http://schemas.openxmlformats.org/officeDocument/2006/relationships/image" Target="../media/image4.png"/><Relationship Id="rId43" Type="http://schemas.openxmlformats.org/officeDocument/2006/relationships/hyperlink" Target="&#54840;&#49464;&#50500;13&#51109;.pptx" TargetMode="External"/><Relationship Id="rId64" Type="http://schemas.openxmlformats.org/officeDocument/2006/relationships/image" Target="../media/image25.png"/><Relationship Id="rId118" Type="http://schemas.openxmlformats.org/officeDocument/2006/relationships/image" Target="../media/image52.png"/><Relationship Id="rId139" Type="http://schemas.openxmlformats.org/officeDocument/2006/relationships/hyperlink" Target="../../&#49888;&#50557;PPT/46%20&#44256;&#47536;&#46020;&#51204;&#49436;/&#44256;&#47536;&#46020;&#51204;&#49436;.pptx" TargetMode="External"/><Relationship Id="rId85" Type="http://schemas.openxmlformats.org/officeDocument/2006/relationships/hyperlink" Target="../19&#49884;&#54200;/&#49884;&#54200;.pptx" TargetMode="External"/><Relationship Id="rId150" Type="http://schemas.openxmlformats.org/officeDocument/2006/relationships/image" Target="../media/image68.png"/><Relationship Id="rId171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11.xml"/><Relationship Id="rId33" Type="http://schemas.openxmlformats.org/officeDocument/2006/relationships/hyperlink" Target="&#54840;&#49464;&#50500;08&#51109;.pptx" TargetMode="External"/><Relationship Id="rId108" Type="http://schemas.openxmlformats.org/officeDocument/2006/relationships/image" Target="../media/image47.png"/><Relationship Id="rId129" Type="http://schemas.openxmlformats.org/officeDocument/2006/relationships/hyperlink" Target="../../&#49888;&#50557;PPT/41%20&#47560;&#44032;&#48373;&#51020;/&#47560;&#44032;&#48373;&#51020;.pptx" TargetMode="External"/><Relationship Id="rId54" Type="http://schemas.openxmlformats.org/officeDocument/2006/relationships/image" Target="../media/image20.png"/><Relationship Id="rId75" Type="http://schemas.openxmlformats.org/officeDocument/2006/relationships/hyperlink" Target="../14&#50669;&#45824;&#54616;/&#50669;&#45824;&#54616;.pptx" TargetMode="External"/><Relationship Id="rId96" Type="http://schemas.openxmlformats.org/officeDocument/2006/relationships/image" Target="../media/image41.png"/><Relationship Id="rId140" Type="http://schemas.openxmlformats.org/officeDocument/2006/relationships/image" Target="../media/image63.png"/><Relationship Id="rId161" Type="http://schemas.openxmlformats.org/officeDocument/2006/relationships/hyperlink" Target="../../&#49888;&#50557;PPT/57%20&#48716;&#47112;&#47788;&#49436;/&#48716;&#47112;&#47788;&#49436;1&#51109;.pptx" TargetMode="External"/><Relationship Id="rId6" Type="http://schemas.openxmlformats.org/officeDocument/2006/relationships/slide" Target="slide5.xml"/><Relationship Id="rId23" Type="http://schemas.openxmlformats.org/officeDocument/2006/relationships/hyperlink" Target="&#54840;&#49464;&#50500;03&#51109;.pptx" TargetMode="External"/><Relationship Id="rId119" Type="http://schemas.openxmlformats.org/officeDocument/2006/relationships/hyperlink" Target="../36&#49828;&#48148;&#45264;/&#49828;&#48148;&#45264;.pptx" TargetMode="External"/><Relationship Id="rId44" Type="http://schemas.openxmlformats.org/officeDocument/2006/relationships/image" Target="../media/image15.png"/><Relationship Id="rId60" Type="http://schemas.openxmlformats.org/officeDocument/2006/relationships/image" Target="../media/image23.png"/><Relationship Id="rId65" Type="http://schemas.openxmlformats.org/officeDocument/2006/relationships/hyperlink" Target="../09&#49324;&#47924;&#50648;&#49345;/&#49324;&#47924;&#50648;&#49345;.pptx" TargetMode="External"/><Relationship Id="rId81" Type="http://schemas.openxmlformats.org/officeDocument/2006/relationships/hyperlink" Target="../17&#50640;&#49828;&#45908;/&#50640;&#49828;&#45908;.pptx" TargetMode="External"/><Relationship Id="rId86" Type="http://schemas.openxmlformats.org/officeDocument/2006/relationships/image" Target="../media/image36.png"/><Relationship Id="rId130" Type="http://schemas.openxmlformats.org/officeDocument/2006/relationships/image" Target="../media/image58.png"/><Relationship Id="rId135" Type="http://schemas.openxmlformats.org/officeDocument/2006/relationships/hyperlink" Target="../../&#49888;&#50557;PPT/44%20&#49324;&#46020;&#54665;&#51204;/&#49324;&#46020;&#54665;&#51204;.pptx" TargetMode="External"/><Relationship Id="rId15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6" Type="http://schemas.openxmlformats.org/officeDocument/2006/relationships/image" Target="../media/image71.png"/><Relationship Id="rId177" Type="http://schemas.openxmlformats.org/officeDocument/2006/relationships/hyperlink" Target="../../&#49888;&#50557;PPT/65%20&#50976;&#45796;&#49436;/&#50976;&#45796;&#49436;1&#51109;.pptx" TargetMode="External"/><Relationship Id="rId172" Type="http://schemas.openxmlformats.org/officeDocument/2006/relationships/image" Target="../media/image79.png"/><Relationship Id="rId13" Type="http://schemas.openxmlformats.org/officeDocument/2006/relationships/slide" Target="slide12.xml"/><Relationship Id="rId18" Type="http://schemas.openxmlformats.org/officeDocument/2006/relationships/image" Target="../media/image2.png"/><Relationship Id="rId39" Type="http://schemas.openxmlformats.org/officeDocument/2006/relationships/hyperlink" Target="&#54840;&#49464;&#50500;11&#51109;.pptx" TargetMode="External"/><Relationship Id="rId109" Type="http://schemas.openxmlformats.org/officeDocument/2006/relationships/hyperlink" Target="../31&#50724;&#48148;&#45852;/&#50724;&#48148;&#45852;1&#51109;.pptx" TargetMode="External"/><Relationship Id="rId34" Type="http://schemas.openxmlformats.org/officeDocument/2006/relationships/image" Target="../media/image10.png"/><Relationship Id="rId50" Type="http://schemas.openxmlformats.org/officeDocument/2006/relationships/image" Target="../media/image18.png"/><Relationship Id="rId55" Type="http://schemas.openxmlformats.org/officeDocument/2006/relationships/hyperlink" Target="../04&#48124;&#49688;&#44592;/&#48124;&#49688;&#44592;.pptx" TargetMode="External"/><Relationship Id="rId76" Type="http://schemas.openxmlformats.org/officeDocument/2006/relationships/image" Target="../media/image31.png"/><Relationship Id="rId97" Type="http://schemas.openxmlformats.org/officeDocument/2006/relationships/hyperlink" Target="../25&#50696;&#47112;&#48120;&#50556;&#50528;&#44032;/&#50696;&#47112;&#48120;&#50556;&#50528;&#44032;.pptx" TargetMode="External"/><Relationship Id="rId104" Type="http://schemas.openxmlformats.org/officeDocument/2006/relationships/image" Target="../media/image45.png"/><Relationship Id="rId120" Type="http://schemas.openxmlformats.org/officeDocument/2006/relationships/image" Target="../media/image53.png"/><Relationship Id="rId125" Type="http://schemas.openxmlformats.org/officeDocument/2006/relationships/hyperlink" Target="../39&#47568;&#46972;&#44592;/&#47568;&#46972;&#44592;.pptx" TargetMode="External"/><Relationship Id="rId141" Type="http://schemas.openxmlformats.org/officeDocument/2006/relationships/hyperlink" Target="../../&#49888;&#50557;PPT/47%20&#44256;&#47536;&#46020;&#54980;&#49436;/&#44256;&#47536;&#46020;&#54980;&#49436;.pptx" TargetMode="External"/><Relationship Id="rId146" Type="http://schemas.openxmlformats.org/officeDocument/2006/relationships/image" Target="../media/image66.png"/><Relationship Id="rId167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6.xml"/><Relationship Id="rId71" Type="http://schemas.openxmlformats.org/officeDocument/2006/relationships/hyperlink" Target="../11&#50676;&#50773;&#44592;&#49345;/&#50676;&#50773;&#44592;&#49345;.pptx" TargetMode="External"/><Relationship Id="rId92" Type="http://schemas.openxmlformats.org/officeDocument/2006/relationships/image" Target="../media/image39.png"/><Relationship Id="rId162" Type="http://schemas.openxmlformats.org/officeDocument/2006/relationships/image" Target="../media/image74.png"/><Relationship Id="rId2" Type="http://schemas.openxmlformats.org/officeDocument/2006/relationships/slide" Target="slide1.xml"/><Relationship Id="rId29" Type="http://schemas.openxmlformats.org/officeDocument/2006/relationships/hyperlink" Target="&#54840;&#49464;&#50500;06&#51109;.pptx" TargetMode="External"/><Relationship Id="rId24" Type="http://schemas.openxmlformats.org/officeDocument/2006/relationships/image" Target="../media/image5.png"/><Relationship Id="rId40" Type="http://schemas.openxmlformats.org/officeDocument/2006/relationships/image" Target="../media/image13.png"/><Relationship Id="rId45" Type="http://schemas.openxmlformats.org/officeDocument/2006/relationships/hyperlink" Target="&#54840;&#49464;&#50500;14&#51109;.pptx" TargetMode="External"/><Relationship Id="rId66" Type="http://schemas.openxmlformats.org/officeDocument/2006/relationships/image" Target="../media/image26.png"/><Relationship Id="rId87" Type="http://schemas.openxmlformats.org/officeDocument/2006/relationships/hyperlink" Target="../20&#51104;&#50616;/&#51104;&#50616;.pptx" TargetMode="External"/><Relationship Id="rId110" Type="http://schemas.openxmlformats.org/officeDocument/2006/relationships/image" Target="../media/image48.png"/><Relationship Id="rId115" Type="http://schemas.openxmlformats.org/officeDocument/2006/relationships/hyperlink" Target="../34&#45208;&#54996;/&#45208;&#54996;.pptx" TargetMode="External"/><Relationship Id="rId131" Type="http://schemas.openxmlformats.org/officeDocument/2006/relationships/hyperlink" Target="../../&#49888;&#50557;PPT/42%20&#45572;&#44032;&#48373;&#51020;/&#45572;&#44032;&#48373;&#51020;.pptx" TargetMode="External"/><Relationship Id="rId136" Type="http://schemas.openxmlformats.org/officeDocument/2006/relationships/image" Target="../media/image61.png"/><Relationship Id="rId157" Type="http://schemas.openxmlformats.org/officeDocument/2006/relationships/hyperlink" Target="../../&#49888;&#50557;PPT/55%20&#46356;&#47784;&#45936;&#54980;&#49436;/&#46356;&#47784;&#45936;&#54980;&#49436;.pptx" TargetMode="External"/><Relationship Id="rId178" Type="http://schemas.openxmlformats.org/officeDocument/2006/relationships/image" Target="../media/image82.png"/><Relationship Id="rId61" Type="http://schemas.openxmlformats.org/officeDocument/2006/relationships/hyperlink" Target="../07&#49324;&#49324;&#44592;/&#49324;&#49324;&#44592;.pptx" TargetMode="External"/><Relationship Id="rId82" Type="http://schemas.openxmlformats.org/officeDocument/2006/relationships/image" Target="../media/image34.png"/><Relationship Id="rId152" Type="http://schemas.openxmlformats.org/officeDocument/2006/relationships/image" Target="../media/image69.png"/><Relationship Id="rId173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hyperlink" Target="&#54840;&#49464;&#50500;01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8.png"/><Relationship Id="rId35" Type="http://schemas.openxmlformats.org/officeDocument/2006/relationships/hyperlink" Target="&#54840;&#49464;&#50500;09&#51109;.pptx" TargetMode="External"/><Relationship Id="rId56" Type="http://schemas.openxmlformats.org/officeDocument/2006/relationships/image" Target="../media/image21.png"/><Relationship Id="rId77" Type="http://schemas.openxmlformats.org/officeDocument/2006/relationships/hyperlink" Target="../15&#50640;&#49828;&#46972;/&#50640;&#49828;&#46972;.pptx" TargetMode="External"/><Relationship Id="rId100" Type="http://schemas.openxmlformats.org/officeDocument/2006/relationships/image" Target="../media/image43.png"/><Relationship Id="rId105" Type="http://schemas.openxmlformats.org/officeDocument/2006/relationships/hyperlink" Target="../29&#50836;&#50648;/&#50836;&#50648;.pptx" TargetMode="External"/><Relationship Id="rId126" Type="http://schemas.openxmlformats.org/officeDocument/2006/relationships/image" Target="../media/image56.png"/><Relationship Id="rId147" Type="http://schemas.openxmlformats.org/officeDocument/2006/relationships/hyperlink" Target="../../&#49888;&#50557;PPT/50%20&#48716;&#47549;&#48372;&#49436;/&#48716;&#47549;&#48372;&#49436;.pptx" TargetMode="External"/><Relationship Id="rId168" Type="http://schemas.openxmlformats.org/officeDocument/2006/relationships/image" Target="../media/image77.png"/><Relationship Id="rId8" Type="http://schemas.openxmlformats.org/officeDocument/2006/relationships/slide" Target="slide7.xml"/><Relationship Id="rId51" Type="http://schemas.openxmlformats.org/officeDocument/2006/relationships/hyperlink" Target="&#52285;&#49464;&#44592;.pptx" TargetMode="External"/><Relationship Id="rId72" Type="http://schemas.openxmlformats.org/officeDocument/2006/relationships/image" Target="../media/image29.png"/><Relationship Id="rId93" Type="http://schemas.openxmlformats.org/officeDocument/2006/relationships/hyperlink" Target="../23&#51060;&#49324;&#50556;/&#51060;&#49324;&#50556;.pptx" TargetMode="External"/><Relationship Id="rId98" Type="http://schemas.openxmlformats.org/officeDocument/2006/relationships/image" Target="../media/image42.png"/><Relationship Id="rId121" Type="http://schemas.openxmlformats.org/officeDocument/2006/relationships/hyperlink" Target="../37&#54617;&#44060;/&#54617;&#44060;.pptx" TargetMode="External"/><Relationship Id="rId142" Type="http://schemas.openxmlformats.org/officeDocument/2006/relationships/image" Target="../media/image64.png"/><Relationship Id="rId163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4840;&#49464;&#50500;04&#51109;.pptx" TargetMode="External"/><Relationship Id="rId46" Type="http://schemas.openxmlformats.org/officeDocument/2006/relationships/image" Target="../media/image16.png"/><Relationship Id="rId67" Type="http://schemas.openxmlformats.org/officeDocument/2006/relationships/hyperlink" Target="../10&#49324;&#47924;&#50648;&#54616;/&#49324;&#47924;&#50648;&#54616;.pptx" TargetMode="External"/><Relationship Id="rId116" Type="http://schemas.openxmlformats.org/officeDocument/2006/relationships/image" Target="../media/image51.png"/><Relationship Id="rId137" Type="http://schemas.openxmlformats.org/officeDocument/2006/relationships/hyperlink" Target="../../&#49888;&#50557;PPT/45%20&#47196;&#47560;&#49436;/&#47196;&#47560;&#49436;.pptx" TargetMode="External"/><Relationship Id="rId158" Type="http://schemas.openxmlformats.org/officeDocument/2006/relationships/image" Target="../media/image72.png"/><Relationship Id="rId20" Type="http://schemas.openxmlformats.org/officeDocument/2006/relationships/image" Target="../media/image3.png"/><Relationship Id="rId41" Type="http://schemas.openxmlformats.org/officeDocument/2006/relationships/hyperlink" Target="&#54840;&#49464;&#50500;12&#51109;.pptx" TargetMode="External"/><Relationship Id="rId62" Type="http://schemas.openxmlformats.org/officeDocument/2006/relationships/image" Target="../media/image24.png"/><Relationship Id="rId83" Type="http://schemas.openxmlformats.org/officeDocument/2006/relationships/hyperlink" Target="../18&#50853;&#44592;/&#50853;&#44592;.pptx" TargetMode="External"/><Relationship Id="rId88" Type="http://schemas.openxmlformats.org/officeDocument/2006/relationships/image" Target="../media/image37.png"/><Relationship Id="rId111" Type="http://schemas.openxmlformats.org/officeDocument/2006/relationships/hyperlink" Target="../32&#50836;&#45208;/&#50836;&#45208;.pptx" TargetMode="External"/><Relationship Id="rId132" Type="http://schemas.openxmlformats.org/officeDocument/2006/relationships/image" Target="../media/image59.png"/><Relationship Id="rId15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4" Type="http://schemas.openxmlformats.org/officeDocument/2006/relationships/image" Target="../media/image80.png"/><Relationship Id="rId179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1.png"/><Relationship Id="rId57" Type="http://schemas.openxmlformats.org/officeDocument/2006/relationships/hyperlink" Target="../05&#49888;&#47749;&#44592;/&#49888;&#47749;&#44592;.pptx" TargetMode="External"/><Relationship Id="rId106" Type="http://schemas.openxmlformats.org/officeDocument/2006/relationships/image" Target="../media/image46.png"/><Relationship Id="rId127" Type="http://schemas.openxmlformats.org/officeDocument/2006/relationships/hyperlink" Target="../../&#49888;&#50557;PPT/40%20&#47560;&#53468;&#48373;&#51020;/&#47560;&#53468;&#48373;&#51020;.pptx" TargetMode="External"/><Relationship Id="rId10" Type="http://schemas.openxmlformats.org/officeDocument/2006/relationships/slide" Target="slide9.xml"/><Relationship Id="rId31" Type="http://schemas.openxmlformats.org/officeDocument/2006/relationships/hyperlink" Target="&#54840;&#49464;&#50500;07&#51109;.pptx" TargetMode="External"/><Relationship Id="rId52" Type="http://schemas.openxmlformats.org/officeDocument/2006/relationships/image" Target="../media/image19.png"/><Relationship Id="rId73" Type="http://schemas.openxmlformats.org/officeDocument/2006/relationships/hyperlink" Target="../13&#50669;&#45824;&#49345;/&#50669;&#45824;&#49345;.pptx" TargetMode="External"/><Relationship Id="rId78" Type="http://schemas.openxmlformats.org/officeDocument/2006/relationships/image" Target="../media/image32.png"/><Relationship Id="rId94" Type="http://schemas.openxmlformats.org/officeDocument/2006/relationships/image" Target="../media/image40.png"/><Relationship Id="rId99" Type="http://schemas.openxmlformats.org/officeDocument/2006/relationships/hyperlink" Target="../26&#50640;&#49828;&#44180;/&#50640;&#49828;&#44180;.pptx" TargetMode="External"/><Relationship Id="rId101" Type="http://schemas.openxmlformats.org/officeDocument/2006/relationships/hyperlink" Target="../27&#45796;&#45768;&#50648;/&#45796;&#45768;&#50648;.pptx" TargetMode="External"/><Relationship Id="rId122" Type="http://schemas.openxmlformats.org/officeDocument/2006/relationships/image" Target="../media/image54.png"/><Relationship Id="rId143" Type="http://schemas.openxmlformats.org/officeDocument/2006/relationships/hyperlink" Target="../../&#49888;&#50557;PPT/48%20&#44040;&#46972;&#46356;&#50500;&#49436;/&#44040;&#46972;&#46356;&#50500;&#49436;.pptx" TargetMode="External"/><Relationship Id="rId148" Type="http://schemas.openxmlformats.org/officeDocument/2006/relationships/image" Target="../media/image67.png"/><Relationship Id="rId164" Type="http://schemas.openxmlformats.org/officeDocument/2006/relationships/image" Target="../media/image75.png"/><Relationship Id="rId169" Type="http://schemas.openxmlformats.org/officeDocument/2006/relationships/hyperlink" Target="../../&#49888;&#50557;PPT/61%20&#48288;&#46300;&#47196;&#54980;&#49436;/&#48288;&#46300;&#47196;&#54980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180" Type="http://schemas.openxmlformats.org/officeDocument/2006/relationships/image" Target="../media/image83.png"/><Relationship Id="rId26" Type="http://schemas.openxmlformats.org/officeDocument/2006/relationships/image" Target="../media/image6.png"/><Relationship Id="rId47" Type="http://schemas.openxmlformats.org/officeDocument/2006/relationships/hyperlink" Target="../../&#44396;-&#49888;&#50557;%20&#49457;&#44221;&#47785;&#47197;.pptx" TargetMode="External"/><Relationship Id="rId68" Type="http://schemas.openxmlformats.org/officeDocument/2006/relationships/image" Target="../media/image27.png"/><Relationship Id="rId89" Type="http://schemas.openxmlformats.org/officeDocument/2006/relationships/hyperlink" Target="../21&#51204;&#46020;&#49436;/&#51204;&#46020;&#49436;.pptx" TargetMode="External"/><Relationship Id="rId112" Type="http://schemas.openxmlformats.org/officeDocument/2006/relationships/image" Target="../media/image49.png"/><Relationship Id="rId133" Type="http://schemas.openxmlformats.org/officeDocument/2006/relationships/hyperlink" Target="../../&#49888;&#50557;PPT/43%20&#50836;&#54620;&#48373;&#51020;/&#50836;&#54620;&#48373;&#51020;.pptx" TargetMode="External"/><Relationship Id="rId154" Type="http://schemas.openxmlformats.org/officeDocument/2006/relationships/image" Target="../media/image70.png"/><Relationship Id="rId175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15.xml"/><Relationship Id="rId37" Type="http://schemas.openxmlformats.org/officeDocument/2006/relationships/hyperlink" Target="&#54840;&#49464;&#50500;10&#51109;.pptx" TargetMode="External"/><Relationship Id="rId58" Type="http://schemas.openxmlformats.org/officeDocument/2006/relationships/image" Target="../media/image22.png"/><Relationship Id="rId79" Type="http://schemas.openxmlformats.org/officeDocument/2006/relationships/hyperlink" Target="../16&#45712;&#54756;&#48120;&#50556;/&#45712;&#54756;&#48120;&#50556;.pptx" TargetMode="External"/><Relationship Id="rId102" Type="http://schemas.openxmlformats.org/officeDocument/2006/relationships/image" Target="../media/image44.png"/><Relationship Id="rId123" Type="http://schemas.openxmlformats.org/officeDocument/2006/relationships/hyperlink" Target="../38&#49828;&#44032;&#47028;/&#49828;&#44032;&#47028;.pptx" TargetMode="External"/><Relationship Id="rId144" Type="http://schemas.openxmlformats.org/officeDocument/2006/relationships/image" Target="../media/image65.png"/><Relationship Id="rId90" Type="http://schemas.openxmlformats.org/officeDocument/2006/relationships/image" Target="../media/image38.png"/><Relationship Id="rId165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hyperlink" Target="&#54840;&#49464;&#50500;05&#51109;.pptx" TargetMode="External"/><Relationship Id="rId48" Type="http://schemas.openxmlformats.org/officeDocument/2006/relationships/image" Target="../media/image17.png"/><Relationship Id="rId69" Type="http://schemas.openxmlformats.org/officeDocument/2006/relationships/hyperlink" Target="../12&#50676;&#50773;&#44592;&#54616;/&#50676;&#50773;&#44592;&#54616;.pptx" TargetMode="External"/><Relationship Id="rId113" Type="http://schemas.openxmlformats.org/officeDocument/2006/relationships/hyperlink" Target="../33&#48120;&#44032;/&#48120;&#44032;.pptx" TargetMode="External"/><Relationship Id="rId134" Type="http://schemas.openxmlformats.org/officeDocument/2006/relationships/image" Target="../media/image60.png"/><Relationship Id="rId80" Type="http://schemas.openxmlformats.org/officeDocument/2006/relationships/image" Target="../media/image33.png"/><Relationship Id="rId155" Type="http://schemas.openxmlformats.org/officeDocument/2006/relationships/hyperlink" Target="../../&#49888;&#50557;PPT/54%20&#46356;&#47784;&#45936;&#51204;&#49436;/&#46356;&#47784;&#45936;&#51204;&#49436;.pptx" TargetMode="External"/><Relationship Id="rId176" Type="http://schemas.openxmlformats.org/officeDocument/2006/relationships/image" Target="../media/image81.png"/><Relationship Id="rId17" Type="http://schemas.openxmlformats.org/officeDocument/2006/relationships/slide" Target="slide16.xml"/><Relationship Id="rId38" Type="http://schemas.openxmlformats.org/officeDocument/2006/relationships/image" Target="../media/image12.png"/><Relationship Id="rId59" Type="http://schemas.openxmlformats.org/officeDocument/2006/relationships/hyperlink" Target="../06&#50668;&#54840;&#49688;&#50500;/&#50668;&#54840;&#49688;&#50500;.pptx" TargetMode="External"/><Relationship Id="rId103" Type="http://schemas.openxmlformats.org/officeDocument/2006/relationships/hyperlink" Target="../28&#54840;&#49464;&#50500;/&#54840;&#49464;&#50500;.pptx" TargetMode="External"/><Relationship Id="rId124" Type="http://schemas.openxmlformats.org/officeDocument/2006/relationships/image" Target="../media/image55.png"/><Relationship Id="rId70" Type="http://schemas.openxmlformats.org/officeDocument/2006/relationships/image" Target="../media/image28.png"/><Relationship Id="rId91" Type="http://schemas.openxmlformats.org/officeDocument/2006/relationships/hyperlink" Target="../22&#50500;&#44032;/&#50500;&#44032;.pptx" TargetMode="External"/><Relationship Id="rId145" Type="http://schemas.openxmlformats.org/officeDocument/2006/relationships/hyperlink" Target="../../&#49888;&#50557;PPT/49%20&#50640;&#48288;&#49548;&#49436;/&#50640;&#48288;&#49548;&#49436;.pptx" TargetMode="External"/><Relationship Id="rId166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7.png"/><Relationship Id="rId49" Type="http://schemas.openxmlformats.org/officeDocument/2006/relationships/hyperlink" Target="../02&#52636;&#50528;&#44413;&#44592;/&#52636;&#50528;&#44413;&#44592;.pptx" TargetMode="External"/><Relationship Id="rId11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97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409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410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4101" name="AutoShape 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4102" name="AutoShape 14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4103" name="AutoShape 1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4104" name="AutoShape 18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4105" name="AutoShape 20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4106" name="AutoShape 22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4107" name="AutoShape 2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4108" name="AutoShape 2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4109" name="AutoShape 2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4110" name="AutoShape 2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4111" name="AutoShape 3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4112" name="AutoShape 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4113" name="AutoShape 3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773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324371" y="-26988"/>
            <a:ext cx="11039028" cy="5977011"/>
            <a:chOff x="324371" y="-26988"/>
            <a:chExt cx="11039028" cy="5977011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371" y="333377"/>
              <a:ext cx="1228725" cy="285750"/>
            </a:xfrm>
            <a:prstGeom prst="rect">
              <a:avLst/>
            </a:prstGeom>
          </p:spPr>
        </p:pic>
        <p:grpSp>
          <p:nvGrpSpPr>
            <p:cNvPr id="22" name="그룹 21"/>
            <p:cNvGrpSpPr/>
            <p:nvPr/>
          </p:nvGrpSpPr>
          <p:grpSpPr>
            <a:xfrm>
              <a:off x="839416" y="-26988"/>
              <a:ext cx="10523983" cy="5977011"/>
              <a:chOff x="839416" y="-26988"/>
              <a:chExt cx="10523983" cy="5977011"/>
            </a:xfrm>
          </p:grpSpPr>
          <p:grpSp>
            <p:nvGrpSpPr>
              <p:cNvPr id="23" name="그룹 22"/>
              <p:cNvGrpSpPr/>
              <p:nvPr/>
            </p:nvGrpSpPr>
            <p:grpSpPr>
              <a:xfrm>
                <a:off x="1631950" y="-26988"/>
                <a:ext cx="9720634" cy="433388"/>
                <a:chOff x="1631950" y="-26988"/>
                <a:chExt cx="9720634" cy="433388"/>
              </a:xfrm>
            </p:grpSpPr>
            <p:pic>
              <p:nvPicPr>
                <p:cNvPr id="91" name="Picture 200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4615" y="215900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201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50681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202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6502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203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6207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204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022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205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9115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206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04960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207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2144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208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282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209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210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345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11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378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12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213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45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5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" name="그룹 23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5" name="그림 8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7" name="직선 연결선 10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직선 연결선 10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그림 3"/>
          <p:cNvPicPr>
            <a:picLocks noChangeAspect="1"/>
          </p:cNvPicPr>
          <p:nvPr/>
        </p:nvPicPr>
        <p:blipFill>
          <a:blip r:embed="rId18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97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512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5124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5125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5126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5127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5128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5129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5130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5131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5132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5133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5134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5135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5136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5137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773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grpSp>
        <p:nvGrpSpPr>
          <p:cNvPr id="19" name="그룹 18"/>
          <p:cNvGrpSpPr/>
          <p:nvPr/>
        </p:nvGrpSpPr>
        <p:grpSpPr>
          <a:xfrm>
            <a:off x="324371" y="-26988"/>
            <a:ext cx="11039028" cy="5977011"/>
            <a:chOff x="324371" y="-26988"/>
            <a:chExt cx="11039028" cy="5977011"/>
          </a:xfrm>
        </p:grpSpPr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371" y="333377"/>
              <a:ext cx="1228725" cy="285750"/>
            </a:xfrm>
            <a:prstGeom prst="rect">
              <a:avLst/>
            </a:prstGeom>
          </p:spPr>
        </p:pic>
        <p:grpSp>
          <p:nvGrpSpPr>
            <p:cNvPr id="21" name="그룹 20"/>
            <p:cNvGrpSpPr/>
            <p:nvPr/>
          </p:nvGrpSpPr>
          <p:grpSpPr>
            <a:xfrm>
              <a:off x="839416" y="-26988"/>
              <a:ext cx="10523983" cy="5977011"/>
              <a:chOff x="839416" y="-26988"/>
              <a:chExt cx="10523983" cy="5977011"/>
            </a:xfrm>
          </p:grpSpPr>
          <p:grpSp>
            <p:nvGrpSpPr>
              <p:cNvPr id="22" name="그룹 21"/>
              <p:cNvGrpSpPr/>
              <p:nvPr/>
            </p:nvGrpSpPr>
            <p:grpSpPr>
              <a:xfrm>
                <a:off x="1631950" y="-26988"/>
                <a:ext cx="9720634" cy="433388"/>
                <a:chOff x="1631950" y="-26988"/>
                <a:chExt cx="9720634" cy="433388"/>
              </a:xfrm>
            </p:grpSpPr>
            <p:pic>
              <p:nvPicPr>
                <p:cNvPr id="90" name="Picture 200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4615" y="215900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201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50681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202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6502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203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6207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204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022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205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9115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206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04960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207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2144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208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282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209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210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345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211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378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12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13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45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5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" name="그룹 22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" name="그림 8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6" name="직선 연결선 10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직선 연결선 10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97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614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6148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6149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6150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6151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6152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6153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6154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6155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6156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6157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6158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6159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6160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6161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773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grpSp>
        <p:nvGrpSpPr>
          <p:cNvPr id="19" name="그룹 18"/>
          <p:cNvGrpSpPr/>
          <p:nvPr/>
        </p:nvGrpSpPr>
        <p:grpSpPr>
          <a:xfrm>
            <a:off x="324371" y="-26988"/>
            <a:ext cx="11039028" cy="5977011"/>
            <a:chOff x="324371" y="-26988"/>
            <a:chExt cx="11039028" cy="5977011"/>
          </a:xfrm>
        </p:grpSpPr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371" y="333377"/>
              <a:ext cx="1228725" cy="285750"/>
            </a:xfrm>
            <a:prstGeom prst="rect">
              <a:avLst/>
            </a:prstGeom>
          </p:spPr>
        </p:pic>
        <p:grpSp>
          <p:nvGrpSpPr>
            <p:cNvPr id="21" name="그룹 20"/>
            <p:cNvGrpSpPr/>
            <p:nvPr/>
          </p:nvGrpSpPr>
          <p:grpSpPr>
            <a:xfrm>
              <a:off x="839416" y="-26988"/>
              <a:ext cx="10523983" cy="5977011"/>
              <a:chOff x="839416" y="-26988"/>
              <a:chExt cx="10523983" cy="5977011"/>
            </a:xfrm>
          </p:grpSpPr>
          <p:grpSp>
            <p:nvGrpSpPr>
              <p:cNvPr id="22" name="그룹 21"/>
              <p:cNvGrpSpPr/>
              <p:nvPr/>
            </p:nvGrpSpPr>
            <p:grpSpPr>
              <a:xfrm>
                <a:off x="1631950" y="-26988"/>
                <a:ext cx="9720634" cy="433388"/>
                <a:chOff x="1631950" y="-26988"/>
                <a:chExt cx="9720634" cy="433388"/>
              </a:xfrm>
            </p:grpSpPr>
            <p:pic>
              <p:nvPicPr>
                <p:cNvPr id="90" name="Picture 200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4615" y="215900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201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50681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202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6502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203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6207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204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022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205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9115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206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04960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207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2144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208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282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209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210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345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211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378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12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13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45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5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" name="그룹 22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" name="그림 8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6" name="직선 연결선 10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직선 연결선 10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97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717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7172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7173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7174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7175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7176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7177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7178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7179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7180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7181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7182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7183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7184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7185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773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grpSp>
        <p:nvGrpSpPr>
          <p:cNvPr id="19" name="그룹 18"/>
          <p:cNvGrpSpPr/>
          <p:nvPr/>
        </p:nvGrpSpPr>
        <p:grpSpPr>
          <a:xfrm>
            <a:off x="324371" y="-26988"/>
            <a:ext cx="11039028" cy="5977011"/>
            <a:chOff x="324371" y="-26988"/>
            <a:chExt cx="11039028" cy="5977011"/>
          </a:xfrm>
        </p:grpSpPr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371" y="333377"/>
              <a:ext cx="1228725" cy="285750"/>
            </a:xfrm>
            <a:prstGeom prst="rect">
              <a:avLst/>
            </a:prstGeom>
          </p:spPr>
        </p:pic>
        <p:grpSp>
          <p:nvGrpSpPr>
            <p:cNvPr id="21" name="그룹 20"/>
            <p:cNvGrpSpPr/>
            <p:nvPr/>
          </p:nvGrpSpPr>
          <p:grpSpPr>
            <a:xfrm>
              <a:off x="839416" y="-26988"/>
              <a:ext cx="10523983" cy="5977011"/>
              <a:chOff x="839416" y="-26988"/>
              <a:chExt cx="10523983" cy="5977011"/>
            </a:xfrm>
          </p:grpSpPr>
          <p:grpSp>
            <p:nvGrpSpPr>
              <p:cNvPr id="22" name="그룹 21"/>
              <p:cNvGrpSpPr/>
              <p:nvPr/>
            </p:nvGrpSpPr>
            <p:grpSpPr>
              <a:xfrm>
                <a:off x="1631950" y="-26988"/>
                <a:ext cx="9720634" cy="433388"/>
                <a:chOff x="1631950" y="-26988"/>
                <a:chExt cx="9720634" cy="433388"/>
              </a:xfrm>
            </p:grpSpPr>
            <p:pic>
              <p:nvPicPr>
                <p:cNvPr id="90" name="Picture 200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4615" y="215900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201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50681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202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6502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203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6207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204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022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205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9115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206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04960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207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2144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208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282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209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210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345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211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378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12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13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45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5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" name="그룹 22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" name="그림 8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6" name="직선 연결선 10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직선 연결선 10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97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819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8196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8197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8198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8199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8200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8201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8202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8203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8204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8205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8206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8207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8208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8209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773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grpSp>
        <p:nvGrpSpPr>
          <p:cNvPr id="19" name="그룹 18"/>
          <p:cNvGrpSpPr/>
          <p:nvPr/>
        </p:nvGrpSpPr>
        <p:grpSpPr>
          <a:xfrm>
            <a:off x="324371" y="-26988"/>
            <a:ext cx="11039028" cy="5977011"/>
            <a:chOff x="324371" y="-26988"/>
            <a:chExt cx="11039028" cy="5977011"/>
          </a:xfrm>
        </p:grpSpPr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371" y="333377"/>
              <a:ext cx="1228725" cy="285750"/>
            </a:xfrm>
            <a:prstGeom prst="rect">
              <a:avLst/>
            </a:prstGeom>
          </p:spPr>
        </p:pic>
        <p:grpSp>
          <p:nvGrpSpPr>
            <p:cNvPr id="21" name="그룹 20"/>
            <p:cNvGrpSpPr/>
            <p:nvPr/>
          </p:nvGrpSpPr>
          <p:grpSpPr>
            <a:xfrm>
              <a:off x="839416" y="-26988"/>
              <a:ext cx="10523983" cy="5977011"/>
              <a:chOff x="839416" y="-26988"/>
              <a:chExt cx="10523983" cy="5977011"/>
            </a:xfrm>
          </p:grpSpPr>
          <p:grpSp>
            <p:nvGrpSpPr>
              <p:cNvPr id="22" name="그룹 21"/>
              <p:cNvGrpSpPr/>
              <p:nvPr/>
            </p:nvGrpSpPr>
            <p:grpSpPr>
              <a:xfrm>
                <a:off x="1631950" y="-26988"/>
                <a:ext cx="9720634" cy="433388"/>
                <a:chOff x="1631950" y="-26988"/>
                <a:chExt cx="9720634" cy="433388"/>
              </a:xfrm>
            </p:grpSpPr>
            <p:pic>
              <p:nvPicPr>
                <p:cNvPr id="90" name="Picture 200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4615" y="215900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201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50681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202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6502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203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6207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204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022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205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9115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206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04960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207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2144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208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282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209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210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345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211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378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12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13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45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5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" name="그룹 22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" name="그림 8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6" name="직선 연결선 10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직선 연결선 10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97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921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9220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9221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9222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9223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9224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9225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9226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9227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9228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9229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9230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9231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9232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9233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773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grpSp>
        <p:nvGrpSpPr>
          <p:cNvPr id="19" name="그룹 18"/>
          <p:cNvGrpSpPr/>
          <p:nvPr/>
        </p:nvGrpSpPr>
        <p:grpSpPr>
          <a:xfrm>
            <a:off x="324371" y="-26988"/>
            <a:ext cx="11039028" cy="5977011"/>
            <a:chOff x="324371" y="-26988"/>
            <a:chExt cx="11039028" cy="5977011"/>
          </a:xfrm>
        </p:grpSpPr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371" y="333377"/>
              <a:ext cx="1228725" cy="285750"/>
            </a:xfrm>
            <a:prstGeom prst="rect">
              <a:avLst/>
            </a:prstGeom>
          </p:spPr>
        </p:pic>
        <p:grpSp>
          <p:nvGrpSpPr>
            <p:cNvPr id="21" name="그룹 20"/>
            <p:cNvGrpSpPr/>
            <p:nvPr/>
          </p:nvGrpSpPr>
          <p:grpSpPr>
            <a:xfrm>
              <a:off x="839416" y="-26988"/>
              <a:ext cx="10523983" cy="5977011"/>
              <a:chOff x="839416" y="-26988"/>
              <a:chExt cx="10523983" cy="5977011"/>
            </a:xfrm>
          </p:grpSpPr>
          <p:grpSp>
            <p:nvGrpSpPr>
              <p:cNvPr id="22" name="그룹 21"/>
              <p:cNvGrpSpPr/>
              <p:nvPr/>
            </p:nvGrpSpPr>
            <p:grpSpPr>
              <a:xfrm>
                <a:off x="1631950" y="-26988"/>
                <a:ext cx="9720634" cy="433388"/>
                <a:chOff x="1631950" y="-26988"/>
                <a:chExt cx="9720634" cy="433388"/>
              </a:xfrm>
            </p:grpSpPr>
            <p:pic>
              <p:nvPicPr>
                <p:cNvPr id="90" name="Picture 200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4615" y="215900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201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50681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202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6502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203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6207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204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022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205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9115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206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04960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207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2144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208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282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209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210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345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211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378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12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13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45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5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" name="그룹 22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" name="그림 8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6" name="직선 연결선 10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직선 연결선 10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97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024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0244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0245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0246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0247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0248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0249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0250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0251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0252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0253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0254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0255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0256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0257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773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grpSp>
        <p:nvGrpSpPr>
          <p:cNvPr id="19" name="그룹 18"/>
          <p:cNvGrpSpPr/>
          <p:nvPr/>
        </p:nvGrpSpPr>
        <p:grpSpPr>
          <a:xfrm>
            <a:off x="324371" y="-26988"/>
            <a:ext cx="11039028" cy="5977011"/>
            <a:chOff x="324371" y="-26988"/>
            <a:chExt cx="11039028" cy="5977011"/>
          </a:xfrm>
        </p:grpSpPr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371" y="333377"/>
              <a:ext cx="1228725" cy="285750"/>
            </a:xfrm>
            <a:prstGeom prst="rect">
              <a:avLst/>
            </a:prstGeom>
          </p:spPr>
        </p:pic>
        <p:grpSp>
          <p:nvGrpSpPr>
            <p:cNvPr id="21" name="그룹 20"/>
            <p:cNvGrpSpPr/>
            <p:nvPr/>
          </p:nvGrpSpPr>
          <p:grpSpPr>
            <a:xfrm>
              <a:off x="839416" y="-26988"/>
              <a:ext cx="10523983" cy="5977011"/>
              <a:chOff x="839416" y="-26988"/>
              <a:chExt cx="10523983" cy="5977011"/>
            </a:xfrm>
          </p:grpSpPr>
          <p:grpSp>
            <p:nvGrpSpPr>
              <p:cNvPr id="22" name="그룹 21"/>
              <p:cNvGrpSpPr/>
              <p:nvPr/>
            </p:nvGrpSpPr>
            <p:grpSpPr>
              <a:xfrm>
                <a:off x="1631950" y="-26988"/>
                <a:ext cx="9720634" cy="433388"/>
                <a:chOff x="1631950" y="-26988"/>
                <a:chExt cx="9720634" cy="433388"/>
              </a:xfrm>
            </p:grpSpPr>
            <p:pic>
              <p:nvPicPr>
                <p:cNvPr id="90" name="Picture 200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4615" y="215900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201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50681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202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6502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203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6207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204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022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205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9115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206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04960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207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2144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208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282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209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210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345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211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378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12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13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45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5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" name="그룹 22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" name="그림 8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6" name="직선 연결선 10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직선 연결선 10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955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126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273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1268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359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1269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90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1270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24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1271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656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1272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87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1273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19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1274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951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1275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83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1276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15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1277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246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1278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80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1279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12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1280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543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1281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75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grpSp>
        <p:nvGrpSpPr>
          <p:cNvPr id="19" name="그룹 18"/>
          <p:cNvGrpSpPr/>
          <p:nvPr/>
        </p:nvGrpSpPr>
        <p:grpSpPr>
          <a:xfrm>
            <a:off x="324371" y="-26988"/>
            <a:ext cx="11039028" cy="5977011"/>
            <a:chOff x="324371" y="-26988"/>
            <a:chExt cx="11039028" cy="5977011"/>
          </a:xfrm>
        </p:grpSpPr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371" y="333377"/>
              <a:ext cx="1228725" cy="285750"/>
            </a:xfrm>
            <a:prstGeom prst="rect">
              <a:avLst/>
            </a:prstGeom>
          </p:spPr>
        </p:pic>
        <p:grpSp>
          <p:nvGrpSpPr>
            <p:cNvPr id="21" name="그룹 20"/>
            <p:cNvGrpSpPr/>
            <p:nvPr/>
          </p:nvGrpSpPr>
          <p:grpSpPr>
            <a:xfrm>
              <a:off x="839416" y="-26988"/>
              <a:ext cx="10523983" cy="5977011"/>
              <a:chOff x="839416" y="-26988"/>
              <a:chExt cx="10523983" cy="5977011"/>
            </a:xfrm>
          </p:grpSpPr>
          <p:grpSp>
            <p:nvGrpSpPr>
              <p:cNvPr id="22" name="그룹 21"/>
              <p:cNvGrpSpPr/>
              <p:nvPr/>
            </p:nvGrpSpPr>
            <p:grpSpPr>
              <a:xfrm>
                <a:off x="1631950" y="-26988"/>
                <a:ext cx="9720634" cy="433388"/>
                <a:chOff x="1631950" y="-26988"/>
                <a:chExt cx="9720634" cy="433388"/>
              </a:xfrm>
            </p:grpSpPr>
            <p:pic>
              <p:nvPicPr>
                <p:cNvPr id="90" name="Picture 200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4615" y="215900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201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50681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202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6502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203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6207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204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022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205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9115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206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04960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207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2144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208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282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209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210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345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211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378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12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13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45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5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" name="그룹 22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" name="그림 8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6" name="직선 연결선 10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직선 연결선 10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97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229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2292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2293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2294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2295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2296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2297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2298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2299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2300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2301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2302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2303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2304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2305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773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grpSp>
        <p:nvGrpSpPr>
          <p:cNvPr id="19" name="그룹 18"/>
          <p:cNvGrpSpPr/>
          <p:nvPr/>
        </p:nvGrpSpPr>
        <p:grpSpPr>
          <a:xfrm>
            <a:off x="324371" y="-26988"/>
            <a:ext cx="11039028" cy="5977011"/>
            <a:chOff x="324371" y="-26988"/>
            <a:chExt cx="11039028" cy="5977011"/>
          </a:xfrm>
        </p:grpSpPr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371" y="333377"/>
              <a:ext cx="1228725" cy="285750"/>
            </a:xfrm>
            <a:prstGeom prst="rect">
              <a:avLst/>
            </a:prstGeom>
          </p:spPr>
        </p:pic>
        <p:grpSp>
          <p:nvGrpSpPr>
            <p:cNvPr id="21" name="그룹 20"/>
            <p:cNvGrpSpPr/>
            <p:nvPr/>
          </p:nvGrpSpPr>
          <p:grpSpPr>
            <a:xfrm>
              <a:off x="839416" y="-26988"/>
              <a:ext cx="10523983" cy="5977011"/>
              <a:chOff x="839416" y="-26988"/>
              <a:chExt cx="10523983" cy="5977011"/>
            </a:xfrm>
          </p:grpSpPr>
          <p:grpSp>
            <p:nvGrpSpPr>
              <p:cNvPr id="22" name="그룹 21"/>
              <p:cNvGrpSpPr/>
              <p:nvPr/>
            </p:nvGrpSpPr>
            <p:grpSpPr>
              <a:xfrm>
                <a:off x="1631950" y="-26988"/>
                <a:ext cx="9720634" cy="433388"/>
                <a:chOff x="1631950" y="-26988"/>
                <a:chExt cx="9720634" cy="433388"/>
              </a:xfrm>
            </p:grpSpPr>
            <p:pic>
              <p:nvPicPr>
                <p:cNvPr id="90" name="Picture 200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4615" y="215900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201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50681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202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6502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203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6207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204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022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205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9115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206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04960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207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2144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208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282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209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210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345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211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378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12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13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45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5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" name="그룹 22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" name="그림 8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6" name="직선 연결선 10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직선 연결선 10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97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331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3316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3317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3318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3319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3320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3321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3322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3323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3324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3325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3326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3327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3328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3329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773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grpSp>
        <p:nvGrpSpPr>
          <p:cNvPr id="19" name="그룹 18"/>
          <p:cNvGrpSpPr/>
          <p:nvPr/>
        </p:nvGrpSpPr>
        <p:grpSpPr>
          <a:xfrm>
            <a:off x="324371" y="-26988"/>
            <a:ext cx="11039028" cy="5977011"/>
            <a:chOff x="324371" y="-26988"/>
            <a:chExt cx="11039028" cy="5977011"/>
          </a:xfrm>
        </p:grpSpPr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371" y="333377"/>
              <a:ext cx="1228725" cy="285750"/>
            </a:xfrm>
            <a:prstGeom prst="rect">
              <a:avLst/>
            </a:prstGeom>
          </p:spPr>
        </p:pic>
        <p:grpSp>
          <p:nvGrpSpPr>
            <p:cNvPr id="21" name="그룹 20"/>
            <p:cNvGrpSpPr/>
            <p:nvPr/>
          </p:nvGrpSpPr>
          <p:grpSpPr>
            <a:xfrm>
              <a:off x="839416" y="-26988"/>
              <a:ext cx="10523983" cy="5977011"/>
              <a:chOff x="839416" y="-26988"/>
              <a:chExt cx="10523983" cy="5977011"/>
            </a:xfrm>
          </p:grpSpPr>
          <p:grpSp>
            <p:nvGrpSpPr>
              <p:cNvPr id="22" name="그룹 21"/>
              <p:cNvGrpSpPr/>
              <p:nvPr/>
            </p:nvGrpSpPr>
            <p:grpSpPr>
              <a:xfrm>
                <a:off x="1631950" y="-26988"/>
                <a:ext cx="9720634" cy="433388"/>
                <a:chOff x="1631950" y="-26988"/>
                <a:chExt cx="9720634" cy="433388"/>
              </a:xfrm>
            </p:grpSpPr>
            <p:pic>
              <p:nvPicPr>
                <p:cNvPr id="90" name="Picture 200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4615" y="215900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201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50681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202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6502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203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6207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204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022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205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9115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206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04960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207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2144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208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282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209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210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345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211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378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12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13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45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5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" name="그룹 22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" name="그림 8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6" name="직선 연결선 10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직선 연결선 10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97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433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4340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4341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4342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4343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4344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4345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4346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4347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4348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4349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4350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4351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4352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4353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773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grpSp>
        <p:nvGrpSpPr>
          <p:cNvPr id="19" name="그룹 18"/>
          <p:cNvGrpSpPr/>
          <p:nvPr/>
        </p:nvGrpSpPr>
        <p:grpSpPr>
          <a:xfrm>
            <a:off x="324371" y="-26988"/>
            <a:ext cx="11039028" cy="5977011"/>
            <a:chOff x="324371" y="-26988"/>
            <a:chExt cx="11039028" cy="5977011"/>
          </a:xfrm>
        </p:grpSpPr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371" y="333377"/>
              <a:ext cx="1228725" cy="285750"/>
            </a:xfrm>
            <a:prstGeom prst="rect">
              <a:avLst/>
            </a:prstGeom>
          </p:spPr>
        </p:pic>
        <p:grpSp>
          <p:nvGrpSpPr>
            <p:cNvPr id="21" name="그룹 20"/>
            <p:cNvGrpSpPr/>
            <p:nvPr/>
          </p:nvGrpSpPr>
          <p:grpSpPr>
            <a:xfrm>
              <a:off x="839416" y="-26988"/>
              <a:ext cx="10523983" cy="5977011"/>
              <a:chOff x="839416" y="-26988"/>
              <a:chExt cx="10523983" cy="5977011"/>
            </a:xfrm>
          </p:grpSpPr>
          <p:grpSp>
            <p:nvGrpSpPr>
              <p:cNvPr id="22" name="그룹 21"/>
              <p:cNvGrpSpPr/>
              <p:nvPr/>
            </p:nvGrpSpPr>
            <p:grpSpPr>
              <a:xfrm>
                <a:off x="1631950" y="-26988"/>
                <a:ext cx="9720634" cy="433388"/>
                <a:chOff x="1631950" y="-26988"/>
                <a:chExt cx="9720634" cy="433388"/>
              </a:xfrm>
            </p:grpSpPr>
            <p:pic>
              <p:nvPicPr>
                <p:cNvPr id="90" name="Picture 200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4615" y="215900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201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50681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202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6502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203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6207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204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022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205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9115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206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04960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207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2144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208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282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209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210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345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211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378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12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13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45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5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" name="그룹 22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" name="그림 8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6" name="직선 연결선 10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직선 연결선 10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97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536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5364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5365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5366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5367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5368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5369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5370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5371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5372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5373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5374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5375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5376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5377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773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grpSp>
        <p:nvGrpSpPr>
          <p:cNvPr id="19" name="그룹 18"/>
          <p:cNvGrpSpPr/>
          <p:nvPr/>
        </p:nvGrpSpPr>
        <p:grpSpPr>
          <a:xfrm>
            <a:off x="324371" y="-26988"/>
            <a:ext cx="11039028" cy="5977011"/>
            <a:chOff x="324371" y="-26988"/>
            <a:chExt cx="11039028" cy="5977011"/>
          </a:xfrm>
        </p:grpSpPr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371" y="333377"/>
              <a:ext cx="1228725" cy="285750"/>
            </a:xfrm>
            <a:prstGeom prst="rect">
              <a:avLst/>
            </a:prstGeom>
          </p:spPr>
        </p:pic>
        <p:grpSp>
          <p:nvGrpSpPr>
            <p:cNvPr id="21" name="그룹 20"/>
            <p:cNvGrpSpPr/>
            <p:nvPr/>
          </p:nvGrpSpPr>
          <p:grpSpPr>
            <a:xfrm>
              <a:off x="839416" y="-26988"/>
              <a:ext cx="10523983" cy="5977011"/>
              <a:chOff x="839416" y="-26988"/>
              <a:chExt cx="10523983" cy="5977011"/>
            </a:xfrm>
          </p:grpSpPr>
          <p:grpSp>
            <p:nvGrpSpPr>
              <p:cNvPr id="22" name="그룹 21"/>
              <p:cNvGrpSpPr/>
              <p:nvPr/>
            </p:nvGrpSpPr>
            <p:grpSpPr>
              <a:xfrm>
                <a:off x="1631950" y="-26988"/>
                <a:ext cx="9720634" cy="433388"/>
                <a:chOff x="1631950" y="-26988"/>
                <a:chExt cx="9720634" cy="433388"/>
              </a:xfrm>
            </p:grpSpPr>
            <p:pic>
              <p:nvPicPr>
                <p:cNvPr id="90" name="Picture 200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4615" y="215900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201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50681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202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6502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203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6207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204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022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205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9115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206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04960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207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2144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208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282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209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210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345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211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378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12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13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45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5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" name="그룹 22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" name="그림 8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6" name="직선 연결선 10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직선 연결선 10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5669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638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98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6388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430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6389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862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6390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957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6391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727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6392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1593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6393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91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6394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0229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6395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4547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6396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86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6397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3183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6398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751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6399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835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6400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6153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6401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047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grpSp>
        <p:nvGrpSpPr>
          <p:cNvPr id="19" name="그룹 18"/>
          <p:cNvGrpSpPr/>
          <p:nvPr/>
        </p:nvGrpSpPr>
        <p:grpSpPr>
          <a:xfrm>
            <a:off x="324371" y="-26988"/>
            <a:ext cx="11039028" cy="5977011"/>
            <a:chOff x="324371" y="-26988"/>
            <a:chExt cx="11039028" cy="5977011"/>
          </a:xfrm>
        </p:grpSpPr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371" y="333377"/>
              <a:ext cx="1228725" cy="285750"/>
            </a:xfrm>
            <a:prstGeom prst="rect">
              <a:avLst/>
            </a:prstGeom>
          </p:spPr>
        </p:pic>
        <p:grpSp>
          <p:nvGrpSpPr>
            <p:cNvPr id="21" name="그룹 20"/>
            <p:cNvGrpSpPr/>
            <p:nvPr/>
          </p:nvGrpSpPr>
          <p:grpSpPr>
            <a:xfrm>
              <a:off x="839416" y="-26988"/>
              <a:ext cx="10523983" cy="5977011"/>
              <a:chOff x="839416" y="-26988"/>
              <a:chExt cx="10523983" cy="5977011"/>
            </a:xfrm>
          </p:grpSpPr>
          <p:grpSp>
            <p:nvGrpSpPr>
              <p:cNvPr id="22" name="그룹 21"/>
              <p:cNvGrpSpPr/>
              <p:nvPr/>
            </p:nvGrpSpPr>
            <p:grpSpPr>
              <a:xfrm>
                <a:off x="1631950" y="-26988"/>
                <a:ext cx="9720634" cy="433388"/>
                <a:chOff x="1631950" y="-26988"/>
                <a:chExt cx="9720634" cy="433388"/>
              </a:xfrm>
            </p:grpSpPr>
            <p:pic>
              <p:nvPicPr>
                <p:cNvPr id="90" name="Picture 200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4615" y="215900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201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50681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202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6502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203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6207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204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022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205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9115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206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04960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207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2144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208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282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209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210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345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211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378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12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13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45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5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" name="그룹 22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" name="그림 8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6" name="직선 연결선 10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직선 연결선 10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257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741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7412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7413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21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7414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154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7415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7416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7417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7418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7419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7420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7421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7422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10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7423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7424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7425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05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grpSp>
        <p:nvGrpSpPr>
          <p:cNvPr id="19" name="그룹 18"/>
          <p:cNvGrpSpPr/>
          <p:nvPr/>
        </p:nvGrpSpPr>
        <p:grpSpPr>
          <a:xfrm>
            <a:off x="324371" y="-26988"/>
            <a:ext cx="11039028" cy="5977011"/>
            <a:chOff x="324371" y="-26988"/>
            <a:chExt cx="11039028" cy="5977011"/>
          </a:xfrm>
        </p:grpSpPr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371" y="333377"/>
              <a:ext cx="1228725" cy="285750"/>
            </a:xfrm>
            <a:prstGeom prst="rect">
              <a:avLst/>
            </a:prstGeom>
          </p:spPr>
        </p:pic>
        <p:grpSp>
          <p:nvGrpSpPr>
            <p:cNvPr id="21" name="그룹 20"/>
            <p:cNvGrpSpPr/>
            <p:nvPr/>
          </p:nvGrpSpPr>
          <p:grpSpPr>
            <a:xfrm>
              <a:off x="839416" y="-26988"/>
              <a:ext cx="10523983" cy="5977011"/>
              <a:chOff x="839416" y="-26988"/>
              <a:chExt cx="10523983" cy="5977011"/>
            </a:xfrm>
          </p:grpSpPr>
          <p:grpSp>
            <p:nvGrpSpPr>
              <p:cNvPr id="22" name="그룹 21"/>
              <p:cNvGrpSpPr/>
              <p:nvPr/>
            </p:nvGrpSpPr>
            <p:grpSpPr>
              <a:xfrm>
                <a:off x="1631950" y="-26988"/>
                <a:ext cx="9720634" cy="433388"/>
                <a:chOff x="1631950" y="-26988"/>
                <a:chExt cx="9720634" cy="433388"/>
              </a:xfrm>
            </p:grpSpPr>
            <p:pic>
              <p:nvPicPr>
                <p:cNvPr id="90" name="Picture 200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4615" y="215900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201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50681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202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6502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203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6207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204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022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205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9115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206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04960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207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2144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208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282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209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210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345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211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378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12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13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45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5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" name="그룹 22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" name="그림 8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6" name="직선 연결선 10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직선 연결선 10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257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843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8436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8437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21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8438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154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8439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8440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8441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8442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8443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8444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8445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8446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10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8447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8448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8449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05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grpSp>
        <p:nvGrpSpPr>
          <p:cNvPr id="19" name="그룹 18"/>
          <p:cNvGrpSpPr/>
          <p:nvPr/>
        </p:nvGrpSpPr>
        <p:grpSpPr>
          <a:xfrm>
            <a:off x="324371" y="-26988"/>
            <a:ext cx="11039028" cy="5977011"/>
            <a:chOff x="324371" y="-26988"/>
            <a:chExt cx="11039028" cy="5977011"/>
          </a:xfrm>
        </p:grpSpPr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371" y="333377"/>
              <a:ext cx="1228725" cy="285750"/>
            </a:xfrm>
            <a:prstGeom prst="rect">
              <a:avLst/>
            </a:prstGeom>
          </p:spPr>
        </p:pic>
        <p:grpSp>
          <p:nvGrpSpPr>
            <p:cNvPr id="21" name="그룹 20"/>
            <p:cNvGrpSpPr/>
            <p:nvPr/>
          </p:nvGrpSpPr>
          <p:grpSpPr>
            <a:xfrm>
              <a:off x="839416" y="-26988"/>
              <a:ext cx="10523983" cy="5977011"/>
              <a:chOff x="839416" y="-26988"/>
              <a:chExt cx="10523983" cy="5977011"/>
            </a:xfrm>
          </p:grpSpPr>
          <p:grpSp>
            <p:nvGrpSpPr>
              <p:cNvPr id="22" name="그룹 21"/>
              <p:cNvGrpSpPr/>
              <p:nvPr/>
            </p:nvGrpSpPr>
            <p:grpSpPr>
              <a:xfrm>
                <a:off x="1631950" y="-26988"/>
                <a:ext cx="9720634" cy="433388"/>
                <a:chOff x="1631950" y="-26988"/>
                <a:chExt cx="9720634" cy="433388"/>
              </a:xfrm>
            </p:grpSpPr>
            <p:pic>
              <p:nvPicPr>
                <p:cNvPr id="90" name="Picture 200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4615" y="215900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201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50681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202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6502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203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6207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204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022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205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9115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206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04960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207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2144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208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282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209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210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345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211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378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12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13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45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5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" name="그룹 22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" name="그림 8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6" name="직선 연결선 10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직선 연결선 10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257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945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9460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9461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21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9462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154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9463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9464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9465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9466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9467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9468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9469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9470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10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9471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9472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9473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05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grpSp>
        <p:nvGrpSpPr>
          <p:cNvPr id="19" name="그룹 18"/>
          <p:cNvGrpSpPr/>
          <p:nvPr/>
        </p:nvGrpSpPr>
        <p:grpSpPr>
          <a:xfrm>
            <a:off x="324371" y="-26988"/>
            <a:ext cx="11039028" cy="5977011"/>
            <a:chOff x="324371" y="-26988"/>
            <a:chExt cx="11039028" cy="5977011"/>
          </a:xfrm>
        </p:grpSpPr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371" y="333377"/>
              <a:ext cx="1228725" cy="285750"/>
            </a:xfrm>
            <a:prstGeom prst="rect">
              <a:avLst/>
            </a:prstGeom>
          </p:spPr>
        </p:pic>
        <p:grpSp>
          <p:nvGrpSpPr>
            <p:cNvPr id="21" name="그룹 20"/>
            <p:cNvGrpSpPr/>
            <p:nvPr/>
          </p:nvGrpSpPr>
          <p:grpSpPr>
            <a:xfrm>
              <a:off x="839416" y="-26988"/>
              <a:ext cx="10523983" cy="5977011"/>
              <a:chOff x="839416" y="-26988"/>
              <a:chExt cx="10523983" cy="5977011"/>
            </a:xfrm>
          </p:grpSpPr>
          <p:grpSp>
            <p:nvGrpSpPr>
              <p:cNvPr id="22" name="그룹 21"/>
              <p:cNvGrpSpPr/>
              <p:nvPr/>
            </p:nvGrpSpPr>
            <p:grpSpPr>
              <a:xfrm>
                <a:off x="1631950" y="-26988"/>
                <a:ext cx="9720634" cy="433388"/>
                <a:chOff x="1631950" y="-26988"/>
                <a:chExt cx="9720634" cy="433388"/>
              </a:xfrm>
            </p:grpSpPr>
            <p:pic>
              <p:nvPicPr>
                <p:cNvPr id="90" name="Picture 200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4615" y="215900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201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50681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202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6502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203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6207" y="215900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204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022" y="215900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205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9115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206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04960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207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2144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208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282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209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210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5345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211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378" y="214313"/>
                  <a:ext cx="309551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12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10" y="214313"/>
                  <a:ext cx="30955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213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45" y="214313"/>
                  <a:ext cx="31113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5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" name="그룹 22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" name="그림 8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8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8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06" name="직선 연결선 10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직선 연결선 10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테마2">
  <a:themeElements>
    <a:clrScheme name="성경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사용자 지정 1">
      <a:majorFont>
        <a:latin typeface="Arial"/>
        <a:ea typeface="돋움"/>
        <a:cs typeface=""/>
      </a:majorFont>
      <a:minorFont>
        <a:latin typeface="Times New Roman"/>
        <a:ea typeface="바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성경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테마2</Template>
  <TotalTime>61</TotalTime>
  <Words>256</Words>
  <Application>Microsoft Office PowerPoint</Application>
  <PresentationFormat>와이드스크린</PresentationFormat>
  <Paragraphs>256</Paragraphs>
  <Slides>16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22" baseType="lpstr">
      <vt:lpstr>HY견명조</vt:lpstr>
      <vt:lpstr>굴림</vt:lpstr>
      <vt:lpstr>돋움</vt:lpstr>
      <vt:lpstr>바탕</vt:lpstr>
      <vt:lpstr>Arial</vt:lpstr>
      <vt:lpstr>테마2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호세아07장</dc:title>
  <dc:creator>김창운</dc:creator>
  <cp:lastModifiedBy>kim ch w</cp:lastModifiedBy>
  <cp:revision>40</cp:revision>
  <dcterms:created xsi:type="dcterms:W3CDTF">2007-06-27T16:46:10Z</dcterms:created>
  <dcterms:modified xsi:type="dcterms:W3CDTF">2019-11-14T00:27:10Z</dcterms:modified>
</cp:coreProperties>
</file>