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3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9F226E9-B548-496E-B749-DE9CFC5D73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9C7E1-9BBE-4B8B-AD79-4C5B544D3C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689299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0393E-8311-41DA-B75D-B6FB702344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194269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C431-E3AD-4758-A4BE-1E0D0FBB680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1897134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3BC95-41C7-43F2-91CE-D3B5239B5A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123665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07893-CC26-46E5-B307-BBC2FE679E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590782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36CC6-A4B1-4852-9D4A-06B4D5AE70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227499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2FFF5-31EA-4B09-BDFE-631F1FE7F4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13833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9028D-4854-4605-806B-D4D3C35E9D4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270250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4B518-821F-49E6-9DCE-ABD474F6A8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2694144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6DDD9-C8C5-4F07-954E-33EE02E348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36387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1B29-172E-4811-8DA0-49773FC9A7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80516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4장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A71ABA6-C881-44AC-B0C8-FDFD45B9E91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6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7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8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9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0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1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2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3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4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5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6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7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8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9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0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1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2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3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4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5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6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7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8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9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10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8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1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2" name="AutoShape 38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1" name="그룹 30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0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4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9B9452E8-A6DA-4861-A83F-81B1EAD6A082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4A0EA8D-35E0-492E-92D0-B6C6059E2B4B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3757870-408F-4415-BC47-44A978B9E86A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9C664A5-AB87-4F42-A4E6-36B344971E61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DEA3C76-6076-433F-A738-38C2594301AC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99F1E84-45C8-4E50-AE2E-4E3D9C78BBA7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D25186E-AB7B-4609-8F92-01000B7B89A8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8C37AF9-0BA1-4425-BEA6-B004485E9855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4B648AB-537E-4F91-922F-F4D81E49646D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4DB1809-B36A-4BA0-B012-47F05F281D17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337CF34-43A9-48AE-A8B8-0E9AF935B415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8347DD3-4506-46E4-930D-4235A22A804C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98C4FE1-F195-4A91-9B20-14FC45CB1122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65C1E10-30F8-48D3-966D-57930442A795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F1AA72E-58C7-4D12-9155-54B5F27A0671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1B0E1DD-DB49-42BC-A956-F7FF45D56980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4874365-71D0-4B9B-BE6A-69BED0AA6818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B9CB6A2-FCD4-4A9B-96A8-0F9D9557B850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7DC230A-30D9-4B7B-AE5E-CFD1D8E14CCA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839B558-FFB1-4BC2-AEDB-4074603DC1C2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679658-9585-4DEA-B2FC-77D81942447E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C4A6A45-AC09-4D97-91F4-7717686F846A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1D59A7C-D136-49DA-BEAC-F0DE015FEAC9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10E9CB1-2C94-4D0B-A7B8-2D14EEDB6144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EDCF9F0-1D57-4F85-979D-80FA15D25F25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46</TotalTime>
  <Words>625</Words>
  <Application>Microsoft Office PowerPoint</Application>
  <PresentationFormat>와이드스크린</PresentationFormat>
  <Paragraphs>625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로마서04장</dc:title>
  <dc:creator>김창운</dc:creator>
  <cp:lastModifiedBy>kim ch w</cp:lastModifiedBy>
  <cp:revision>21</cp:revision>
  <dcterms:created xsi:type="dcterms:W3CDTF">2007-06-27T17:15:42Z</dcterms:created>
  <dcterms:modified xsi:type="dcterms:W3CDTF">2020-01-07T00:57:13Z</dcterms:modified>
</cp:coreProperties>
</file>