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3" autoAdjust="0"/>
    <p:restoredTop sz="94660"/>
  </p:normalViewPr>
  <p:slideViewPr>
    <p:cSldViewPr>
      <p:cViewPr varScale="1">
        <p:scale>
          <a:sx n="43" d="100"/>
          <a:sy n="43" d="100"/>
        </p:scale>
        <p:origin x="522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E5A736A-B3EF-4828-944C-D141A0E4A1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3A813C23-01F2-438E-9F31-06CD6D7E3C4E}" type="slidenum">
              <a:rPr lang="en-US" altLang="ko-KR" smtClean="0"/>
              <a:pPr>
                <a:spcBef>
                  <a:spcPct val="0"/>
                </a:spcBef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19C4A-B89F-4209-A76B-EF198BF667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044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8E9FD-7F2A-411A-B3EC-3757398B43D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7530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DC2BE-CAA5-43EC-869A-0FA630D999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407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8E4C2-D3C0-4577-8A97-C7C8318D74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140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E74C9-76D3-4067-AD9A-1BF23EEBBE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608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3F529-E7E2-4D3E-A125-E7A780F2CD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599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97890-C221-4D6A-9E62-FF0F763894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6635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8EDEB-EBBA-4D09-83A2-F0E92BA04C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850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1E651-4274-4360-A8F1-144C380589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700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3BA69-6211-4707-BD45-D85D292E26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556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85140-61E3-4400-8937-0E95F59F61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0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14장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23916B28-4DFF-4D90-B5AC-6F092DCEF9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4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5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6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7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0" Type="http://schemas.openxmlformats.org/officeDocument/2006/relationships/slide" Target="slide34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image" Target="../media/image103.png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0" Type="http://schemas.openxmlformats.org/officeDocument/2006/relationships/slide" Target="slide34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image" Target="../media/image105.png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6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7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09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0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1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2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3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0" Type="http://schemas.openxmlformats.org/officeDocument/2006/relationships/slide" Target="slide34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image" Target="../media/image114.png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5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6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7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18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0" Type="http://schemas.openxmlformats.org/officeDocument/2006/relationships/slide" Target="slide34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image" Target="../media/image119.png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0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1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2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3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0" Type="http://schemas.openxmlformats.org/officeDocument/2006/relationships/slide" Target="slide34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image" Target="../media/image124.png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5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6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6&#45712;&#54756;&#48120;&#50556;/&#45712;&#54756;&#48120;&#5055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45572;&#44032;&#48373;&#51020;14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4396;&#50557;PPT/37&#54617;&#44060;/&#54617;&#44060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53%20&#45936;&#49332;&#47196;&#45768;&#44032;&#54980;&#49436;/&#45936;&#49332;&#47196;&#45768;&#44032;&#54980;&#49436;.pptx" TargetMode="External"/><Relationship Id="rId205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hyperlink" Target="../../&#44396;&#50557;PPT/12&#50676;&#50773;&#44592;&#54616;/&#50676;&#50773;&#44592;&#5461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5572;&#44032;&#48373;&#51020;9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4396;&#50557;PPT/32&#50836;&#45208;/&#50836;&#4520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5&#49888;&#47749;&#44592;/&#49888;&#47749;&#44592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48%20&#44040;&#46972;&#46356;&#50500;&#49436;/&#44040;&#46972;&#46356;&#50500;&#49436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45572;&#44032;&#48373;&#51020;4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4396;&#50557;PPT/27&#45796;&#45768;&#50648;/&#45796;&#45768;&#50648;.pptx" TargetMode="External"/><Relationship Id="rId85" Type="http://schemas.openxmlformats.org/officeDocument/2006/relationships/hyperlink" Target="../../&#44396;-&#49888;&#50557;%20&#49457;&#44221;&#47785;&#47197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43%20&#50836;&#54620;&#48373;&#51020;/&#50836;&#54620;&#48373;&#51020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4396;&#50557;PPT/22&#50500;&#44032;/&#50500;&#4403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45572;&#44032;&#48373;&#51020;20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4396;&#50557;PPT/38&#49828;&#44032;&#47028;/&#49828;&#44032;&#47028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7&#50640;&#49828;&#45908;/&#50640;&#49828;&#45908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45572;&#44032;&#48373;&#51020;15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4396;&#50557;PPT/33&#48120;&#44032;/&#48120;&#44032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54%20&#46356;&#47784;&#45936;&#51204;&#49436;/&#46356;&#47784;&#45936;&#51204;&#49436;.pptx" TargetMode="External"/><Relationship Id="rId207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11&#50676;&#50773;&#44592;&#49345;/&#50676;&#50773;&#44592;&#49345;.pptx" TargetMode="External"/><Relationship Id="rId34" Type="http://schemas.openxmlformats.org/officeDocument/2006/relationships/slide" Target="slide18.xml"/><Relationship Id="rId55" Type="http://schemas.openxmlformats.org/officeDocument/2006/relationships/hyperlink" Target="&#45572;&#44032;&#48373;&#51020;10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../&#44396;&#50557;PPT/06&#50668;&#54840;&#49688;&#50500;/&#50668;&#54840;&#49688;&#50500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4396;&#50557;PPT/28&#54840;&#49464;&#50500;/&#54840;&#49464;&#50500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49%20&#50640;&#48288;&#49548;&#49436;/&#50640;&#48288;&#49548;&#49436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45572;&#44032;&#48373;&#51020;5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../&#44396;&#50557;PPT/02&#52636;&#50528;&#44413;&#44592;/&#52636;&#50528;&#44413;&#4459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4396;&#50557;PPT/23&#51060;&#49324;&#50556;/&#51060;&#49324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44%20&#49324;&#46020;&#54665;&#51204;/&#49324;&#46020;&#54665;&#51204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45572;&#44032;&#48373;&#51020;21&#51109;.pptx" TargetMode="External"/><Relationship Id="rId100" Type="http://schemas.openxmlformats.org/officeDocument/2006/relationships/image" Target="../media/image33.png"/><Relationship Id="rId105" Type="http://schemas.openxmlformats.org/officeDocument/2006/relationships/hyperlink" Target="../../&#44396;&#50557;PPT/10&#49324;&#47924;&#50648;&#54616;/&#49324;&#47924;&#50648;&#5461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4396;&#50557;PPT/31&#50724;&#48148;&#45852;/&#50724;&#48148;&#45852;1&#51109;.pptx" TargetMode="External"/><Relationship Id="rId168" Type="http://schemas.openxmlformats.org/officeDocument/2006/relationships/image" Target="../media/image67.png"/><Relationship Id="rId8" Type="http://schemas.openxmlformats.org/officeDocument/2006/relationships/slide" Target="slide4.xml"/><Relationship Id="rId51" Type="http://schemas.openxmlformats.org/officeDocument/2006/relationships/hyperlink" Target="&#45572;&#44032;&#48373;&#51020;8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../&#44396;&#50557;PPT/04&#48124;&#49688;&#44592;/&#48124;&#49688;&#44592;.pptx" TargetMode="External"/><Relationship Id="rId98" Type="http://schemas.openxmlformats.org/officeDocument/2006/relationships/image" Target="../media/image32.png"/><Relationship Id="rId121" Type="http://schemas.openxmlformats.org/officeDocument/2006/relationships/hyperlink" Target="../../&#44396;&#50557;PPT/18&#50853;&#44592;/&#50853;&#44592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4396;&#50557;PPT/39&#47568;&#46972;&#44592;/&#47568;&#46972;&#44592;.pptx" TargetMode="External"/><Relationship Id="rId184" Type="http://schemas.openxmlformats.org/officeDocument/2006/relationships/image" Target="../media/image75.png"/><Relationship Id="rId189" Type="http://schemas.openxmlformats.org/officeDocument/2006/relationships/hyperlink" Target="../52%20&#45936;&#49332;&#47196;&#45768;&#44032;&#51204;&#49436;/&#45936;&#49332;&#47196;&#45768;&#44032;&#51204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45572;&#44032;&#48373;&#51020;16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4396;&#50557;PPT/26&#50640;&#49828;&#44180;/&#50640;&#49828;&#44180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45572;&#44032;&#48373;&#51020;3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45572;&#44032;&#48373;&#51020;24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../&#44396;&#50557;PPT/13&#50669;&#45824;&#49345;/&#50669;&#45824;&#49345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4396;&#50557;PPT/34&#45208;&#54996;/&#45208;&#54996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47%20&#44256;&#47536;&#46020;&#54980;&#49436;/&#44256;&#47536;&#46020;&#54980;&#49436;.pptx" TargetMode="External"/><Relationship Id="rId195" Type="http://schemas.openxmlformats.org/officeDocument/2006/relationships/hyperlink" Target="../55%20&#46356;&#47784;&#45936;&#54980;&#49436;/&#46356;&#47784;&#45936;&#54980;&#49436;.pptx" TargetMode="External"/><Relationship Id="rId209" Type="http://schemas.openxmlformats.org/officeDocument/2006/relationships/hyperlink" Target="../62%20&#50836;&#54620;&#51068;&#49436;/&#50836;&#54620;&#51068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127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45572;&#44032;&#48373;&#51020;11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../&#44396;&#50557;PPT/21&#51204;&#46020;&#49436;/&#51204;&#4602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45572;&#44032;&#48373;&#51020;19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../../&#44396;&#50557;PPT/07&#49324;&#49324;&#44592;/&#49324;&#49324;&#44592;.pptx" TargetMode="External"/><Relationship Id="rId101" Type="http://schemas.openxmlformats.org/officeDocument/2006/relationships/hyperlink" Target="../../&#44396;&#50557;PPT/08&#47355;&#44592;/&#47355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4396;&#50557;PPT/29&#50836;&#50648;/&#50836;&#50648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42%20&#45572;&#44032;&#48373;&#51020;/&#45572;&#44032;&#48373;&#51020;.pptx" TargetMode="External"/><Relationship Id="rId185" Type="http://schemas.openxmlformats.org/officeDocument/2006/relationships/hyperlink" Target="../50%20&#48716;&#47549;&#48372;&#49436;/&#48716;&#47549;&#4837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5572;&#44032;&#48373;&#51020;6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../&#44396;&#50557;PPT/01&#52285;&#49464;&#44592;/&#52285;&#49464;&#44592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4396;&#50557;PPT/24&#50696;&#47112;&#48120;&#50556;/&#50696;&#47112;&#48120;&#5055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45%20&#47196;&#47560;&#49436;/&#47196;&#47560;&#49436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37" Type="http://schemas.openxmlformats.org/officeDocument/2006/relationships/hyperlink" Target="&#45572;&#44032;&#48373;&#51020;1&#51109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45572;&#44032;&#48373;&#51020;22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4396;&#50557;PPT/19&#49884;&#54200;/&#49884;&#5420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&#47560;&#53468;&#48373;&#51020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45572;&#44032;&#48373;&#51020;17&#51109;.pptx" TargetMode="External"/><Relationship Id="rId113" Type="http://schemas.openxmlformats.org/officeDocument/2006/relationships/hyperlink" Target="../../&#44396;&#50557;PPT/14&#50669;&#45824;&#54616;/&#50669;&#45824;&#54616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4396;&#50557;PPT/35&#54616;&#48149;&#44397;/&#54616;&#48149;&#44397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56%20&#46356;&#46020;&#49436;/&#46356;&#46020;&#49436;.pptx" TargetMode="External"/><Relationship Id="rId201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45572;&#44032;&#48373;&#51020;12&#51109;.pptx" TargetMode="External"/><Relationship Id="rId103" Type="http://schemas.openxmlformats.org/officeDocument/2006/relationships/hyperlink" Target="../../&#44396;&#50557;PPT/09&#49324;&#47924;&#50648;&#49345;/&#49324;&#47924;&#50648;&#49345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../&#44396;&#50557;PPT/03&#47112;&#50948;&#44592;/&#47112;&#50948;&#44592;.pptx" TargetMode="External"/><Relationship Id="rId145" Type="http://schemas.openxmlformats.org/officeDocument/2006/relationships/hyperlink" Target="../../&#44396;&#50557;PPT/30&#50500;&#47784;&#49828;/&#50500;&#47784;&#49828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51%20&#44264;&#47196;&#49352;&#49436;/&#44264;&#47196;&#4935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8" Type="http://schemas.openxmlformats.org/officeDocument/2006/relationships/slide" Target="slide14.xml"/><Relationship Id="rId49" Type="http://schemas.openxmlformats.org/officeDocument/2006/relationships/hyperlink" Target="&#45572;&#44032;&#48373;&#51020;7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45572;&#44032;&#48373;&#51020;23&#51109;.pptx" TargetMode="External"/><Relationship Id="rId135" Type="http://schemas.openxmlformats.org/officeDocument/2006/relationships/hyperlink" Target="../../&#44396;&#50557;PPT/25&#50696;&#47112;&#48120;&#50556;&#50528;&#44032;/&#50696;&#47112;&#48120;&#50556;&#50528;&#4403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46%20&#44256;&#47536;&#46020;&#51204;&#49436;/&#44256;&#47536;&#46020;&#51204;&#49436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5572;&#44032;&#48373;&#51020;2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4396;&#50557;PPT/20&#51104;&#50616;/&#51104;&#50616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41%20&#47560;&#44032;&#48373;&#51020;/&#47560;&#44032;&#48373;&#51020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45572;&#44032;&#48373;&#51020;18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64%20&#50836;&#54620;&#49340;&#49436;/&#50836;&#54620;&#49340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../&#44396;&#50557;PPT/15&#50640;&#49828;&#46972;/&#50640;&#49828;&#4697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4396;&#50557;PPT/36&#49828;&#48148;&#45264;/&#49828;&#48148;&#45264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45572;&#44032;&#48373;&#51020;13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57%20&#48716;&#47112;&#47788;&#49436;/&#48716;&#47112;&#47788;&#49436;1&#51109;.pptx" TargetMode="External"/><Relationship Id="rId203" Type="http://schemas.openxmlformats.org/officeDocument/2006/relationships/hyperlink" Target="../59%20&#50556;&#44256;&#48372;&#49436;/&#50556;&#44256;&#48372;&#49436;.pptx" TargetMode="External"/><Relationship Id="rId19" Type="http://schemas.openxmlformats.org/officeDocument/2006/relationships/slide" Target="slide29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0.xml"/><Relationship Id="rId42" Type="http://schemas.openxmlformats.org/officeDocument/2006/relationships/hyperlink" Target="&#45572;&#44032;&#48373;&#51020;3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45572;&#44032;&#48373;&#51020;24&#51109;.pptx" TargetMode="External"/><Relationship Id="rId138" Type="http://schemas.openxmlformats.org/officeDocument/2006/relationships/hyperlink" Target="../../&#44396;&#50557;PPT/26&#50640;&#49828;&#44180;/&#50640;&#49828;&#44180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42%20&#45572;&#44032;&#48373;&#51020;/&#45572;&#44032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9.png"/><Relationship Id="rId74" Type="http://schemas.openxmlformats.org/officeDocument/2006/relationships/hyperlink" Target="&#45572;&#44032;&#48373;&#51020;19&#51109;.pptx" TargetMode="External"/><Relationship Id="rId128" Type="http://schemas.openxmlformats.org/officeDocument/2006/relationships/hyperlink" Target="../../&#44396;&#50557;PPT/21&#51204;&#46020;&#49436;/&#51204;&#46020;&#49436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.xml"/><Relationship Id="rId95" Type="http://schemas.openxmlformats.org/officeDocument/2006/relationships/image" Target="../media/image30.png"/><Relationship Id="rId160" Type="http://schemas.openxmlformats.org/officeDocument/2006/relationships/hyperlink" Target="../../&#44396;&#50557;PPT/37&#54617;&#44060;/&#54617;&#44060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65%20&#50976;&#45796;&#49436;/&#50976;&#45796;&#49436;1&#51109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4.png"/><Relationship Id="rId64" Type="http://schemas.openxmlformats.org/officeDocument/2006/relationships/hyperlink" Target="&#45572;&#44032;&#48373;&#51020;14&#51109;.pptx" TargetMode="External"/><Relationship Id="rId118" Type="http://schemas.openxmlformats.org/officeDocument/2006/relationships/hyperlink" Target="../../&#44396;&#50557;PPT/16&#45712;&#54756;&#48120;&#50556;/&#45712;&#54756;&#48120;&#5055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../&#44396;&#50557;PPT/32&#50836;&#45208;/&#50836;&#4520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53%20&#45936;&#49332;&#47196;&#45768;&#44032;&#54980;&#49436;/&#45936;&#49332;&#47196;&#45768;&#44032;&#54980;&#49436;.pptx" TargetMode="External"/><Relationship Id="rId206" Type="http://schemas.openxmlformats.org/officeDocument/2006/relationships/hyperlink" Target="../60%20&#48288;&#46300;&#47196;&#51204;&#49436;/&#48288;&#46300;&#47196;&#51204;&#49436;.pptx" TargetMode="External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12&#50676;&#50773;&#44592;&#54616;/&#50676;&#50773;&#44592;&#54616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45572;&#44032;&#48373;&#51020;9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../&#44396;&#50557;PPT/05&#49888;&#47749;&#44592;/&#49888;&#47749;&#44592;.pptx" TargetMode="External"/><Relationship Id="rId140" Type="http://schemas.openxmlformats.org/officeDocument/2006/relationships/hyperlink" Target="../../&#44396;&#50557;PPT/27&#45796;&#45768;&#50648;/&#45796;&#45768;&#50648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48%20&#44040;&#46972;&#46356;&#50500;&#49436;/&#44040;&#46972;&#46356;&#50500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2.png"/><Relationship Id="rId44" Type="http://schemas.openxmlformats.org/officeDocument/2006/relationships/hyperlink" Target="&#45572;&#44032;&#48373;&#51020;4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../../&#44396;-&#49888;&#50557;%20&#49457;&#44221;&#47785;&#47197;.pptx" TargetMode="External"/><Relationship Id="rId130" Type="http://schemas.openxmlformats.org/officeDocument/2006/relationships/hyperlink" Target="../../&#44396;&#50557;PPT/22&#50500;&#44032;/&#50500;&#44032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43%20&#50836;&#54620;&#48373;&#51020;/&#50836;&#54620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45572;&#44032;&#48373;&#51020;20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../&#44396;&#50557;PPT/17&#50640;&#49828;&#45908;/&#50640;&#49828;&#45908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3.xml"/><Relationship Id="rId162" Type="http://schemas.openxmlformats.org/officeDocument/2006/relationships/hyperlink" Target="../../&#44396;&#50557;PPT/38&#49828;&#44032;&#47028;/&#49828;&#44032;&#47028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66%20&#50836;&#54620;&#44228;&#49884;&#47197;/&#50836;&#54620;&#44228;&#49884;&#47197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5.png"/><Relationship Id="rId66" Type="http://schemas.openxmlformats.org/officeDocument/2006/relationships/hyperlink" Target="&#45572;&#44032;&#48373;&#51020;15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../&#44396;&#50557;PPT/11&#50676;&#50773;&#44592;&#49345;/&#50676;&#50773;&#44592;&#49345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../&#44396;&#50557;PPT/33&#48120;&#44032;/&#48120;&#44032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54%20&#46356;&#47784;&#45936;&#51204;&#49436;/&#46356;&#47784;&#45936;&#51204;&#49436;.pptx" TargetMode="External"/><Relationship Id="rId208" Type="http://schemas.openxmlformats.org/officeDocument/2006/relationships/hyperlink" Target="../61%20&#48288;&#46300;&#47196;&#54980;&#49436;/&#48288;&#46300;&#47196;&#54980;&#49436;.pptx" TargetMode="External"/><Relationship Id="rId14" Type="http://schemas.openxmlformats.org/officeDocument/2006/relationships/slide" Target="slide26.xml"/><Relationship Id="rId35" Type="http://schemas.openxmlformats.org/officeDocument/2006/relationships/slide" Target="slide18.xml"/><Relationship Id="rId56" Type="http://schemas.openxmlformats.org/officeDocument/2006/relationships/hyperlink" Target="&#45572;&#44032;&#48373;&#51020;10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../&#44396;&#50557;PPT/07&#49324;&#49324;&#44592;/&#49324;&#49324;&#44592;.pptx" TargetMode="External"/><Relationship Id="rId8" Type="http://schemas.openxmlformats.org/officeDocument/2006/relationships/slide" Target="slide23.xml"/><Relationship Id="rId51" Type="http://schemas.openxmlformats.org/officeDocument/2006/relationships/image" Target="../media/image8.png"/><Relationship Id="rId72" Type="http://schemas.openxmlformats.org/officeDocument/2006/relationships/hyperlink" Target="&#45572;&#44032;&#48373;&#51020;18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../&#44396;&#50557;PPT/06&#50668;&#54840;&#49688;&#50500;/&#50668;&#54840;&#49688;&#50500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../&#44396;&#50557;PPT/28&#54840;&#49464;&#50500;/&#54840;&#49464;&#5050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49%20&#50640;&#48288;&#49548;&#49436;/&#50640;&#48288;&#49548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1.xml"/><Relationship Id="rId214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5572;&#44032;&#48373;&#51020;5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../&#44396;&#50557;PPT/15&#50640;&#49828;&#46972;/&#50640;&#49828;&#46972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../&#44396;&#50557;PPT/36&#49828;&#48148;&#45264;/&#49828;&#48148;&#45264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3.png"/><Relationship Id="rId62" Type="http://schemas.openxmlformats.org/officeDocument/2006/relationships/hyperlink" Target="&#45572;&#44032;&#48373;&#51020;13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../../&#44396;&#50557;PPT/02&#52636;&#50528;&#44413;&#44592;/&#52636;&#50528;&#44413;&#44592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../&#44396;&#50557;PPT/23&#51060;&#49324;&#50556;/&#51060;&#49324;&#5055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44%20&#49324;&#46020;&#54665;&#51204;/&#49324;&#46020;&#54665;&#51204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52%20&#45936;&#49332;&#47196;&#45768;&#44032;&#51204;&#49436;/&#45936;&#49332;&#47196;&#45768;&#44032;&#51204;&#49436;.pptx" TargetMode="External"/><Relationship Id="rId204" Type="http://schemas.openxmlformats.org/officeDocument/2006/relationships/hyperlink" Target="../59%20&#50556;&#44256;&#48372;&#49436;/&#50556;&#44256;&#48372;&#49436;.pptx" TargetMode="External"/><Relationship Id="rId220" Type="http://schemas.openxmlformats.org/officeDocument/2006/relationships/image" Target="../media/image93.png"/><Relationship Id="rId15" Type="http://schemas.openxmlformats.org/officeDocument/2006/relationships/slide" Target="slide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../&#44396;&#50557;PPT/10&#49324;&#47924;&#50648;&#54616;/&#49324;&#47924;&#50648;&#54616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5572;&#44032;&#48373;&#51020;8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45572;&#44032;&#48373;&#51020;21&#51109;.pptx" TargetMode="External"/><Relationship Id="rId94" Type="http://schemas.openxmlformats.org/officeDocument/2006/relationships/hyperlink" Target="../../&#44396;&#50557;PPT/04&#48124;&#49688;&#44592;/&#48124;&#49688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../&#44396;&#50557;PPT/18&#50853;&#44592;/&#50853;&#44592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../&#44396;&#50557;PPT/31&#50724;&#48148;&#45852;/&#50724;&#48148;&#45852;1&#51109;.pptx" TargetMode="External"/><Relationship Id="rId164" Type="http://schemas.openxmlformats.org/officeDocument/2006/relationships/hyperlink" Target="../../&#44396;&#50557;PPT/39&#47568;&#46972;&#44592;/&#47568;&#46972;&#44592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7%20&#44256;&#47536;&#46020;&#54980;&#49436;/&#44256;&#47536;&#46020;&#54980;&#49436;.pptx" TargetMode="External"/><Relationship Id="rId210" Type="http://schemas.openxmlformats.org/officeDocument/2006/relationships/hyperlink" Target="../62%20&#50836;&#54620;&#51068;&#49436;/&#50836;&#54620;&#51068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2.xml"/><Relationship Id="rId47" Type="http://schemas.openxmlformats.org/officeDocument/2006/relationships/image" Target="../media/image6.png"/><Relationship Id="rId68" Type="http://schemas.openxmlformats.org/officeDocument/2006/relationships/hyperlink" Target="&#45572;&#44032;&#48373;&#51020;16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../&#44396;&#50557;PPT/13&#50669;&#45824;&#49345;/&#50669;&#45824;&#49345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../&#44396;&#50557;PPT/34&#45208;&#54996;/&#45208;&#54996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55%20&#46356;&#47784;&#45936;&#54980;&#49436;/&#46356;&#47784;&#45936;&#54980;&#49436;.pptx" TargetMode="External"/><Relationship Id="rId200" Type="http://schemas.openxmlformats.org/officeDocument/2006/relationships/hyperlink" Target="../57%20&#48716;&#47112;&#47788;&#49436;/&#48716;&#47112;&#47788;&#49436;1&#51109;.pptx" TargetMode="External"/><Relationship Id="rId16" Type="http://schemas.openxmlformats.org/officeDocument/2006/relationships/slide" Target="slide27.xml"/><Relationship Id="rId221" Type="http://schemas.openxmlformats.org/officeDocument/2006/relationships/image" Target="../media/image128.png"/><Relationship Id="rId37" Type="http://schemas.openxmlformats.org/officeDocument/2006/relationships/slide" Target="slide20.xml"/><Relationship Id="rId58" Type="http://schemas.openxmlformats.org/officeDocument/2006/relationships/hyperlink" Target="&#45572;&#44032;&#48373;&#51020;11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../&#44396;&#50557;PPT/08&#47355;&#44592;/&#47355;&#44592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../&#44396;&#50557;PPT/29&#50836;&#50648;/&#50836;&#50648;.pptx" TargetMode="External"/><Relationship Id="rId90" Type="http://schemas.openxmlformats.org/officeDocument/2006/relationships/hyperlink" Target="../../&#44396;&#50557;PPT/01&#52285;&#49464;&#44592;/&#52285;&#49464;&#44592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50%20&#48716;&#47549;&#48372;&#49436;/&#48716;&#47549;&#48372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3.xml"/><Relationship Id="rId48" Type="http://schemas.openxmlformats.org/officeDocument/2006/relationships/hyperlink" Target="&#45572;&#44032;&#48373;&#51020;6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../&#44396;&#50557;PPT/24&#50696;&#47112;&#48120;&#50556;/&#50696;&#47112;&#48120;&#50556;.pptx" TargetMode="External"/><Relationship Id="rId80" Type="http://schemas.openxmlformats.org/officeDocument/2006/relationships/hyperlink" Target="&#45572;&#44032;&#48373;&#51020;22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45%20&#47196;&#47560;&#49436;/&#47196;&#47560;&#49436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17" Type="http://schemas.openxmlformats.org/officeDocument/2006/relationships/slide" Target="slide8.xml"/><Relationship Id="rId38" Type="http://schemas.openxmlformats.org/officeDocument/2006/relationships/hyperlink" Target="&#45572;&#44032;&#48373;&#51020;1&#51109;.pptx" TargetMode="Externa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../&#44396;&#50557;PPT/19&#49884;&#54200;/&#49884;&#54200;.pptx" TargetMode="External"/><Relationship Id="rId70" Type="http://schemas.openxmlformats.org/officeDocument/2006/relationships/hyperlink" Target="&#45572;&#44032;&#48373;&#51020;17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&#47560;&#53468;&#48373;&#51020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3%20&#50836;&#54620;&#51060;&#49436;/&#50836;&#54620;&#51060;&#49436;1&#51109;.pptx" TargetMode="External"/><Relationship Id="rId28" Type="http://schemas.openxmlformats.org/officeDocument/2006/relationships/slide" Target="slide33.xml"/><Relationship Id="rId49" Type="http://schemas.openxmlformats.org/officeDocument/2006/relationships/image" Target="../media/image7.png"/><Relationship Id="rId114" Type="http://schemas.openxmlformats.org/officeDocument/2006/relationships/hyperlink" Target="../../&#44396;&#50557;PPT/14&#50669;&#45824;&#54616;/&#50669;&#45824;&#54616;.pptx" TargetMode="External"/><Relationship Id="rId60" Type="http://schemas.openxmlformats.org/officeDocument/2006/relationships/hyperlink" Target="&#45572;&#44032;&#48373;&#51020;12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../&#44396;&#50557;PPT/35&#54616;&#48149;&#44397;/&#54616;&#48149;&#44397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56%20&#46356;&#46020;&#49436;/&#46356;&#46020;&#49436;.pptx" TargetMode="External"/><Relationship Id="rId202" Type="http://schemas.openxmlformats.org/officeDocument/2006/relationships/hyperlink" Target="../58%20&#55176;&#48652;&#47532;&#49436;/&#55176;&#48652;&#47532;&#49436;.pptx" TargetMode="External"/><Relationship Id="rId18" Type="http://schemas.openxmlformats.org/officeDocument/2006/relationships/slide" Target="slide28.xml"/><Relationship Id="rId39" Type="http://schemas.openxmlformats.org/officeDocument/2006/relationships/image" Target="../media/image2.png"/><Relationship Id="rId50" Type="http://schemas.openxmlformats.org/officeDocument/2006/relationships/hyperlink" Target="&#45572;&#44032;&#48373;&#51020;7&#51109;.pptx" TargetMode="External"/><Relationship Id="rId104" Type="http://schemas.openxmlformats.org/officeDocument/2006/relationships/hyperlink" Target="../../&#44396;&#50557;PPT/09&#49324;&#47924;&#50648;&#49345;/&#49324;&#47924;&#50648;&#49345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../&#44396;&#50557;PPT/30&#50500;&#47784;&#49828;/&#50500;&#47784;&#49828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51%20&#44264;&#47196;&#49352;&#49436;/&#44264;&#47196;&#49352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../&#44396;&#50557;PPT/03&#47112;&#50948;&#44592;/&#47112;&#50948;&#44592;.pptx" TargetMode="External"/><Relationship Id="rId213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29" Type="http://schemas.openxmlformats.org/officeDocument/2006/relationships/slide" Target="slide14.xml"/><Relationship Id="rId40" Type="http://schemas.openxmlformats.org/officeDocument/2006/relationships/hyperlink" Target="&#45572;&#44032;&#48373;&#51020;2&#51109;.pptx" TargetMode="External"/><Relationship Id="rId115" Type="http://schemas.openxmlformats.org/officeDocument/2006/relationships/image" Target="../media/image40.png"/><Relationship Id="rId136" Type="http://schemas.openxmlformats.org/officeDocument/2006/relationships/hyperlink" Target="../../&#44396;&#50557;PPT/25&#50696;&#47112;&#48120;&#50556;&#50528;&#44032;/&#50696;&#47112;&#48120;&#50556;&#50528;&#44032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46%20&#44256;&#47536;&#46020;&#51204;&#49436;/&#44256;&#47536;&#46020;&#51204;&#49436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45572;&#44032;&#48373;&#51020;23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9.xml"/><Relationship Id="rId30" Type="http://schemas.openxmlformats.org/officeDocument/2006/relationships/slide" Target="slide34.xml"/><Relationship Id="rId105" Type="http://schemas.openxmlformats.org/officeDocument/2006/relationships/image" Target="../media/image35.png"/><Relationship Id="rId126" Type="http://schemas.openxmlformats.org/officeDocument/2006/relationships/hyperlink" Target="../../&#44396;&#50557;PPT/20&#51104;&#50616;/&#51104;&#50616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41%20&#47560;&#44032;&#48373;&#51020;/&#47560;&#44032;&#48373;&#5102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41" name="그룹 40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110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3" name="그룹 4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4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5D3FC9DE-8BDB-4D2B-A09F-BF186BD84BA4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231" name="직선 연결선 2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직선 연결선 231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33" name="그룹 232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234" name="그룹 233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304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38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8E8EF50-99ED-4BB7-B73C-6485DC5F4306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2F89E4A-58CA-4672-834F-0B0A310BFE8E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0912DED-B049-440C-B59C-376F046AAC80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45CF7FE-7F59-4BCD-8EC9-E6E39B8836D5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7837360-C184-40BA-BE16-02FA0736D333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513EA177-16ED-4709-9E03-3052B04C6C96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B8DDBBD-B1C1-424A-9923-D50017EA1A71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70FFE25-AB82-4D34-863B-21B63BF2D231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1318189-1E6C-4A22-9B97-C53114FEF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13314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6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7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8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6921126-CA78-4077-A9F5-1E34B0953EFE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C37667B-0035-454C-BE05-11E34BD24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15362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4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5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6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DA58806C-B29A-4991-AE86-111E5B17F199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7F8E42A-D508-4500-A712-C3F866EFFB70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04946E7-101B-411D-ADA3-15CB4C9AF88D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5CA7DB8-E1ED-4EAA-9AE0-DDE2ECCCA8C1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5A5BD08-A00A-4E47-A57B-3B93FA579D45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5353EA2-40C1-48CD-B721-C2BDBD64ADB5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FBB0EDE-EEA7-46B6-A247-29DD504582DF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713DF555-CDB5-45E1-9FFE-101295C5B704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8C3102-2094-42E5-B6A1-FF6E28939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24578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0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1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2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A7D25AE-8975-4382-B21A-4F5177387A94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78B1F78-8966-44C4-BC05-5CAC928789D5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3A41964-158D-4320-BA2C-DB0202E82860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18A34C5-921D-4883-95D8-29D5268F49B8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BADEFEF-EA7E-493E-A97B-BA61BD39C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29698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0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1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2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8E641738-3AE9-4DA6-B3B9-98BFA3F62492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AE5E103-9290-4E71-A22E-B0539A6404D8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59232ED-8280-4361-94FB-A3B4BD3A2B23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6F90B14E-C83F-40A1-B034-4E91FE4106F7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0E7F37F-DB0C-4B09-A33C-476EC3A7E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52736"/>
            <a:ext cx="11906250" cy="4562475"/>
          </a:xfrm>
          <a:prstGeom prst="rect">
            <a:avLst/>
          </a:prstGeom>
        </p:spPr>
      </p:pic>
      <p:sp>
        <p:nvSpPr>
          <p:cNvPr id="34818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0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1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2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9E1E1E21-4A75-4454-AA7A-61A334F95FAD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C8EA310-A8A5-443D-8958-79426DFF912A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B62BF4A-F147-4A2C-BADE-78B9B96F224F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6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7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48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-2468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6" name="그룹 135"/>
          <p:cNvGrpSpPr/>
          <p:nvPr/>
        </p:nvGrpSpPr>
        <p:grpSpPr>
          <a:xfrm>
            <a:off x="206128" y="-26988"/>
            <a:ext cx="11506496" cy="5976268"/>
            <a:chOff x="206128" y="-26988"/>
            <a:chExt cx="11506496" cy="5976268"/>
          </a:xfrm>
        </p:grpSpPr>
        <p:grpSp>
          <p:nvGrpSpPr>
            <p:cNvPr id="137" name="그룹 136"/>
            <p:cNvGrpSpPr/>
            <p:nvPr/>
          </p:nvGrpSpPr>
          <p:grpSpPr>
            <a:xfrm>
              <a:off x="695400" y="-26988"/>
              <a:ext cx="11017224" cy="5976268"/>
              <a:chOff x="695400" y="-26988"/>
              <a:chExt cx="11017224" cy="5976268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1631950" y="-26988"/>
                <a:ext cx="10080674" cy="410468"/>
                <a:chOff x="1631950" y="-26988"/>
                <a:chExt cx="10080674" cy="410468"/>
              </a:xfrm>
            </p:grpSpPr>
            <p:pic>
              <p:nvPicPr>
                <p:cNvPr id="207" name="Picture 14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0167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Picture 14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0495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Picture 14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6923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Picture 14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29564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Picture 14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989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Picture 15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221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Picture 15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962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Picture 15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90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Picture 15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618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Picture 15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9946" y="188640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Picture 15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50275" y="188640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Picture 15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9016" y="188640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Picture 15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655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Picture 15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2983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Picture 15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6172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Picture 16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2052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Picture 16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238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16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2709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Picture 16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1450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16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778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16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106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Picture 16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2434" y="191393"/>
                  <a:ext cx="309534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16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2763" y="191393"/>
                  <a:ext cx="30953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Picture 16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504" y="191393"/>
                  <a:ext cx="31112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" name="그룹 139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41" name="그림 8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8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8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8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8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9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9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9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9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9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9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9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9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9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9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10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10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10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10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10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10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10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10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10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10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11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11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11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11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11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11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11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1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1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1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2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2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2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2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8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8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8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8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2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28" y="90214"/>
              <a:ext cx="942975" cy="581025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86FEF23-8C4C-4236-A6BA-885F14D75332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14475"/>
            <a:ext cx="1190625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1226</Words>
  <Application>Microsoft Office PowerPoint</Application>
  <PresentationFormat>와이드스크린</PresentationFormat>
  <Paragraphs>1226</Paragraphs>
  <Slides>35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0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19</cp:revision>
  <dcterms:modified xsi:type="dcterms:W3CDTF">2020-03-03T02:11:21Z</dcterms:modified>
</cp:coreProperties>
</file>