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44" autoAdjust="0"/>
    <p:restoredTop sz="94251" autoAdjust="0"/>
  </p:normalViewPr>
  <p:slideViewPr>
    <p:cSldViewPr>
      <p:cViewPr varScale="1">
        <p:scale>
          <a:sx n="34" d="100"/>
          <a:sy n="34" d="100"/>
        </p:scale>
        <p:origin x="78" y="72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1E6BF-A7FE-4FB3-B374-5B2CCE6E1F1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80118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CAEB09-94BE-49A2-95FA-843496F9C2C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1374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84F99A-4189-4244-971D-C4168CAB71F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37608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C5D5C-D1B7-49CF-B4DB-1814AF6A1C4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28091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CAA342-672D-4683-91DF-9274B80B1D8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6190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4D1084-C6D3-45F5-A612-4EF0E8A0002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83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DE573C-DFE4-41F6-881C-16B33579570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59469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B7D24-CB8F-4384-9AB4-2D3BDF7FC93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539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2418B7-E989-4240-A374-56232C62A96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74735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D600AA-0622-4A0C-A992-6565DBD3296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70065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41F5F3-3BA6-4983-A271-62D3640370F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50191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E29B9DF-3CAF-490A-A8DC-3516B8849DA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1236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31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1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1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38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33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1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07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08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11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12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13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14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15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16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17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18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19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20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21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252" Type="http://schemas.openxmlformats.org/officeDocument/2006/relationships/image" Target="../media/image122.png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23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24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25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26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27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28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29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30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31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32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33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34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35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36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37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38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39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40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41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42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43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44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39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45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40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46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41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47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_rels/slide42.xml.rels><?xml version="1.0" encoding="UTF-8" standalone="yes"?>
<Relationships xmlns="http://schemas.openxmlformats.org/package/2006/relationships"><Relationship Id="rId117" Type="http://schemas.openxmlformats.org/officeDocument/2006/relationships/hyperlink" Target="&#50669;&#45824;&#54616;36&#51109;.pptx" TargetMode="External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hyperlink" Target="&#50669;&#45824;&#54616;08&#51109;.pptx" TargetMode="External"/><Relationship Id="rId84" Type="http://schemas.openxmlformats.org/officeDocument/2006/relationships/image" Target="../media/image22.png"/><Relationship Id="rId138" Type="http://schemas.openxmlformats.org/officeDocument/2006/relationships/image" Target="../media/image49.png"/><Relationship Id="rId159" Type="http://schemas.openxmlformats.org/officeDocument/2006/relationships/hyperlink" Target="../21&#51204;&#46020;&#49436;/&#51204;&#46020;&#49436;.pptx" TargetMode="External"/><Relationship Id="rId170" Type="http://schemas.openxmlformats.org/officeDocument/2006/relationships/image" Target="../media/image65.png"/><Relationship Id="rId191" Type="http://schemas.openxmlformats.org/officeDocument/2006/relationships/hyperlink" Target="../37&#54617;&#44060;/&#54617;&#44060;.pptx" TargetMode="External"/><Relationship Id="rId205" Type="http://schemas.openxmlformats.org/officeDocument/2006/relationships/hyperlink" Target="../../&#49888;&#50557;PPT/44%20&#49324;&#46020;&#54665;&#51204;/&#49324;&#46020;&#54665;&#51204;.pptx" TargetMode="External"/><Relationship Id="rId226" Type="http://schemas.openxmlformats.org/officeDocument/2006/relationships/image" Target="../media/image93.png"/><Relationship Id="rId247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hyperlink" Target="&#50669;&#45824;&#54616;31&#51109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54616;03&#51109;.pptx" TargetMode="External"/><Relationship Id="rId74" Type="http://schemas.openxmlformats.org/officeDocument/2006/relationships/image" Target="../media/image17.png"/><Relationship Id="rId128" Type="http://schemas.openxmlformats.org/officeDocument/2006/relationships/image" Target="../media/image44.png"/><Relationship Id="rId149" Type="http://schemas.openxmlformats.org/officeDocument/2006/relationships/hyperlink" Target="../16&#45712;&#54756;&#48120;&#50556;/&#45712;&#54756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54616;24&#51109;.pptx" TargetMode="External"/><Relationship Id="rId160" Type="http://schemas.openxmlformats.org/officeDocument/2006/relationships/image" Target="../media/image60.png"/><Relationship Id="rId181" Type="http://schemas.openxmlformats.org/officeDocument/2006/relationships/hyperlink" Target="../32&#50836;&#45208;/&#50836;&#45208;.pptx" TargetMode="External"/><Relationship Id="rId216" Type="http://schemas.openxmlformats.org/officeDocument/2006/relationships/image" Target="../media/image88.png"/><Relationship Id="rId237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8.xml"/><Relationship Id="rId64" Type="http://schemas.openxmlformats.org/officeDocument/2006/relationships/image" Target="../media/image12.png"/><Relationship Id="rId118" Type="http://schemas.openxmlformats.org/officeDocument/2006/relationships/image" Target="../media/image39.png"/><Relationship Id="rId139" Type="http://schemas.openxmlformats.org/officeDocument/2006/relationships/hyperlink" Target="../12&#50676;&#50773;&#44592;&#54616;/&#50676;&#50773;&#44592;&#54616;.pptx" TargetMode="External"/><Relationship Id="rId85" Type="http://schemas.openxmlformats.org/officeDocument/2006/relationships/hyperlink" Target="&#50669;&#45824;&#54616;19&#51109;.pptx" TargetMode="External"/><Relationship Id="rId150" Type="http://schemas.openxmlformats.org/officeDocument/2006/relationships/image" Target="../media/image55.png"/><Relationship Id="rId171" Type="http://schemas.openxmlformats.org/officeDocument/2006/relationships/hyperlink" Target="../27&#45796;&#45768;&#50648;/&#45796;&#45768;&#50648;.pptx" TargetMode="External"/><Relationship Id="rId192" Type="http://schemas.openxmlformats.org/officeDocument/2006/relationships/image" Target="../media/image76.png"/><Relationship Id="rId206" Type="http://schemas.openxmlformats.org/officeDocument/2006/relationships/image" Target="../media/image83.png"/><Relationship Id="rId227" Type="http://schemas.openxmlformats.org/officeDocument/2006/relationships/hyperlink" Target="../../&#49888;&#50557;PPT/55%20&#46356;&#47784;&#45936;&#54980;&#49436;/&#46356;&#47784;&#45936;&#54980;&#49436;.pptx" TargetMode="External"/><Relationship Id="rId248" Type="http://schemas.openxmlformats.org/officeDocument/2006/relationships/image" Target="../media/image104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4.png"/><Relationship Id="rId129" Type="http://schemas.openxmlformats.org/officeDocument/2006/relationships/hyperlink" Target="../06&#50668;&#54840;&#49688;&#50500;/&#50668;&#54840;&#49688;&#50500;.pptx" TargetMode="External"/><Relationship Id="rId54" Type="http://schemas.openxmlformats.org/officeDocument/2006/relationships/image" Target="../media/image7.png"/><Relationship Id="rId75" Type="http://schemas.openxmlformats.org/officeDocument/2006/relationships/hyperlink" Target="&#50669;&#45824;&#54616;14&#51109;.pptx" TargetMode="External"/><Relationship Id="rId96" Type="http://schemas.openxmlformats.org/officeDocument/2006/relationships/image" Target="../media/image28.png"/><Relationship Id="rId140" Type="http://schemas.openxmlformats.org/officeDocument/2006/relationships/image" Target="../media/image50.png"/><Relationship Id="rId161" Type="http://schemas.openxmlformats.org/officeDocument/2006/relationships/hyperlink" Target="../22&#50500;&#44032;/&#50500;&#44032;.pptx" TargetMode="External"/><Relationship Id="rId182" Type="http://schemas.openxmlformats.org/officeDocument/2006/relationships/image" Target="../media/image71.png"/><Relationship Id="rId217" Type="http://schemas.openxmlformats.org/officeDocument/2006/relationships/hyperlink" Target="../../&#49888;&#50557;PPT/50%20&#48716;&#47549;&#48372;&#49436;/&#48716;&#47549;&#48372;&#49436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99.png"/><Relationship Id="rId23" Type="http://schemas.openxmlformats.org/officeDocument/2006/relationships/slide" Target="slide12.xml"/><Relationship Id="rId119" Type="http://schemas.openxmlformats.org/officeDocument/2006/relationships/hyperlink" Target="../02&#52636;&#50528;&#44413;&#44592;/&#52636;&#50528;&#44413;&#44592;.pptx" TargetMode="External"/><Relationship Id="rId44" Type="http://schemas.openxmlformats.org/officeDocument/2006/relationships/hyperlink" Target="../../&#44396;-&#49888;&#50557;%20&#49457;&#44221;&#47785;&#47197;.pptx" TargetMode="External"/><Relationship Id="rId65" Type="http://schemas.openxmlformats.org/officeDocument/2006/relationships/hyperlink" Target="&#50669;&#45824;&#54616;09&#51109;.pptx" TargetMode="External"/><Relationship Id="rId86" Type="http://schemas.openxmlformats.org/officeDocument/2006/relationships/image" Target="../media/image23.png"/><Relationship Id="rId130" Type="http://schemas.openxmlformats.org/officeDocument/2006/relationships/image" Target="../media/image45.png"/><Relationship Id="rId151" Type="http://schemas.openxmlformats.org/officeDocument/2006/relationships/hyperlink" Target="../17&#50640;&#49828;&#45908;/&#50640;&#49828;&#45908;.pptx" TargetMode="External"/><Relationship Id="rId172" Type="http://schemas.openxmlformats.org/officeDocument/2006/relationships/image" Target="../media/image66.png"/><Relationship Id="rId193" Type="http://schemas.openxmlformats.org/officeDocument/2006/relationships/hyperlink" Target="../38&#49828;&#44032;&#47028;/&#49828;&#44032;&#47028;.pptx" TargetMode="External"/><Relationship Id="rId207" Type="http://schemas.openxmlformats.org/officeDocument/2006/relationships/hyperlink" Target="../../&#49888;&#50557;PPT/45%20&#47196;&#47560;&#49436;/&#47196;&#47560;&#49436;.pptx" TargetMode="External"/><Relationship Id="rId228" Type="http://schemas.openxmlformats.org/officeDocument/2006/relationships/image" Target="../media/image94.png"/><Relationship Id="rId249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0669;&#45824;&#54616;32&#51109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54616;04&#51109;.pptx" TargetMode="External"/><Relationship Id="rId76" Type="http://schemas.openxmlformats.org/officeDocument/2006/relationships/image" Target="../media/image18.png"/><Relationship Id="rId97" Type="http://schemas.openxmlformats.org/officeDocument/2006/relationships/hyperlink" Target="&#50669;&#45824;&#54616;25&#51109;.pptx" TargetMode="External"/><Relationship Id="rId120" Type="http://schemas.openxmlformats.org/officeDocument/2006/relationships/image" Target="../media/image40.png"/><Relationship Id="rId141" Type="http://schemas.openxmlformats.org/officeDocument/2006/relationships/hyperlink" Target="../11&#50676;&#50773;&#44592;&#49345;/&#50676;&#50773;&#44592;&#49345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1.png"/><Relationship Id="rId183" Type="http://schemas.openxmlformats.org/officeDocument/2006/relationships/hyperlink" Target="../33&#48120;&#44032;/&#48120;&#44032;.pptx" TargetMode="External"/><Relationship Id="rId218" Type="http://schemas.openxmlformats.org/officeDocument/2006/relationships/image" Target="../media/image89.png"/><Relationship Id="rId239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image" Target="../media/image105.png"/><Relationship Id="rId24" Type="http://schemas.openxmlformats.org/officeDocument/2006/relationships/slide" Target="slide32.xml"/><Relationship Id="rId45" Type="http://schemas.openxmlformats.org/officeDocument/2006/relationships/image" Target="../media/image2.png"/><Relationship Id="rId66" Type="http://schemas.openxmlformats.org/officeDocument/2006/relationships/image" Target="../media/image13.png"/><Relationship Id="rId87" Type="http://schemas.openxmlformats.org/officeDocument/2006/relationships/hyperlink" Target="&#50669;&#45824;&#54616;20&#51109;.pptx" TargetMode="External"/><Relationship Id="rId110" Type="http://schemas.openxmlformats.org/officeDocument/2006/relationships/image" Target="../media/image35.png"/><Relationship Id="rId131" Type="http://schemas.openxmlformats.org/officeDocument/2006/relationships/hyperlink" Target="../07&#49324;&#49324;&#44592;/&#49324;&#49324;&#44592;.pptx" TargetMode="External"/><Relationship Id="rId152" Type="http://schemas.openxmlformats.org/officeDocument/2006/relationships/image" Target="../media/image56.png"/><Relationship Id="rId173" Type="http://schemas.openxmlformats.org/officeDocument/2006/relationships/hyperlink" Target="../28&#54840;&#49464;&#50500;/&#54840;&#49464;&#50500;.pptx" TargetMode="External"/><Relationship Id="rId194" Type="http://schemas.openxmlformats.org/officeDocument/2006/relationships/image" Target="../media/image77.png"/><Relationship Id="rId208" Type="http://schemas.openxmlformats.org/officeDocument/2006/relationships/image" Target="../media/image84.png"/><Relationship Id="rId229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image" Target="../media/image100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8.png"/><Relationship Id="rId77" Type="http://schemas.openxmlformats.org/officeDocument/2006/relationships/hyperlink" Target="&#50669;&#45824;&#54616;15&#51109;.pptx" TargetMode="External"/><Relationship Id="rId100" Type="http://schemas.openxmlformats.org/officeDocument/2006/relationships/image" Target="../media/image30.png"/><Relationship Id="rId8" Type="http://schemas.openxmlformats.org/officeDocument/2006/relationships/slide" Target="slide4.xml"/><Relationship Id="rId98" Type="http://schemas.openxmlformats.org/officeDocument/2006/relationships/image" Target="../media/image29.png"/><Relationship Id="rId121" Type="http://schemas.openxmlformats.org/officeDocument/2006/relationships/hyperlink" Target="&#52285;&#49464;&#44592;.pptx" TargetMode="External"/><Relationship Id="rId142" Type="http://schemas.openxmlformats.org/officeDocument/2006/relationships/image" Target="../media/image51.png"/><Relationship Id="rId163" Type="http://schemas.openxmlformats.org/officeDocument/2006/relationships/hyperlink" Target="../23&#51060;&#49324;&#50556;/&#51060;&#49324;&#50556;.pptx" TargetMode="External"/><Relationship Id="rId184" Type="http://schemas.openxmlformats.org/officeDocument/2006/relationships/image" Target="../media/image72.png"/><Relationship Id="rId219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image" Target="../media/image95.png"/><Relationship Id="rId251" Type="http://schemas.openxmlformats.org/officeDocument/2006/relationships/image" Target="../media/image148.png"/><Relationship Id="rId25" Type="http://schemas.openxmlformats.org/officeDocument/2006/relationships/slide" Target="slide13.xml"/><Relationship Id="rId46" Type="http://schemas.openxmlformats.org/officeDocument/2006/relationships/image" Target="../media/image3.png"/><Relationship Id="rId67" Type="http://schemas.openxmlformats.org/officeDocument/2006/relationships/hyperlink" Target="&#50669;&#45824;&#54616;10&#51109;.pptx" TargetMode="External"/><Relationship Id="rId88" Type="http://schemas.openxmlformats.org/officeDocument/2006/relationships/image" Target="../media/image24.png"/><Relationship Id="rId111" Type="http://schemas.openxmlformats.org/officeDocument/2006/relationships/hyperlink" Target="&#50669;&#45824;&#54616;33&#51109;.pptx" TargetMode="External"/><Relationship Id="rId132" Type="http://schemas.openxmlformats.org/officeDocument/2006/relationships/image" Target="../media/image46.png"/><Relationship Id="rId153" Type="http://schemas.openxmlformats.org/officeDocument/2006/relationships/hyperlink" Target="../18&#50853;&#44592;/&#50853;&#44592;.pptx" TargetMode="External"/><Relationship Id="rId174" Type="http://schemas.openxmlformats.org/officeDocument/2006/relationships/image" Target="../media/image67.png"/><Relationship Id="rId195" Type="http://schemas.openxmlformats.org/officeDocument/2006/relationships/hyperlink" Target="../39&#47568;&#46972;&#44592;/&#47568;&#46972;&#44592;.pptx" TargetMode="External"/><Relationship Id="rId209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image" Target="../media/image90.png"/><Relationship Id="rId241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54616;05&#51109;.pptx" TargetMode="External"/><Relationship Id="rId78" Type="http://schemas.openxmlformats.org/officeDocument/2006/relationships/image" Target="../media/image19.png"/><Relationship Id="rId99" Type="http://schemas.openxmlformats.org/officeDocument/2006/relationships/hyperlink" Target="&#50669;&#45824;&#54616;26&#51109;.pptx" TargetMode="External"/><Relationship Id="rId101" Type="http://schemas.openxmlformats.org/officeDocument/2006/relationships/hyperlink" Target="&#50669;&#45824;&#54616;28&#51109;.pptx" TargetMode="External"/><Relationship Id="rId122" Type="http://schemas.openxmlformats.org/officeDocument/2006/relationships/image" Target="../media/image41.png"/><Relationship Id="rId143" Type="http://schemas.openxmlformats.org/officeDocument/2006/relationships/hyperlink" Target="../13&#50669;&#45824;&#49345;/&#50669;&#45824;&#49345;.pptx" TargetMode="External"/><Relationship Id="rId164" Type="http://schemas.openxmlformats.org/officeDocument/2006/relationships/image" Target="../media/image62.png"/><Relationship Id="rId185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0.png"/><Relationship Id="rId210" Type="http://schemas.openxmlformats.org/officeDocument/2006/relationships/image" Target="../media/image85.png"/><Relationship Id="rId215" Type="http://schemas.openxmlformats.org/officeDocument/2006/relationships/hyperlink" Target="../../&#49888;&#50557;PPT/49%20&#50640;&#48288;&#49548;&#49436;/&#50640;&#48288;&#49548;&#49436;.pptx" TargetMode="External"/><Relationship Id="rId236" Type="http://schemas.openxmlformats.org/officeDocument/2006/relationships/image" Target="../media/image98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57%20&#48716;&#47112;&#47788;&#49436;/&#48716;&#47112;&#47788;&#49436;1&#51109;.pptx" TargetMode="External"/><Relationship Id="rId47" Type="http://schemas.openxmlformats.org/officeDocument/2006/relationships/hyperlink" Target="&#50669;&#45824;&#54616;27&#51109;.pptx" TargetMode="External"/><Relationship Id="rId68" Type="http://schemas.openxmlformats.org/officeDocument/2006/relationships/image" Target="../media/image14.png"/><Relationship Id="rId89" Type="http://schemas.openxmlformats.org/officeDocument/2006/relationships/hyperlink" Target="&#50669;&#45824;&#54616;21&#51109;.pptx" TargetMode="External"/><Relationship Id="rId112" Type="http://schemas.openxmlformats.org/officeDocument/2006/relationships/image" Target="../media/image36.png"/><Relationship Id="rId133" Type="http://schemas.openxmlformats.org/officeDocument/2006/relationships/hyperlink" Target="../08&#47355;&#44592;/&#47355;&#44592;.pptx" TargetMode="External"/><Relationship Id="rId154" Type="http://schemas.openxmlformats.org/officeDocument/2006/relationships/image" Target="../media/image57.png"/><Relationship Id="rId175" Type="http://schemas.openxmlformats.org/officeDocument/2006/relationships/hyperlink" Target="../29&#50836;&#50648;/&#50836;&#50648;.pptx" TargetMode="External"/><Relationship Id="rId196" Type="http://schemas.openxmlformats.org/officeDocument/2006/relationships/image" Target="../media/image78.png"/><Relationship Id="rId200" Type="http://schemas.openxmlformats.org/officeDocument/2006/relationships/image" Target="../media/image80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2" Type="http://schemas.openxmlformats.org/officeDocument/2006/relationships/image" Target="../media/image101.png"/><Relationship Id="rId37" Type="http://schemas.openxmlformats.org/officeDocument/2006/relationships/slide" Target="slide19.xml"/><Relationship Id="rId58" Type="http://schemas.openxmlformats.org/officeDocument/2006/relationships/image" Target="../media/image9.png"/><Relationship Id="rId79" Type="http://schemas.openxmlformats.org/officeDocument/2006/relationships/hyperlink" Target="&#50669;&#45824;&#54616;16&#51109;.pptx" TargetMode="External"/><Relationship Id="rId102" Type="http://schemas.openxmlformats.org/officeDocument/2006/relationships/image" Target="../media/image31.png"/><Relationship Id="rId123" Type="http://schemas.openxmlformats.org/officeDocument/2006/relationships/hyperlink" Target="../03&#47112;&#50948;&#44592;/&#47112;&#50948;&#44592;.pptx" TargetMode="External"/><Relationship Id="rId144" Type="http://schemas.openxmlformats.org/officeDocument/2006/relationships/image" Target="../media/image52.png"/><Relationship Id="rId90" Type="http://schemas.openxmlformats.org/officeDocument/2006/relationships/image" Target="../media/image25.png"/><Relationship Id="rId165" Type="http://schemas.openxmlformats.org/officeDocument/2006/relationships/hyperlink" Target="../24&#50696;&#47112;&#48120;&#50556;/&#50696;&#47112;&#48120;&#50556;.pptx" TargetMode="External"/><Relationship Id="rId186" Type="http://schemas.openxmlformats.org/officeDocument/2006/relationships/image" Target="../media/image73.png"/><Relationship Id="rId211" Type="http://schemas.openxmlformats.org/officeDocument/2006/relationships/hyperlink" Target="../../&#49888;&#50557;PPT/47%20&#44256;&#47536;&#46020;&#54980;&#49436;/&#44256;&#47536;&#46020;&#54980;&#49436;.pptx" TargetMode="External"/><Relationship Id="rId232" Type="http://schemas.openxmlformats.org/officeDocument/2006/relationships/image" Target="../media/image96.png"/><Relationship Id="rId27" Type="http://schemas.openxmlformats.org/officeDocument/2006/relationships/slide" Target="slide14.xml"/><Relationship Id="rId48" Type="http://schemas.openxmlformats.org/officeDocument/2006/relationships/image" Target="../media/image4.png"/><Relationship Id="rId69" Type="http://schemas.openxmlformats.org/officeDocument/2006/relationships/hyperlink" Target="&#50669;&#45824;&#54616;11&#51109;.pptx" TargetMode="External"/><Relationship Id="rId113" Type="http://schemas.openxmlformats.org/officeDocument/2006/relationships/hyperlink" Target="&#50669;&#45824;&#54616;34&#51109;.pptx" TargetMode="External"/><Relationship Id="rId134" Type="http://schemas.openxmlformats.org/officeDocument/2006/relationships/image" Target="../media/image47.png"/><Relationship Id="rId80" Type="http://schemas.openxmlformats.org/officeDocument/2006/relationships/image" Target="../media/image20.png"/><Relationship Id="rId155" Type="http://schemas.openxmlformats.org/officeDocument/2006/relationships/hyperlink" Target="../19&#49884;&#54200;/&#49884;&#54200;.pptx" TargetMode="External"/><Relationship Id="rId176" Type="http://schemas.openxmlformats.org/officeDocument/2006/relationships/image" Target="../media/image68.png"/><Relationship Id="rId197" Type="http://schemas.openxmlformats.org/officeDocument/2006/relationships/hyperlink" Target="../../&#49888;&#50557;PPT/40%20&#47560;&#53468;&#48373;&#51020;/&#47560;&#53468;&#48373;&#51020;.pptx" TargetMode="External"/><Relationship Id="rId201" Type="http://schemas.openxmlformats.org/officeDocument/2006/relationships/hyperlink" Target="../../&#49888;&#50557;PPT/42%20&#45572;&#44032;&#48373;&#51020;/&#45572;&#44032;&#48373;&#51020;.pptx" TargetMode="External"/><Relationship Id="rId222" Type="http://schemas.openxmlformats.org/officeDocument/2006/relationships/image" Target="../media/image91.png"/><Relationship Id="rId243" Type="http://schemas.openxmlformats.org/officeDocument/2006/relationships/hyperlink" Target="../../&#49888;&#50557;PPT/63%20&#50836;&#54620;&#51060;&#49436;/&#50836;&#54620;&#51060;&#49436;1&#51109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54616;06&#51109;.pptx" TargetMode="External"/><Relationship Id="rId103" Type="http://schemas.openxmlformats.org/officeDocument/2006/relationships/hyperlink" Target="&#50669;&#45824;&#54616;29&#51109;.pptx" TargetMode="External"/><Relationship Id="rId124" Type="http://schemas.openxmlformats.org/officeDocument/2006/relationships/image" Target="../media/image42.png"/><Relationship Id="rId70" Type="http://schemas.openxmlformats.org/officeDocument/2006/relationships/image" Target="../media/image15.png"/><Relationship Id="rId91" Type="http://schemas.openxmlformats.org/officeDocument/2006/relationships/hyperlink" Target="&#50669;&#45824;&#54616;22&#51109;.pptx" TargetMode="External"/><Relationship Id="rId145" Type="http://schemas.openxmlformats.org/officeDocument/2006/relationships/hyperlink" Target="../14&#50669;&#45824;&#54616;/&#50669;&#45824;&#54616;.pptx" TargetMode="External"/><Relationship Id="rId166" Type="http://schemas.openxmlformats.org/officeDocument/2006/relationships/image" Target="../media/image63.png"/><Relationship Id="rId187" Type="http://schemas.openxmlformats.org/officeDocument/2006/relationships/hyperlink" Target="../35&#54616;&#48149;&#44397;/&#54616;&#48149;&#44397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6.png"/><Relationship Id="rId233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54616;01&#51109;.pptx" TargetMode="External"/><Relationship Id="rId114" Type="http://schemas.openxmlformats.org/officeDocument/2006/relationships/image" Target="../media/image37.png"/><Relationship Id="rId60" Type="http://schemas.openxmlformats.org/officeDocument/2006/relationships/image" Target="../media/image10.png"/><Relationship Id="rId81" Type="http://schemas.openxmlformats.org/officeDocument/2006/relationships/hyperlink" Target="&#50669;&#45824;&#54616;17&#51109;.pptx" TargetMode="External"/><Relationship Id="rId135" Type="http://schemas.openxmlformats.org/officeDocument/2006/relationships/hyperlink" Target="../09&#49324;&#47924;&#50648;&#49345;/&#49324;&#47924;&#50648;&#49345;.pptx" TargetMode="External"/><Relationship Id="rId156" Type="http://schemas.openxmlformats.org/officeDocument/2006/relationships/image" Target="../media/image58.png"/><Relationship Id="rId177" Type="http://schemas.openxmlformats.org/officeDocument/2006/relationships/hyperlink" Target="../30&#50500;&#47784;&#49828;/&#50500;&#47784;&#49828;.pptx" TargetMode="External"/><Relationship Id="rId198" Type="http://schemas.openxmlformats.org/officeDocument/2006/relationships/image" Target="../media/image79.png"/><Relationship Id="rId202" Type="http://schemas.openxmlformats.org/officeDocument/2006/relationships/image" Target="../media/image81.png"/><Relationship Id="rId2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4" Type="http://schemas.openxmlformats.org/officeDocument/2006/relationships/image" Target="../media/image102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5.png"/><Relationship Id="rId104" Type="http://schemas.openxmlformats.org/officeDocument/2006/relationships/image" Target="../media/image32.png"/><Relationship Id="rId125" Type="http://schemas.openxmlformats.org/officeDocument/2006/relationships/hyperlink" Target="../04&#48124;&#49688;&#44592;/&#48124;&#49688;&#44592;.pptx" TargetMode="External"/><Relationship Id="rId146" Type="http://schemas.openxmlformats.org/officeDocument/2006/relationships/image" Target="../media/image53.png"/><Relationship Id="rId167" Type="http://schemas.openxmlformats.org/officeDocument/2006/relationships/hyperlink" Target="../25&#50696;&#47112;&#48120;&#50556;&#50528;&#44032;/&#50696;&#47112;&#48120;&#50556;&#50528;&#44032;.pptx" TargetMode="External"/><Relationship Id="rId188" Type="http://schemas.openxmlformats.org/officeDocument/2006/relationships/image" Target="../media/image74.png"/><Relationship Id="rId71" Type="http://schemas.openxmlformats.org/officeDocument/2006/relationships/hyperlink" Target="&#50669;&#45824;&#54616;12&#51109;.pptx" TargetMode="External"/><Relationship Id="rId92" Type="http://schemas.openxmlformats.org/officeDocument/2006/relationships/image" Target="../media/image26.png"/><Relationship Id="rId213" Type="http://schemas.openxmlformats.org/officeDocument/2006/relationships/hyperlink" Target="../../&#49888;&#50557;PPT/48%20&#44040;&#46972;&#46356;&#50500;&#49436;/&#44040;&#46972;&#46356;&#50500;&#49436;.pptx" TargetMode="External"/><Relationship Id="rId234" Type="http://schemas.openxmlformats.org/officeDocument/2006/relationships/image" Target="../media/image97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&#50669;&#45824;&#54616;35&#51109;.pptx" TargetMode="External"/><Relationship Id="rId136" Type="http://schemas.openxmlformats.org/officeDocument/2006/relationships/image" Target="../media/image48.png"/><Relationship Id="rId157" Type="http://schemas.openxmlformats.org/officeDocument/2006/relationships/hyperlink" Target="../20&#51104;&#50616;/&#51104;&#50616;.pptx" TargetMode="External"/><Relationship Id="rId178" Type="http://schemas.openxmlformats.org/officeDocument/2006/relationships/image" Target="../media/image69.png"/><Relationship Id="rId61" Type="http://schemas.openxmlformats.org/officeDocument/2006/relationships/hyperlink" Target="&#50669;&#45824;&#54616;07&#51109;.pptx" TargetMode="External"/><Relationship Id="rId82" Type="http://schemas.openxmlformats.org/officeDocument/2006/relationships/image" Target="../media/image21.png"/><Relationship Id="rId199" Type="http://schemas.openxmlformats.org/officeDocument/2006/relationships/hyperlink" Target="../../&#49888;&#50557;PPT/41%20&#47560;&#44032;&#48373;&#51020;/&#47560;&#44032;&#48373;&#51020;.pptx" TargetMode="External"/><Relationship Id="rId203" Type="http://schemas.openxmlformats.org/officeDocument/2006/relationships/hyperlink" Target="../../&#49888;&#50557;PPT/43%20&#50836;&#54620;&#48373;&#51020;/&#50836;&#54620;&#48373;&#51020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2.png"/><Relationship Id="rId245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slide" Target="slide35.xml"/><Relationship Id="rId105" Type="http://schemas.openxmlformats.org/officeDocument/2006/relationships/hyperlink" Target="&#50669;&#45824;&#54616;30&#51109;.pptx" TargetMode="External"/><Relationship Id="rId126" Type="http://schemas.openxmlformats.org/officeDocument/2006/relationships/image" Target="../media/image43.png"/><Relationship Id="rId147" Type="http://schemas.openxmlformats.org/officeDocument/2006/relationships/hyperlink" Target="../15&#50640;&#49828;&#46972;/&#50640;&#49828;&#46972;.pptx" TargetMode="External"/><Relationship Id="rId168" Type="http://schemas.openxmlformats.org/officeDocument/2006/relationships/image" Target="../media/image64.png"/><Relationship Id="rId51" Type="http://schemas.openxmlformats.org/officeDocument/2006/relationships/hyperlink" Target="&#50669;&#45824;&#54616;02&#51109;.pptx" TargetMode="External"/><Relationship Id="rId72" Type="http://schemas.openxmlformats.org/officeDocument/2006/relationships/image" Target="../media/image16.png"/><Relationship Id="rId93" Type="http://schemas.openxmlformats.org/officeDocument/2006/relationships/hyperlink" Target="&#50669;&#45824;&#54616;23&#51109;.pptx" TargetMode="External"/><Relationship Id="rId189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7.png"/><Relationship Id="rId235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image" Target="../media/image38.png"/><Relationship Id="rId137" Type="http://schemas.openxmlformats.org/officeDocument/2006/relationships/hyperlink" Target="../10&#49324;&#47924;&#50648;&#54616;/&#49324;&#47924;&#50648;&#54616;.pptx" TargetMode="External"/><Relationship Id="rId158" Type="http://schemas.openxmlformats.org/officeDocument/2006/relationships/image" Target="../media/image59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image" Target="../media/image11.png"/><Relationship Id="rId83" Type="http://schemas.openxmlformats.org/officeDocument/2006/relationships/hyperlink" Target="&#50669;&#45824;&#54616;18&#51109;.pptx" TargetMode="External"/><Relationship Id="rId179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image" Target="../media/image75.png"/><Relationship Id="rId204" Type="http://schemas.openxmlformats.org/officeDocument/2006/relationships/image" Target="../media/image82.png"/><Relationship Id="rId225" Type="http://schemas.openxmlformats.org/officeDocument/2006/relationships/hyperlink" Target="../../&#49888;&#50557;PPT/54%20&#46356;&#47784;&#45936;&#51204;&#49436;/&#46356;&#47784;&#45936;&#51204;&#49436;.pptx" TargetMode="External"/><Relationship Id="rId246" Type="http://schemas.openxmlformats.org/officeDocument/2006/relationships/image" Target="../media/image103.png"/><Relationship Id="rId106" Type="http://schemas.openxmlformats.org/officeDocument/2006/relationships/image" Target="../media/image33.png"/><Relationship Id="rId127" Type="http://schemas.openxmlformats.org/officeDocument/2006/relationships/hyperlink" Target="../05&#49888;&#47749;&#44592;/&#49888;&#47749;&#44592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6.png"/><Relationship Id="rId73" Type="http://schemas.openxmlformats.org/officeDocument/2006/relationships/hyperlink" Target="&#50669;&#45824;&#54616;13&#51109;.pptx" TargetMode="External"/><Relationship Id="rId94" Type="http://schemas.openxmlformats.org/officeDocument/2006/relationships/image" Target="../media/image27.png"/><Relationship Id="rId148" Type="http://schemas.openxmlformats.org/officeDocument/2006/relationships/image" Target="../media/image54.png"/><Relationship Id="rId169" Type="http://schemas.openxmlformats.org/officeDocument/2006/relationships/hyperlink" Target="../26&#50640;&#49828;&#44180;/&#50640;&#49828;&#44180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5" name="AutoShape 1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76" name="AutoShape 1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7" name="AutoShape 1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7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9" name="AutoShape 1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8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81" name="AutoShape 1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082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83" name="AutoShape 1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084" name="AutoShape 14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85" name="AutoShape 144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086" name="AutoShape 145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7" name="AutoShape 146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088" name="AutoShape 147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89" name="AutoShape 148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090" name="AutoShape 149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091" name="AutoShape 150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pic>
        <p:nvPicPr>
          <p:cNvPr id="2094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7" name="직선 연결선 2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8" name="직선 연결선 257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97" name="AutoShape 3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8" name="AutoShape 3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99" name="AutoShape 3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00" name="AutoShape 3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01" name="AutoShape 3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02" name="AutoShape 3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03" name="AutoShape 3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4" name="AutoShape 3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105" name="AutoShape 3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6" name="AutoShape 3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107" name="AutoShape 3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8" name="AutoShape 34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109" name="AutoShape 344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10" name="AutoShape 345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111" name="AutoShape 346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12" name="AutoShape 347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113" name="AutoShape 348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114" name="AutoShape 349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115" name="AutoShape 39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18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1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1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1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1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12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3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13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3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13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3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13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3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13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413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4139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42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51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51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51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51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5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515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5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515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515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515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6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516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516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5163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66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61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61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61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61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617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617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8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618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8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618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8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618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618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6187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90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71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71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71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71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20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720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20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720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20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720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20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720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720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721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7211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14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82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82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82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82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822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822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822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3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823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3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823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823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8235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38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92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92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92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92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924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5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925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5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925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5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925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5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925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925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9259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62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02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02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02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02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7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027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7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027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027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027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8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028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028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0283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86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12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12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12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12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129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129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30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130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30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130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30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130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130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1307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310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23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23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23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231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2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232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2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232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2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232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2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232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232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233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2331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34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33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33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33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4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334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334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334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334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5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335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5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335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335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3355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58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43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43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43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436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436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7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437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7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437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7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437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7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437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437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4379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82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53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53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538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9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539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9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539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9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539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539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539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40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540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540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5403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406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64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64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641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641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641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641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2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642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2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642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2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642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642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6427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30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74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74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743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743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4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744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4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744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4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744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4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744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744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745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7451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54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836712"/>
            <a:ext cx="11906250" cy="36861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4515966"/>
            <a:ext cx="1190625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84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84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6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846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6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846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846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846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846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7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847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7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847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847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8475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78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94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94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948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948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948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9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949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9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949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9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949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9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949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949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9499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502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50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50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50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1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51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1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051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1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051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051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051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2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052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052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0523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26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152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3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153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153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153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153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153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4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154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4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154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4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154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154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1547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50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255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255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255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255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6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256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6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256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6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256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6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256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256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257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2571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74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357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357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8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358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8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358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358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358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358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9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359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9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359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359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3595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98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460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460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460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460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460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1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461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1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461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1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461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1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461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461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4619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22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562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562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562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3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563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3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563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3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563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563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563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4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564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564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5643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46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664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5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665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665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665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665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665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6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666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6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666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6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666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666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6667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70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767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767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767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767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8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768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8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768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8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768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8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768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768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769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7691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94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869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869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70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870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70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870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870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870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870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1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871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1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871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871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8715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18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97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97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97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97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972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3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973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3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973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3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973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3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973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973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9739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42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7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7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07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07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5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075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5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075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075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075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6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076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076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0763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66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17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17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7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7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177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177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8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178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8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178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8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178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178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1787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90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27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27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27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27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80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280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80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280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80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280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80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280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280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281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2811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2814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37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37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37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37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37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38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38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38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38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38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38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38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38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38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38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38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38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38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38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38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38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38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338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38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38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38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38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38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38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382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382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382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382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382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382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383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383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383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383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383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3835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3838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48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48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48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48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48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48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48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48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48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48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48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48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48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48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48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48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48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48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48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48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48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48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48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48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33</a:t>
            </a:r>
          </a:p>
        </p:txBody>
      </p:sp>
      <p:sp>
        <p:nvSpPr>
          <p:cNvPr id="348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48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48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48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48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484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484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485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485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485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485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485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485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485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485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485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4859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4862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58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58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58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58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58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58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58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58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58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58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58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58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58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58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58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58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58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58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58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58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58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58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58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58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58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58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34</a:t>
            </a:r>
          </a:p>
        </p:txBody>
      </p:sp>
      <p:sp>
        <p:nvSpPr>
          <p:cNvPr id="358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58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58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587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587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587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587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587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587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587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587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588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588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588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5883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5886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68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68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68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68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68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68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68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68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68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68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68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68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68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68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68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68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68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68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68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68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68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68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68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68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68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68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68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68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35</a:t>
            </a:r>
          </a:p>
        </p:txBody>
      </p:sp>
      <p:sp>
        <p:nvSpPr>
          <p:cNvPr id="368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689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689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689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689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690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690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690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690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690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690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690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6907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6910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78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78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78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78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78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78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78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78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78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79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79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79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79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79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79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79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79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79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79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79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79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79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79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79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79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79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79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791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791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792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36</a:t>
            </a:r>
          </a:p>
        </p:txBody>
      </p:sp>
      <p:sp>
        <p:nvSpPr>
          <p:cNvPr id="3792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792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792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792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792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792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792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792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792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793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7931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7934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89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89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89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89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89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89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89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89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89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89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89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89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89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89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89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89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89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89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89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89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89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89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89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89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89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89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89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894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894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894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894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894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37</a:t>
            </a:r>
          </a:p>
        </p:txBody>
      </p:sp>
      <p:sp>
        <p:nvSpPr>
          <p:cNvPr id="3894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894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894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895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895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895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895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895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8955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8958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99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99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99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99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99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99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99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99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99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99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99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99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99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99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99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99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99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99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99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99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99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99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99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99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99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99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99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996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996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996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996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997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997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997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38</a:t>
            </a:r>
          </a:p>
        </p:txBody>
      </p:sp>
      <p:sp>
        <p:nvSpPr>
          <p:cNvPr id="3997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997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997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997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997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997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9979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9982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09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09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09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09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09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09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09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09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09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09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09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09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09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09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09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09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09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09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09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09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09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09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09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09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098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098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099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099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099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099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099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099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099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099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099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39</a:t>
            </a:r>
          </a:p>
        </p:txBody>
      </p:sp>
      <p:sp>
        <p:nvSpPr>
          <p:cNvPr id="4099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00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100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4100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41003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006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19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9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9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9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19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9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9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9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9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9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9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9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9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20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20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20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20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20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20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20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20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20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20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20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20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201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201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201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201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201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201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201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201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202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202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202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202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202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40</a:t>
            </a:r>
          </a:p>
        </p:txBody>
      </p:sp>
      <p:sp>
        <p:nvSpPr>
          <p:cNvPr id="4202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4202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42027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2030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30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30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30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30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30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30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30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30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30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30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30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30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30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30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30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30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30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30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30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30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30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30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30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30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30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303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303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303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303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304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304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304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304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304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304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304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304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304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304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41</a:t>
            </a:r>
          </a:p>
        </p:txBody>
      </p:sp>
      <p:sp>
        <p:nvSpPr>
          <p:cNvPr id="4305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43051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3054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40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40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40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40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40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40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40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40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40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40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40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40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40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40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40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40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40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40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40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40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40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40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40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40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40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406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406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406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406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406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406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406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406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406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406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407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407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407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407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4407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42</a:t>
            </a:r>
          </a:p>
        </p:txBody>
      </p:sp>
      <p:sp>
        <p:nvSpPr>
          <p:cNvPr id="44075" name="AutoShape 194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4078" name="그림 1">
            <a:hlinkClick r:id="rId44" action="ppaction://hlinkpres?slideindex=1&amp;slidetitle="/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" name="그룹 151"/>
          <p:cNvGrpSpPr/>
          <p:nvPr/>
        </p:nvGrpSpPr>
        <p:grpSpPr>
          <a:xfrm>
            <a:off x="162372" y="36000"/>
            <a:ext cx="11550252" cy="5914023"/>
            <a:chOff x="162372" y="36000"/>
            <a:chExt cx="11550252" cy="5914023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2" y="260648"/>
              <a:ext cx="1181100" cy="390525"/>
            </a:xfrm>
            <a:prstGeom prst="rect">
              <a:avLst/>
            </a:prstGeom>
          </p:spPr>
        </p:pic>
        <p:grpSp>
          <p:nvGrpSpPr>
            <p:cNvPr id="154" name="그룹 153"/>
            <p:cNvGrpSpPr/>
            <p:nvPr/>
          </p:nvGrpSpPr>
          <p:grpSpPr>
            <a:xfrm>
              <a:off x="4826466" y="36000"/>
              <a:ext cx="6886158" cy="478800"/>
              <a:chOff x="2101029" y="36000"/>
              <a:chExt cx="6886158" cy="478800"/>
            </a:xfrm>
          </p:grpSpPr>
          <p:pic>
            <p:nvPicPr>
              <p:cNvPr id="222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8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1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2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327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35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3437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5485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533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4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4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4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5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5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6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52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102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53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106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54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110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55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149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56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102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57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06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58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380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59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31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260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397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261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262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263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264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265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66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67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4408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68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324000"/>
                <a:ext cx="310731" cy="1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5" name="그룹 154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56" name="그림 85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86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87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88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89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0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91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92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93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94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95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96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97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98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99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0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01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02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03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04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05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06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07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08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09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0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11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12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13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14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15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16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17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18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19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20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21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22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23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212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213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214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215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216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217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218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219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220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5" name="직선 연결선 25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1764</Words>
  <Application>Microsoft Office PowerPoint</Application>
  <PresentationFormat>와이드스크린</PresentationFormat>
  <Paragraphs>1764</Paragraphs>
  <Slides>42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48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12</cp:revision>
  <dcterms:modified xsi:type="dcterms:W3CDTF">2019-07-17T01:46:35Z</dcterms:modified>
</cp:coreProperties>
</file>