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16" autoAdjust="0"/>
    <p:restoredTop sz="94251" autoAdjust="0"/>
  </p:normalViewPr>
  <p:slideViewPr>
    <p:cSldViewPr>
      <p:cViewPr varScale="1">
        <p:scale>
          <a:sx n="40" d="100"/>
          <a:sy n="40" d="100"/>
        </p:scale>
        <p:origin x="66" y="56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E300C1-57F1-471A-8DAE-0FDB181FE9B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73838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9A97A-A899-4E92-AECC-E7AF8F2C697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60289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2FC017-ECC6-4A07-8584-557AFED8911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31940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774EE-DD23-40AC-AFDC-E9DFECD4B92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23740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E18725-BC4A-45BF-B8F3-F9C7F77EAE7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07829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21917A-CDF1-4C1F-BF42-82DC0CD15AC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1080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3CE039-7E86-46A5-895F-F3F12B1FB4C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16678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917A42-C4CD-4198-9B32-C347CD297BE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02998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CF0C72-DB86-4A84-8BE5-FD6725456FF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94486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27273B-EB69-40EA-BDFA-A67C38D62E3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5105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88F66-3DD7-4666-B195-401019CB74E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82497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E82A86B-4865-4B83-B2BA-37412721662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83877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1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2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4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20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5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92.png"/><Relationship Id="rId26" Type="http://schemas.openxmlformats.org/officeDocument/2006/relationships/slide" Target="slide16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7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28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8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93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9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95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96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97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98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99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0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1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2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3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5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6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7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8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09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0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1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2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3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4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5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6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7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8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19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5.png"/><Relationship Id="rId21" Type="http://schemas.openxmlformats.org/officeDocument/2006/relationships/slide" Target="slide12.xml"/><Relationship Id="rId42" Type="http://schemas.openxmlformats.org/officeDocument/2006/relationships/hyperlink" Target="&#50676;&#50773;&#44592;&#49345;05&#51109;.pptx" TargetMode="External"/><Relationship Id="rId63" Type="http://schemas.openxmlformats.org/officeDocument/2006/relationships/image" Target="../media/image18.png"/><Relationship Id="rId84" Type="http://schemas.openxmlformats.org/officeDocument/2006/relationships/hyperlink" Target="../04&#48124;&#49688;&#44592;/&#48124;&#49688;&#44592;.pptx" TargetMode="External"/><Relationship Id="rId138" Type="http://schemas.openxmlformats.org/officeDocument/2006/relationships/hyperlink" Target="../31&#50724;&#48148;&#45852;/&#50724;&#48148;&#45852;1&#51109;.pptx" TargetMode="External"/><Relationship Id="rId159" Type="http://schemas.openxmlformats.org/officeDocument/2006/relationships/image" Target="../media/image66.png"/><Relationship Id="rId170" Type="http://schemas.openxmlformats.org/officeDocument/2006/relationships/hyperlink" Target="../../&#49888;&#50557;PPT/47%20&#44256;&#47536;&#46020;&#54980;&#49436;/&#44256;&#47536;&#46020;&#54980;&#49436;.pptx" TargetMode="External"/><Relationship Id="rId191" Type="http://schemas.openxmlformats.org/officeDocument/2006/relationships/image" Target="../media/image82.png"/><Relationship Id="rId205" Type="http://schemas.openxmlformats.org/officeDocument/2006/relationships/image" Target="../media/image89.png"/><Relationship Id="rId107" Type="http://schemas.openxmlformats.org/officeDocument/2006/relationships/image" Target="../media/image40.png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image" Target="../media/image13.png"/><Relationship Id="rId74" Type="http://schemas.openxmlformats.org/officeDocument/2006/relationships/hyperlink" Target="&#50676;&#50773;&#44592;&#49345;21&#51109;.pptx" TargetMode="External"/><Relationship Id="rId128" Type="http://schemas.openxmlformats.org/officeDocument/2006/relationships/hyperlink" Target="../26&#50640;&#49828;&#44180;/&#50640;&#49828;&#44180;.pptx" TargetMode="External"/><Relationship Id="rId149" Type="http://schemas.openxmlformats.org/officeDocument/2006/relationships/image" Target="../media/image61.png"/><Relationship Id="rId5" Type="http://schemas.openxmlformats.org/officeDocument/2006/relationships/slide" Target="slide22.xml"/><Relationship Id="rId95" Type="http://schemas.openxmlformats.org/officeDocument/2006/relationships/image" Target="../media/image34.png"/><Relationship Id="rId160" Type="http://schemas.openxmlformats.org/officeDocument/2006/relationships/hyperlink" Target="../../&#49888;&#50557;PPT/42%20&#45572;&#44032;&#48373;&#51020;/&#45572;&#44032;&#48373;&#51020;.pptx" TargetMode="External"/><Relationship Id="rId181" Type="http://schemas.openxmlformats.org/officeDocument/2006/relationships/image" Target="../media/image77.png"/><Relationship Id="rId22" Type="http://schemas.openxmlformats.org/officeDocument/2006/relationships/slide" Target="slide13.xml"/><Relationship Id="rId43" Type="http://schemas.openxmlformats.org/officeDocument/2006/relationships/image" Target="../media/image8.png"/><Relationship Id="rId64" Type="http://schemas.openxmlformats.org/officeDocument/2006/relationships/hyperlink" Target="&#50676;&#50773;&#44592;&#49345;16&#51109;.pptx" TargetMode="External"/><Relationship Id="rId118" Type="http://schemas.openxmlformats.org/officeDocument/2006/relationships/hyperlink" Target="../21&#51204;&#46020;&#49436;/&#51204;&#46020;&#49436;.pptx" TargetMode="External"/><Relationship Id="rId139" Type="http://schemas.openxmlformats.org/officeDocument/2006/relationships/image" Target="../media/image56.png"/><Relationship Id="rId85" Type="http://schemas.openxmlformats.org/officeDocument/2006/relationships/image" Target="../media/image29.png"/><Relationship Id="rId150" Type="http://schemas.openxmlformats.org/officeDocument/2006/relationships/hyperlink" Target="../37&#54617;&#44060;/&#54617;&#44060;.pptx" TargetMode="External"/><Relationship Id="rId171" Type="http://schemas.openxmlformats.org/officeDocument/2006/relationships/image" Target="../media/image72.png"/><Relationship Id="rId192" Type="http://schemas.openxmlformats.org/officeDocument/2006/relationships/hyperlink" Target="../../&#49888;&#50557;PPT/58%20&#55176;&#48652;&#47532;&#49436;/&#55176;&#48652;&#47532;&#49436;.pptx" TargetMode="External"/><Relationship Id="rId206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3.png"/><Relationship Id="rId108" Type="http://schemas.openxmlformats.org/officeDocument/2006/relationships/hyperlink" Target="../16&#45712;&#54756;&#48120;&#50556;/&#45712;&#54756;&#48120;&#50556;.pptx" TargetMode="External"/><Relationship Id="rId129" Type="http://schemas.openxmlformats.org/officeDocument/2006/relationships/image" Target="../media/image51.png"/><Relationship Id="rId54" Type="http://schemas.openxmlformats.org/officeDocument/2006/relationships/hyperlink" Target="&#50676;&#50773;&#44592;&#49345;11&#51109;.pptx" TargetMode="External"/><Relationship Id="rId75" Type="http://schemas.openxmlformats.org/officeDocument/2006/relationships/image" Target="../media/image24.png"/><Relationship Id="rId96" Type="http://schemas.openxmlformats.org/officeDocument/2006/relationships/hyperlink" Target="../10&#49324;&#47924;&#50648;&#54616;/&#49324;&#47924;&#50648;&#54616;.pptx" TargetMode="External"/><Relationship Id="rId140" Type="http://schemas.openxmlformats.org/officeDocument/2006/relationships/hyperlink" Target="../32&#50836;&#45208;/&#50836;&#45208;.pptx" TargetMode="External"/><Relationship Id="rId161" Type="http://schemas.openxmlformats.org/officeDocument/2006/relationships/image" Target="../media/image67.png"/><Relationship Id="rId18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4.xml"/><Relationship Id="rId119" Type="http://schemas.openxmlformats.org/officeDocument/2006/relationships/image" Target="../media/image46.png"/><Relationship Id="rId44" Type="http://schemas.openxmlformats.org/officeDocument/2006/relationships/hyperlink" Target="&#50676;&#50773;&#44592;&#49345;06&#51109;.pptx" TargetMode="External"/><Relationship Id="rId65" Type="http://schemas.openxmlformats.org/officeDocument/2006/relationships/image" Target="../media/image19.png"/><Relationship Id="rId86" Type="http://schemas.openxmlformats.org/officeDocument/2006/relationships/hyperlink" Target="../05&#49888;&#47749;&#44592;/&#49888;&#47749;&#44592;.pptx" TargetMode="External"/><Relationship Id="rId130" Type="http://schemas.openxmlformats.org/officeDocument/2006/relationships/hyperlink" Target="../27&#45796;&#45768;&#50648;/&#45796;&#45768;&#50648;.pptx" TargetMode="External"/><Relationship Id="rId151" Type="http://schemas.openxmlformats.org/officeDocument/2006/relationships/image" Target="../media/image62.png"/><Relationship Id="rId172" Type="http://schemas.openxmlformats.org/officeDocument/2006/relationships/hyperlink" Target="../../&#49888;&#50557;PPT/48%20&#44040;&#46972;&#46356;&#50500;&#49436;/&#44040;&#46972;&#46356;&#50500;&#49436;.pptx" TargetMode="External"/><Relationship Id="rId193" Type="http://schemas.openxmlformats.org/officeDocument/2006/relationships/image" Target="../media/image83.png"/><Relationship Id="rId207" Type="http://schemas.openxmlformats.org/officeDocument/2006/relationships/image" Target="../media/image90.png"/><Relationship Id="rId13" Type="http://schemas.openxmlformats.org/officeDocument/2006/relationships/slide" Target="slide26.xml"/><Relationship Id="rId109" Type="http://schemas.openxmlformats.org/officeDocument/2006/relationships/image" Target="../media/image41.png"/><Relationship Id="rId34" Type="http://schemas.openxmlformats.org/officeDocument/2006/relationships/hyperlink" Target="&#50676;&#50773;&#44592;&#49345;01&#51109;.pptx" TargetMode="External"/><Relationship Id="rId55" Type="http://schemas.openxmlformats.org/officeDocument/2006/relationships/image" Target="../media/image14.png"/><Relationship Id="rId76" Type="http://schemas.openxmlformats.org/officeDocument/2006/relationships/hyperlink" Target="&#50676;&#50773;&#44592;&#49345;22&#51109;.pptx" TargetMode="External"/><Relationship Id="rId97" Type="http://schemas.openxmlformats.org/officeDocument/2006/relationships/image" Target="../media/image35.png"/><Relationship Id="rId120" Type="http://schemas.openxmlformats.org/officeDocument/2006/relationships/hyperlink" Target="../22&#50500;&#44032;/&#50500;&#44032;.pptx" TargetMode="External"/><Relationship Id="rId141" Type="http://schemas.openxmlformats.org/officeDocument/2006/relationships/image" Target="../media/image57.png"/><Relationship Id="rId7" Type="http://schemas.openxmlformats.org/officeDocument/2006/relationships/slide" Target="slide23.xml"/><Relationship Id="rId162" Type="http://schemas.openxmlformats.org/officeDocument/2006/relationships/hyperlink" Target="../../&#49888;&#50557;PPT/43%20&#50836;&#54620;&#48373;&#51020;/&#50836;&#54620;&#48373;&#51020;.pptx" TargetMode="External"/><Relationship Id="rId183" Type="http://schemas.openxmlformats.org/officeDocument/2006/relationships/image" Target="../media/image78.png"/><Relationship Id="rId24" Type="http://schemas.openxmlformats.org/officeDocument/2006/relationships/slide" Target="slide15.xml"/><Relationship Id="rId45" Type="http://schemas.openxmlformats.org/officeDocument/2006/relationships/image" Target="../media/image9.png"/><Relationship Id="rId66" Type="http://schemas.openxmlformats.org/officeDocument/2006/relationships/hyperlink" Target="&#50676;&#50773;&#44592;&#49345;17&#51109;.pptx" TargetMode="External"/><Relationship Id="rId87" Type="http://schemas.openxmlformats.org/officeDocument/2006/relationships/image" Target="../media/image30.png"/><Relationship Id="rId110" Type="http://schemas.openxmlformats.org/officeDocument/2006/relationships/hyperlink" Target="../17&#50640;&#49828;&#45908;/&#50640;&#49828;&#45908;.pptx" TargetMode="External"/><Relationship Id="rId131" Type="http://schemas.openxmlformats.org/officeDocument/2006/relationships/image" Target="../media/image52.png"/><Relationship Id="rId61" Type="http://schemas.openxmlformats.org/officeDocument/2006/relationships/image" Target="../media/image17.png"/><Relationship Id="rId82" Type="http://schemas.openxmlformats.org/officeDocument/2006/relationships/hyperlink" Target="../03&#47112;&#50948;&#44592;/&#47112;&#50948;&#44592;.pptx" TargetMode="External"/><Relationship Id="rId152" Type="http://schemas.openxmlformats.org/officeDocument/2006/relationships/hyperlink" Target="../38&#49828;&#44032;&#47028;/&#49828;&#44032;&#47028;.pptx" TargetMode="External"/><Relationship Id="rId173" Type="http://schemas.openxmlformats.org/officeDocument/2006/relationships/image" Target="../media/image73.png"/><Relationship Id="rId194" Type="http://schemas.openxmlformats.org/officeDocument/2006/relationships/hyperlink" Target="../../&#49888;&#50557;PPT/59%20&#50556;&#44256;&#48372;&#49436;/&#50556;&#44256;&#48372;&#49436;.pptx" TargetMode="External"/><Relationship Id="rId199" Type="http://schemas.openxmlformats.org/officeDocument/2006/relationships/image" Target="../media/image86.png"/><Relationship Id="rId203" Type="http://schemas.openxmlformats.org/officeDocument/2006/relationships/image" Target="../media/image88.png"/><Relationship Id="rId208" Type="http://schemas.openxmlformats.org/officeDocument/2006/relationships/hyperlink" Target="../../&#49888;&#50557;PPT/66%20&#50836;&#54620;&#44228;&#49884;&#47197;/&#50836;&#54620;&#44228;&#49884;&#47197;.pptx" TargetMode="External"/><Relationship Id="rId19" Type="http://schemas.openxmlformats.org/officeDocument/2006/relationships/slide" Target="slide10.xml"/><Relationship Id="rId14" Type="http://schemas.openxmlformats.org/officeDocument/2006/relationships/slide" Target="slide7.xml"/><Relationship Id="rId30" Type="http://schemas.openxmlformats.org/officeDocument/2006/relationships/slide" Target="slide8.xml"/><Relationship Id="rId35" Type="http://schemas.openxmlformats.org/officeDocument/2006/relationships/image" Target="../media/image4.png"/><Relationship Id="rId56" Type="http://schemas.openxmlformats.org/officeDocument/2006/relationships/hyperlink" Target="&#50676;&#50773;&#44592;&#49345;12&#51109;.pptx" TargetMode="External"/><Relationship Id="rId77" Type="http://schemas.openxmlformats.org/officeDocument/2006/relationships/image" Target="../media/image25.png"/><Relationship Id="rId100" Type="http://schemas.openxmlformats.org/officeDocument/2006/relationships/hyperlink" Target="../11&#50676;&#50773;&#44592;&#49345;/&#50676;&#50773;&#44592;&#49345;.pptx" TargetMode="External"/><Relationship Id="rId105" Type="http://schemas.openxmlformats.org/officeDocument/2006/relationships/image" Target="../media/image39.png"/><Relationship Id="rId126" Type="http://schemas.openxmlformats.org/officeDocument/2006/relationships/hyperlink" Target="../25&#50696;&#47112;&#48120;&#50556;&#50528;&#44032;/&#50696;&#47112;&#48120;&#50556;&#50528;&#44032;.pptx" TargetMode="External"/><Relationship Id="rId147" Type="http://schemas.openxmlformats.org/officeDocument/2006/relationships/image" Target="../media/image60.png"/><Relationship Id="rId168" Type="http://schemas.openxmlformats.org/officeDocument/2006/relationships/hyperlink" Target="../../&#49888;&#50557;PPT/46%20&#44256;&#47536;&#46020;&#51204;&#49436;/&#44256;&#47536;&#46020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2.png"/><Relationship Id="rId72" Type="http://schemas.openxmlformats.org/officeDocument/2006/relationships/hyperlink" Target="&#50676;&#50773;&#44592;&#49345;20&#51109;.pptx" TargetMode="External"/><Relationship Id="rId93" Type="http://schemas.openxmlformats.org/officeDocument/2006/relationships/image" Target="../media/image33.png"/><Relationship Id="rId98" Type="http://schemas.openxmlformats.org/officeDocument/2006/relationships/hyperlink" Target="../12&#50676;&#50773;&#44592;&#54616;/&#50676;&#50773;&#44592;&#54616;.pptx" TargetMode="External"/><Relationship Id="rId121" Type="http://schemas.openxmlformats.org/officeDocument/2006/relationships/image" Target="../media/image47.png"/><Relationship Id="rId142" Type="http://schemas.openxmlformats.org/officeDocument/2006/relationships/hyperlink" Target="../33&#48120;&#44032;/&#48120;&#44032;.pptx" TargetMode="External"/><Relationship Id="rId163" Type="http://schemas.openxmlformats.org/officeDocument/2006/relationships/image" Target="../media/image68.png"/><Relationship Id="rId184" Type="http://schemas.openxmlformats.org/officeDocument/2006/relationships/hyperlink" Target="../../&#49888;&#50557;PPT/54%20&#46356;&#47784;&#45936;&#51204;&#49436;/&#46356;&#47784;&#45936;&#51204;&#49436;.pptx" TargetMode="External"/><Relationship Id="rId189" Type="http://schemas.openxmlformats.org/officeDocument/2006/relationships/image" Target="../media/image81.png"/><Relationship Id="rId3" Type="http://schemas.openxmlformats.org/officeDocument/2006/relationships/slide" Target="slide21.xml"/><Relationship Id="rId25" Type="http://schemas.openxmlformats.org/officeDocument/2006/relationships/slide" Target="slide16.xml"/><Relationship Id="rId46" Type="http://schemas.openxmlformats.org/officeDocument/2006/relationships/hyperlink" Target="&#50676;&#50773;&#44592;&#49345;07&#51109;.pptx" TargetMode="External"/><Relationship Id="rId67" Type="http://schemas.openxmlformats.org/officeDocument/2006/relationships/image" Target="../media/image20.png"/><Relationship Id="rId116" Type="http://schemas.openxmlformats.org/officeDocument/2006/relationships/hyperlink" Target="../20&#51104;&#50616;/&#51104;&#50616;.pptx" TargetMode="External"/><Relationship Id="rId137" Type="http://schemas.openxmlformats.org/officeDocument/2006/relationships/image" Target="../media/image55.png"/><Relationship Id="rId158" Type="http://schemas.openxmlformats.org/officeDocument/2006/relationships/hyperlink" Target="../../&#49888;&#50557;PPT/41%20&#47560;&#44032;&#48373;&#51020;/&#47560;&#44032;&#48373;&#51020;.pptx" TargetMode="External"/><Relationship Id="rId20" Type="http://schemas.openxmlformats.org/officeDocument/2006/relationships/slide" Target="slide11.xml"/><Relationship Id="rId41" Type="http://schemas.openxmlformats.org/officeDocument/2006/relationships/image" Target="../media/image7.png"/><Relationship Id="rId62" Type="http://schemas.openxmlformats.org/officeDocument/2006/relationships/hyperlink" Target="&#50676;&#50773;&#44592;&#49345;15&#51109;.pptx" TargetMode="External"/><Relationship Id="rId83" Type="http://schemas.openxmlformats.org/officeDocument/2006/relationships/image" Target="../media/image28.png"/><Relationship Id="rId88" Type="http://schemas.openxmlformats.org/officeDocument/2006/relationships/hyperlink" Target="../06&#50668;&#54840;&#49688;&#50500;/&#50668;&#54840;&#49688;&#50500;.pptx" TargetMode="External"/><Relationship Id="rId111" Type="http://schemas.openxmlformats.org/officeDocument/2006/relationships/image" Target="../media/image42.png"/><Relationship Id="rId132" Type="http://schemas.openxmlformats.org/officeDocument/2006/relationships/hyperlink" Target="../28&#54840;&#49464;&#50500;/&#54840;&#49464;&#50500;.pptx" TargetMode="External"/><Relationship Id="rId153" Type="http://schemas.openxmlformats.org/officeDocument/2006/relationships/image" Target="../media/image63.png"/><Relationship Id="rId174" Type="http://schemas.openxmlformats.org/officeDocument/2006/relationships/hyperlink" Target="../../&#49888;&#50557;PPT/49%20&#50640;&#48288;&#49548;&#49436;/&#50640;&#48288;&#49548;&#49436;.pptx" TargetMode="External"/><Relationship Id="rId179" Type="http://schemas.openxmlformats.org/officeDocument/2006/relationships/image" Target="../media/image76.png"/><Relationship Id="rId195" Type="http://schemas.openxmlformats.org/officeDocument/2006/relationships/image" Target="../media/image84.png"/><Relationship Id="rId209" Type="http://schemas.openxmlformats.org/officeDocument/2006/relationships/image" Target="../media/image91.png"/><Relationship Id="rId190" Type="http://schemas.openxmlformats.org/officeDocument/2006/relationships/hyperlink" Target="../../&#49888;&#50557;PPT/57%20&#48716;&#47112;&#47788;&#49436;/&#48716;&#47112;&#47788;&#49436;1&#51109;.pptx" TargetMode="External"/><Relationship Id="rId204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50676;&#50773;&#44592;&#49345;02&#51109;.pptx" TargetMode="External"/><Relationship Id="rId57" Type="http://schemas.openxmlformats.org/officeDocument/2006/relationships/image" Target="../media/image15.png"/><Relationship Id="rId106" Type="http://schemas.openxmlformats.org/officeDocument/2006/relationships/hyperlink" Target="../15&#50640;&#49828;&#46972;/&#50640;&#49828;&#46972;.pptx" TargetMode="External"/><Relationship Id="rId127" Type="http://schemas.openxmlformats.org/officeDocument/2006/relationships/image" Target="../media/image50.png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hyperlink" Target="&#50676;&#50773;&#44592;&#49345;10&#51109;.pptx" TargetMode="External"/><Relationship Id="rId73" Type="http://schemas.openxmlformats.org/officeDocument/2006/relationships/image" Target="../media/image23.png"/><Relationship Id="rId78" Type="http://schemas.openxmlformats.org/officeDocument/2006/relationships/hyperlink" Target="../02&#52636;&#50528;&#44413;&#44592;/&#52636;&#50528;&#44413;&#44592;.pptx" TargetMode="External"/><Relationship Id="rId94" Type="http://schemas.openxmlformats.org/officeDocument/2006/relationships/hyperlink" Target="../09&#49324;&#47924;&#50648;&#49345;/&#49324;&#47924;&#50648;&#49345;.pptx" TargetMode="External"/><Relationship Id="rId99" Type="http://schemas.openxmlformats.org/officeDocument/2006/relationships/image" Target="../media/image36.png"/><Relationship Id="rId101" Type="http://schemas.openxmlformats.org/officeDocument/2006/relationships/image" Target="../media/image37.png"/><Relationship Id="rId122" Type="http://schemas.openxmlformats.org/officeDocument/2006/relationships/hyperlink" Target="../23&#51060;&#49324;&#50556;/&#51060;&#49324;&#50556;.pptx" TargetMode="External"/><Relationship Id="rId143" Type="http://schemas.openxmlformats.org/officeDocument/2006/relationships/image" Target="../media/image58.png"/><Relationship Id="rId148" Type="http://schemas.openxmlformats.org/officeDocument/2006/relationships/hyperlink" Target="../36&#49828;&#48148;&#45264;/&#49828;&#48148;&#45264;.pptx" TargetMode="External"/><Relationship Id="rId164" Type="http://schemas.openxmlformats.org/officeDocument/2006/relationships/hyperlink" Target="../../&#49888;&#50557;PPT/44%20&#49324;&#46020;&#54665;&#51204;/&#49324;&#46020;&#54665;&#51204;.pptx" TargetMode="External"/><Relationship Id="rId169" Type="http://schemas.openxmlformats.org/officeDocument/2006/relationships/image" Target="../media/image71.png"/><Relationship Id="rId185" Type="http://schemas.openxmlformats.org/officeDocument/2006/relationships/image" Target="../media/image79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10" Type="http://schemas.openxmlformats.org/officeDocument/2006/relationships/image" Target="../media/image120.png"/><Relationship Id="rId26" Type="http://schemas.openxmlformats.org/officeDocument/2006/relationships/slide" Target="slide17.xml"/><Relationship Id="rId47" Type="http://schemas.openxmlformats.org/officeDocument/2006/relationships/image" Target="../media/image10.png"/><Relationship Id="rId68" Type="http://schemas.openxmlformats.org/officeDocument/2006/relationships/hyperlink" Target="&#50676;&#50773;&#44592;&#49345;18&#51109;.pptx" TargetMode="External"/><Relationship Id="rId89" Type="http://schemas.openxmlformats.org/officeDocument/2006/relationships/image" Target="../media/image31.png"/><Relationship Id="rId112" Type="http://schemas.openxmlformats.org/officeDocument/2006/relationships/hyperlink" Target="../18&#50853;&#44592;/&#50853;&#44592;.pptx" TargetMode="External"/><Relationship Id="rId133" Type="http://schemas.openxmlformats.org/officeDocument/2006/relationships/image" Target="../media/image53.png"/><Relationship Id="rId154" Type="http://schemas.openxmlformats.org/officeDocument/2006/relationships/hyperlink" Target="../39&#47568;&#46972;&#44592;/&#47568;&#46972;&#44592;.pptx" TargetMode="External"/><Relationship Id="rId175" Type="http://schemas.openxmlformats.org/officeDocument/2006/relationships/image" Target="../media/image74.png"/><Relationship Id="rId196" Type="http://schemas.openxmlformats.org/officeDocument/2006/relationships/hyperlink" Target="../../&#49888;&#50557;PPT/60%20&#48288;&#46300;&#47196;&#51204;&#49436;/&#48288;&#46300;&#47196;&#51204;&#49436;.pptx" TargetMode="External"/><Relationship Id="rId200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28.xml"/><Relationship Id="rId37" Type="http://schemas.openxmlformats.org/officeDocument/2006/relationships/image" Target="../media/image5.png"/><Relationship Id="rId58" Type="http://schemas.openxmlformats.org/officeDocument/2006/relationships/hyperlink" Target="&#50676;&#50773;&#44592;&#49345;13&#51109;.pptx" TargetMode="External"/><Relationship Id="rId79" Type="http://schemas.openxmlformats.org/officeDocument/2006/relationships/image" Target="../media/image26.png"/><Relationship Id="rId102" Type="http://schemas.openxmlformats.org/officeDocument/2006/relationships/hyperlink" Target="../13&#50669;&#45824;&#49345;/&#50669;&#45824;&#49345;.pptx" TargetMode="External"/><Relationship Id="rId123" Type="http://schemas.openxmlformats.org/officeDocument/2006/relationships/image" Target="../media/image48.png"/><Relationship Id="rId144" Type="http://schemas.openxmlformats.org/officeDocument/2006/relationships/hyperlink" Target="../34&#45208;&#54996;/&#45208;&#54996;.pptx" TargetMode="External"/><Relationship Id="rId90" Type="http://schemas.openxmlformats.org/officeDocument/2006/relationships/hyperlink" Target="../07&#49324;&#49324;&#44592;/&#49324;&#49324;&#44592;.pptx" TargetMode="External"/><Relationship Id="rId165" Type="http://schemas.openxmlformats.org/officeDocument/2006/relationships/image" Target="../media/image69.png"/><Relationship Id="rId186" Type="http://schemas.openxmlformats.org/officeDocument/2006/relationships/hyperlink" Target="../../&#49888;&#50557;PPT/55%20&#46356;&#47784;&#45936;&#54980;&#49436;/&#46356;&#47784;&#45936;&#54980;&#49436;.pptx" TargetMode="External"/><Relationship Id="rId27" Type="http://schemas.openxmlformats.org/officeDocument/2006/relationships/slide" Target="slide18.xml"/><Relationship Id="rId48" Type="http://schemas.openxmlformats.org/officeDocument/2006/relationships/hyperlink" Target="&#50676;&#50773;&#44592;&#49345;08&#51109;.pptx" TargetMode="External"/><Relationship Id="rId69" Type="http://schemas.openxmlformats.org/officeDocument/2006/relationships/image" Target="../media/image21.png"/><Relationship Id="rId113" Type="http://schemas.openxmlformats.org/officeDocument/2006/relationships/image" Target="../media/image43.png"/><Relationship Id="rId134" Type="http://schemas.openxmlformats.org/officeDocument/2006/relationships/hyperlink" Target="../29&#50836;&#50648;/&#50836;&#50648;.pptx" TargetMode="External"/><Relationship Id="rId80" Type="http://schemas.openxmlformats.org/officeDocument/2006/relationships/hyperlink" Target="&#52285;&#49464;&#44592;.pptx" TargetMode="External"/><Relationship Id="rId155" Type="http://schemas.openxmlformats.org/officeDocument/2006/relationships/image" Target="../media/image64.png"/><Relationship Id="rId176" Type="http://schemas.openxmlformats.org/officeDocument/2006/relationships/hyperlink" Target="../../&#49888;&#50557;PPT/50%20&#48716;&#47549;&#48372;&#49436;/&#48716;&#47549;&#48372;&#49436;.pptx" TargetMode="External"/><Relationship Id="rId197" Type="http://schemas.openxmlformats.org/officeDocument/2006/relationships/image" Target="../media/image85.png"/><Relationship Id="rId201" Type="http://schemas.openxmlformats.org/officeDocument/2006/relationships/image" Target="../media/image87.png"/><Relationship Id="rId17" Type="http://schemas.openxmlformats.org/officeDocument/2006/relationships/slide" Target="slide9.xml"/><Relationship Id="rId38" Type="http://schemas.openxmlformats.org/officeDocument/2006/relationships/hyperlink" Target="&#50676;&#50773;&#44592;&#49345;03&#51109;.pptx" TargetMode="External"/><Relationship Id="rId59" Type="http://schemas.openxmlformats.org/officeDocument/2006/relationships/image" Target="../media/image16.png"/><Relationship Id="rId103" Type="http://schemas.openxmlformats.org/officeDocument/2006/relationships/image" Target="../media/image38.png"/><Relationship Id="rId124" Type="http://schemas.openxmlformats.org/officeDocument/2006/relationships/hyperlink" Target="../24&#50696;&#47112;&#48120;&#50556;/&#50696;&#47112;&#48120;&#50556;.pptx" TargetMode="External"/><Relationship Id="rId70" Type="http://schemas.openxmlformats.org/officeDocument/2006/relationships/hyperlink" Target="&#50676;&#50773;&#44592;&#49345;19&#51109;.pptx" TargetMode="External"/><Relationship Id="rId91" Type="http://schemas.openxmlformats.org/officeDocument/2006/relationships/image" Target="../media/image32.png"/><Relationship Id="rId145" Type="http://schemas.openxmlformats.org/officeDocument/2006/relationships/image" Target="../media/image59.png"/><Relationship Id="rId166" Type="http://schemas.openxmlformats.org/officeDocument/2006/relationships/hyperlink" Target="../../&#49888;&#50557;PPT/45%20&#47196;&#47560;&#49436;/&#47196;&#47560;&#49436;.pptx" TargetMode="External"/><Relationship Id="rId187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28" Type="http://schemas.openxmlformats.org/officeDocument/2006/relationships/slide" Target="slide19.xml"/><Relationship Id="rId49" Type="http://schemas.openxmlformats.org/officeDocument/2006/relationships/image" Target="../media/image11.png"/><Relationship Id="rId114" Type="http://schemas.openxmlformats.org/officeDocument/2006/relationships/hyperlink" Target="../19&#49884;&#54200;/&#49884;&#54200;.pptx" TargetMode="External"/><Relationship Id="rId60" Type="http://schemas.openxmlformats.org/officeDocument/2006/relationships/hyperlink" Target="&#50676;&#50773;&#44592;&#49345;14&#51109;.pptx" TargetMode="External"/><Relationship Id="rId81" Type="http://schemas.openxmlformats.org/officeDocument/2006/relationships/image" Target="../media/image27.png"/><Relationship Id="rId135" Type="http://schemas.openxmlformats.org/officeDocument/2006/relationships/image" Target="../media/image54.png"/><Relationship Id="rId156" Type="http://schemas.openxmlformats.org/officeDocument/2006/relationships/hyperlink" Target="../../&#49888;&#50557;PPT/40%20&#47560;&#53468;&#48373;&#51020;/&#47560;&#53468;&#48373;&#51020;.pptx" TargetMode="External"/><Relationship Id="rId177" Type="http://schemas.openxmlformats.org/officeDocument/2006/relationships/image" Target="../media/image75.png"/><Relationship Id="rId198" Type="http://schemas.openxmlformats.org/officeDocument/2006/relationships/hyperlink" Target="../../&#49888;&#50557;PPT/61%20&#48288;&#46300;&#47196;&#54980;&#49436;/&#48288;&#46300;&#47196;&#54980;&#49436;.pptx" TargetMode="External"/><Relationship Id="rId202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6.png"/><Relationship Id="rId50" Type="http://schemas.openxmlformats.org/officeDocument/2006/relationships/hyperlink" Target="&#50676;&#50773;&#44592;&#49345;09&#51109;.pptx" TargetMode="External"/><Relationship Id="rId104" Type="http://schemas.openxmlformats.org/officeDocument/2006/relationships/hyperlink" Target="../14&#50669;&#45824;&#54616;/&#50669;&#45824;&#54616;.pptx" TargetMode="External"/><Relationship Id="rId125" Type="http://schemas.openxmlformats.org/officeDocument/2006/relationships/image" Target="../media/image49.png"/><Relationship Id="rId146" Type="http://schemas.openxmlformats.org/officeDocument/2006/relationships/hyperlink" Target="../35&#54616;&#48149;&#44397;/&#54616;&#48149;&#44397;.pptx" TargetMode="External"/><Relationship Id="rId167" Type="http://schemas.openxmlformats.org/officeDocument/2006/relationships/image" Target="../media/image70.png"/><Relationship Id="rId188" Type="http://schemas.openxmlformats.org/officeDocument/2006/relationships/hyperlink" Target="../../&#49888;&#50557;PPT/56%20&#46356;&#46020;&#49436;/&#46356;&#46020;&#49436;.pptx" TargetMode="External"/><Relationship Id="rId71" Type="http://schemas.openxmlformats.org/officeDocument/2006/relationships/image" Target="../media/image22.png"/><Relationship Id="rId92" Type="http://schemas.openxmlformats.org/officeDocument/2006/relationships/hyperlink" Target="../08&#47355;&#44592;/&#47355;&#44592;.pptx" TargetMode="External"/><Relationship Id="rId2" Type="http://schemas.openxmlformats.org/officeDocument/2006/relationships/slide" Target="slide1.xml"/><Relationship Id="rId29" Type="http://schemas.openxmlformats.org/officeDocument/2006/relationships/slide" Target="slide20.xml"/><Relationship Id="rId40" Type="http://schemas.openxmlformats.org/officeDocument/2006/relationships/hyperlink" Target="&#50676;&#50773;&#44592;&#49345;04&#51109;.pptx" TargetMode="External"/><Relationship Id="rId115" Type="http://schemas.openxmlformats.org/officeDocument/2006/relationships/image" Target="../media/image44.png"/><Relationship Id="rId136" Type="http://schemas.openxmlformats.org/officeDocument/2006/relationships/hyperlink" Target="../30&#50500;&#47784;&#49828;/&#50500;&#47784;&#49828;.pptx" TargetMode="External"/><Relationship Id="rId157" Type="http://schemas.openxmlformats.org/officeDocument/2006/relationships/image" Target="../media/image65.png"/><Relationship Id="rId178" Type="http://schemas.openxmlformats.org/officeDocument/2006/relationships/hyperlink" Target="../../&#49888;&#50557;PPT/51%20&#44264;&#47196;&#49352;&#49436;/&#44264;&#47196;&#49352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0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1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2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3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4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5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6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7" name="AutoShape 14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8" name="AutoShape 14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8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6" name="직선 연결선 21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직선 연결선 21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3" name="AutoShape 3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4" name="AutoShape 33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5" name="AutoShape 33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6" name="AutoShape 3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7" name="AutoShape 33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8" name="AutoShape 34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9" name="AutoShape 34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0" name="AutoShape 34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1" name="AutoShape 34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2" name="AutoShape 39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5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7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0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7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7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2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9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7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4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1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7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6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0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2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3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4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4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4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57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6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7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7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7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7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81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69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69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69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69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05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1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1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2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2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2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2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29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4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4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4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4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4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53" name="그림 1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264306" y="44450"/>
            <a:ext cx="11160286" cy="5976838"/>
            <a:chOff x="264306" y="44450"/>
            <a:chExt cx="11160286" cy="5976838"/>
          </a:xfrm>
        </p:grpSpPr>
        <p:pic>
          <p:nvPicPr>
            <p:cNvPr id="126" name="그림 125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06" y="199289"/>
              <a:ext cx="1181100" cy="390525"/>
            </a:xfrm>
            <a:prstGeom prst="rect">
              <a:avLst/>
            </a:prstGeom>
          </p:spPr>
        </p:pic>
        <p:grpSp>
          <p:nvGrpSpPr>
            <p:cNvPr id="127" name="그룹 126"/>
            <p:cNvGrpSpPr/>
            <p:nvPr/>
          </p:nvGrpSpPr>
          <p:grpSpPr>
            <a:xfrm>
              <a:off x="7476215" y="44450"/>
              <a:ext cx="3948377" cy="455613"/>
              <a:chOff x="4512055" y="44450"/>
              <a:chExt cx="3948377" cy="455613"/>
            </a:xfrm>
          </p:grpSpPr>
          <p:pic>
            <p:nvPicPr>
              <p:cNvPr id="195" name="Picture 189" descr="0">
                <a:hlinkClick r:id="rId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055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90" descr="0">
                <a:hlinkClick r:id="rId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2516" y="47323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191" descr="0">
                <a:hlinkClick r:id="rId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1389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92" descr="0">
                <a:hlinkClick r:id="rId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1850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193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311" y="47323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94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2771" y="47323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95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1644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6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10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7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2566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8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6753" y="47323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9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6891" y="44450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00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9996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01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8869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2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933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03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790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04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0253" y="308216"/>
                <a:ext cx="309646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05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912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6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9586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7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0048" y="308216"/>
                <a:ext cx="311235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08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0508" y="308216"/>
                <a:ext cx="309647" cy="191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09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324" y="299421"/>
                <a:ext cx="311235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10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786" y="299421"/>
                <a:ext cx="309646" cy="19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8" name="그룹 127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129" name="그림 85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86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87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88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89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90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91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92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93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94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95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96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97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98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99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00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01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02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03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04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05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06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07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08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09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10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11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12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13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14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15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16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17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18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19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20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21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22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23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4" name="직선 연결선 21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직선 연결선 21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841</Words>
  <Application>Microsoft Office PowerPoint</Application>
  <PresentationFormat>와이드스크린</PresentationFormat>
  <Paragraphs>841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5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10</cp:revision>
  <dcterms:modified xsi:type="dcterms:W3CDTF">2019-07-05T06:41:10Z</dcterms:modified>
</cp:coreProperties>
</file>