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411" autoAdjust="0"/>
    <p:restoredTop sz="94251" autoAdjust="0"/>
  </p:normalViewPr>
  <p:slideViewPr>
    <p:cSldViewPr>
      <p:cViewPr varScale="1">
        <p:scale>
          <a:sx n="44" d="100"/>
          <a:sy n="44" d="100"/>
        </p:scale>
        <p:origin x="60" y="534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8" Type="http://schemas.openxmlformats.org/officeDocument/2006/relationships/slide" Target="slides/slide7.xml"/><Relationship Id="rId51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smtClean="0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0BC5123-381B-4E37-A787-8A34A4815C0C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9386716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735F786-C55F-42AD-8C59-D00CA6483908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7307097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7025278-DE92-47FB-AD97-FAF09E350587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0711333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45078DB-58B0-419E-AF10-CC554CB6A2CC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533731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54BA585-D908-4680-A1D7-89401A8AA664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3627152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615DEBC-5E0E-417E-8291-5EAC1D8044C0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8494502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394351B-90CE-4369-878F-FD21CF87F93B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9660780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4ED1DFD-3A92-4310-A4FC-383DB83E9AA3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074876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 smtClean="0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815D0D-C0E1-4581-86D1-6F6EB77CC987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78548272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D6E0435-5C23-45D2-BCF6-0704128A59D8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276885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8BC179F-1D54-41A8-99C1-77F08454CE4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5462066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 편집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264703D4-FF9B-4756-95F6-FF41F7A5D0FB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2549744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30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1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2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31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3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1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6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38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1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9.xml"/><Relationship Id="rId39" Type="http://schemas.openxmlformats.org/officeDocument/2006/relationships/slide" Target="slide39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2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29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1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2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1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1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3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4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5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6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7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8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29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0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1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2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3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4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5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6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7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8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39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0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1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2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3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4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5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6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7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8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49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0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1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2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3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4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5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6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7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8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59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0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1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2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3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4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5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6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7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.png"/><Relationship Id="rId21" Type="http://schemas.openxmlformats.org/officeDocument/2006/relationships/slide" Target="slide11.xml"/><Relationship Id="rId63" Type="http://schemas.openxmlformats.org/officeDocument/2006/relationships/image" Target="../media/image9.png"/><Relationship Id="rId159" Type="http://schemas.openxmlformats.org/officeDocument/2006/relationships/image" Target="../media/image57.png"/><Relationship Id="rId170" Type="http://schemas.openxmlformats.org/officeDocument/2006/relationships/hyperlink" Target="../08&#47355;&#44592;/&#47355;&#44592;.pptx" TargetMode="External"/><Relationship Id="rId226" Type="http://schemas.openxmlformats.org/officeDocument/2006/relationships/hyperlink" Target="../36&#49828;&#48148;&#45264;/&#49828;&#48148;&#45264;.pptx" TargetMode="External"/><Relationship Id="rId268" Type="http://schemas.openxmlformats.org/officeDocument/2006/relationships/hyperlink" Target="../../&#49888;&#50557;PPT/57%20&#48716;&#47112;&#47788;&#49436;/&#48716;&#47112;&#47788;&#49436;1&#51109;.pptx" TargetMode="External"/><Relationship Id="rId32" Type="http://schemas.openxmlformats.org/officeDocument/2006/relationships/slide" Target="slide36.xml"/><Relationship Id="rId74" Type="http://schemas.openxmlformats.org/officeDocument/2006/relationships/hyperlink" Target="&#50696;&#47112;&#48120;&#50556;11&#51109;.pptx" TargetMode="External"/><Relationship Id="rId128" Type="http://schemas.openxmlformats.org/officeDocument/2006/relationships/hyperlink" Target="&#50696;&#47112;&#48120;&#50556;39&#51109;.pptx" TargetMode="External"/><Relationship Id="rId5" Type="http://schemas.openxmlformats.org/officeDocument/2006/relationships/slide" Target="slide22.xml"/><Relationship Id="rId181" Type="http://schemas.openxmlformats.org/officeDocument/2006/relationships/image" Target="../media/image68.png"/><Relationship Id="rId237" Type="http://schemas.openxmlformats.org/officeDocument/2006/relationships/image" Target="../media/image96.png"/><Relationship Id="rId279" Type="http://schemas.openxmlformats.org/officeDocument/2006/relationships/image" Target="../media/image117.png"/><Relationship Id="rId43" Type="http://schemas.openxmlformats.org/officeDocument/2006/relationships/slide" Target="slide43.xml"/><Relationship Id="rId139" Type="http://schemas.openxmlformats.org/officeDocument/2006/relationships/image" Target="../media/image47.png"/><Relationship Id="rId85" Type="http://schemas.openxmlformats.org/officeDocument/2006/relationships/image" Target="../media/image20.png"/><Relationship Id="rId150" Type="http://schemas.openxmlformats.org/officeDocument/2006/relationships/hyperlink" Target="&#50696;&#47112;&#48120;&#50556;50&#51109;.pptx" TargetMode="External"/><Relationship Id="rId171" Type="http://schemas.openxmlformats.org/officeDocument/2006/relationships/image" Target="../media/image63.png"/><Relationship Id="rId192" Type="http://schemas.openxmlformats.org/officeDocument/2006/relationships/hyperlink" Target="../19&#49884;&#54200;/&#49884;&#54200;.pptx" TargetMode="External"/><Relationship Id="rId206" Type="http://schemas.openxmlformats.org/officeDocument/2006/relationships/hyperlink" Target="../26&#50640;&#49828;&#44180;/&#50640;&#49828;&#44180;.pptx" TargetMode="External"/><Relationship Id="rId227" Type="http://schemas.openxmlformats.org/officeDocument/2006/relationships/image" Target="../media/image91.png"/><Relationship Id="rId248" Type="http://schemas.openxmlformats.org/officeDocument/2006/relationships/hyperlink" Target="../../&#49888;&#50557;PPT/47%20&#44256;&#47536;&#46020;&#54980;&#49436;/&#44256;&#47536;&#46020;&#54980;&#49436;.pptx" TargetMode="External"/><Relationship Id="rId269" Type="http://schemas.openxmlformats.org/officeDocument/2006/relationships/image" Target="../media/image112.png"/><Relationship Id="rId12" Type="http://schemas.openxmlformats.org/officeDocument/2006/relationships/slide" Target="slide6.xml"/><Relationship Id="rId33" Type="http://schemas.openxmlformats.org/officeDocument/2006/relationships/slide" Target="slide17.xml"/><Relationship Id="rId108" Type="http://schemas.openxmlformats.org/officeDocument/2006/relationships/hyperlink" Target="&#50696;&#47112;&#48120;&#50556;29&#51109;.pptx" TargetMode="External"/><Relationship Id="rId129" Type="http://schemas.openxmlformats.org/officeDocument/2006/relationships/image" Target="../media/image42.png"/><Relationship Id="rId280" Type="http://schemas.openxmlformats.org/officeDocument/2006/relationships/hyperlink" Target="../../&#49888;&#50557;PPT/63%20&#50836;&#54620;&#51060;&#49436;/&#50836;&#54620;&#51060;&#49436;1&#51109;.pptx" TargetMode="External"/><Relationship Id="rId54" Type="http://schemas.openxmlformats.org/officeDocument/2006/relationships/hyperlink" Target="&#50696;&#47112;&#48120;&#50556;01&#51109;.pptx" TargetMode="External"/><Relationship Id="rId75" Type="http://schemas.openxmlformats.org/officeDocument/2006/relationships/image" Target="../media/image15.png"/><Relationship Id="rId96" Type="http://schemas.openxmlformats.org/officeDocument/2006/relationships/hyperlink" Target="&#50696;&#47112;&#48120;&#50556;22&#51109;.pptx" TargetMode="External"/><Relationship Id="rId140" Type="http://schemas.openxmlformats.org/officeDocument/2006/relationships/hyperlink" Target="&#50696;&#47112;&#48120;&#50556;44&#51109;.pptx" TargetMode="External"/><Relationship Id="rId161" Type="http://schemas.openxmlformats.org/officeDocument/2006/relationships/image" Target="../media/image58.png"/><Relationship Id="rId182" Type="http://schemas.openxmlformats.org/officeDocument/2006/relationships/hyperlink" Target="../14&#50669;&#45824;&#54616;/&#50669;&#45824;&#54616;.pptx" TargetMode="External"/><Relationship Id="rId217" Type="http://schemas.openxmlformats.org/officeDocument/2006/relationships/image" Target="../media/image86.png"/><Relationship Id="rId6" Type="http://schemas.openxmlformats.org/officeDocument/2006/relationships/slide" Target="slide3.xml"/><Relationship Id="rId238" Type="http://schemas.openxmlformats.org/officeDocument/2006/relationships/hyperlink" Target="../../&#49888;&#50557;PPT/42%20&#45572;&#44032;&#48373;&#51020;/&#45572;&#44032;&#48373;&#51020;.pptx" TargetMode="External"/><Relationship Id="rId259" Type="http://schemas.openxmlformats.org/officeDocument/2006/relationships/image" Target="../media/image107.png"/><Relationship Id="rId23" Type="http://schemas.openxmlformats.org/officeDocument/2006/relationships/slide" Target="slide12.xml"/><Relationship Id="rId119" Type="http://schemas.openxmlformats.org/officeDocument/2006/relationships/image" Target="../media/image37.png"/><Relationship Id="rId270" Type="http://schemas.openxmlformats.org/officeDocument/2006/relationships/hyperlink" Target="../../&#49888;&#50557;PPT/58%20&#55176;&#48652;&#47532;&#49436;/&#55176;&#48652;&#47532;&#49436;.pptx" TargetMode="External"/><Relationship Id="rId44" Type="http://schemas.openxmlformats.org/officeDocument/2006/relationships/slide" Target="slide44.xml"/><Relationship Id="rId65" Type="http://schemas.openxmlformats.org/officeDocument/2006/relationships/image" Target="../media/image10.png"/><Relationship Id="rId86" Type="http://schemas.openxmlformats.org/officeDocument/2006/relationships/hyperlink" Target="&#50696;&#47112;&#48120;&#50556;17&#51109;.pptx" TargetMode="External"/><Relationship Id="rId130" Type="http://schemas.openxmlformats.org/officeDocument/2006/relationships/hyperlink" Target="&#50696;&#47112;&#48120;&#50556;49&#51109;.pptx" TargetMode="External"/><Relationship Id="rId151" Type="http://schemas.openxmlformats.org/officeDocument/2006/relationships/image" Target="../media/image53.png"/><Relationship Id="rId172" Type="http://schemas.openxmlformats.org/officeDocument/2006/relationships/hyperlink" Target="../09&#49324;&#47924;&#50648;&#49345;/&#49324;&#47924;&#50648;&#49345;.pptx" TargetMode="External"/><Relationship Id="rId193" Type="http://schemas.openxmlformats.org/officeDocument/2006/relationships/image" Target="../media/image74.png"/><Relationship Id="rId207" Type="http://schemas.openxmlformats.org/officeDocument/2006/relationships/image" Target="../media/image81.png"/><Relationship Id="rId228" Type="http://schemas.openxmlformats.org/officeDocument/2006/relationships/hyperlink" Target="../37&#54617;&#44060;/&#54617;&#44060;.pptx" TargetMode="External"/><Relationship Id="rId249" Type="http://schemas.openxmlformats.org/officeDocument/2006/relationships/image" Target="../media/image102.png"/><Relationship Id="rId13" Type="http://schemas.openxmlformats.org/officeDocument/2006/relationships/slide" Target="slide26.xml"/><Relationship Id="rId109" Type="http://schemas.openxmlformats.org/officeDocument/2006/relationships/image" Target="../media/image32.png"/><Relationship Id="rId260" Type="http://schemas.openxmlformats.org/officeDocument/2006/relationships/hyperlink" Target="../../&#49888;&#50557;PPT/53%20&#45936;&#49332;&#47196;&#45768;&#44032;&#54980;&#49436;/&#45936;&#49332;&#47196;&#45768;&#44032;&#54980;&#49436;.pptx" TargetMode="External"/><Relationship Id="rId281" Type="http://schemas.openxmlformats.org/officeDocument/2006/relationships/image" Target="../media/image118.png"/><Relationship Id="rId34" Type="http://schemas.openxmlformats.org/officeDocument/2006/relationships/slide" Target="slide37.xml"/><Relationship Id="rId55" Type="http://schemas.openxmlformats.org/officeDocument/2006/relationships/image" Target="../media/image5.png"/><Relationship Id="rId76" Type="http://schemas.openxmlformats.org/officeDocument/2006/relationships/hyperlink" Target="&#50696;&#47112;&#48120;&#50556;12&#51109;.pptx" TargetMode="External"/><Relationship Id="rId97" Type="http://schemas.openxmlformats.org/officeDocument/2006/relationships/image" Target="../media/image26.png"/><Relationship Id="rId120" Type="http://schemas.openxmlformats.org/officeDocument/2006/relationships/hyperlink" Target="&#50696;&#47112;&#48120;&#50556;35&#51109;.pptx" TargetMode="External"/><Relationship Id="rId141" Type="http://schemas.openxmlformats.org/officeDocument/2006/relationships/image" Target="../media/image48.png"/><Relationship Id="rId7" Type="http://schemas.openxmlformats.org/officeDocument/2006/relationships/slide" Target="slide23.xml"/><Relationship Id="rId162" Type="http://schemas.openxmlformats.org/officeDocument/2006/relationships/hyperlink" Target="../04&#48124;&#49688;&#44592;/&#48124;&#49688;&#44592;.pptx" TargetMode="External"/><Relationship Id="rId183" Type="http://schemas.openxmlformats.org/officeDocument/2006/relationships/image" Target="../media/image69.png"/><Relationship Id="rId218" Type="http://schemas.openxmlformats.org/officeDocument/2006/relationships/hyperlink" Target="../32&#50836;&#45208;/&#50836;&#45208;.pptx" TargetMode="External"/><Relationship Id="rId239" Type="http://schemas.openxmlformats.org/officeDocument/2006/relationships/image" Target="../media/image97.png"/><Relationship Id="rId250" Type="http://schemas.openxmlformats.org/officeDocument/2006/relationships/hyperlink" Target="../../&#49888;&#50557;PPT/48%20&#44040;&#46972;&#46356;&#50500;&#49436;/&#44040;&#46972;&#46356;&#50500;&#49436;.pptx" TargetMode="External"/><Relationship Id="rId271" Type="http://schemas.openxmlformats.org/officeDocument/2006/relationships/image" Target="../media/image113.png"/><Relationship Id="rId24" Type="http://schemas.openxmlformats.org/officeDocument/2006/relationships/slide" Target="slide32.xml"/><Relationship Id="rId45" Type="http://schemas.openxmlformats.org/officeDocument/2006/relationships/slide" Target="slide45.xml"/><Relationship Id="rId66" Type="http://schemas.openxmlformats.org/officeDocument/2006/relationships/hyperlink" Target="&#50696;&#47112;&#48120;&#50556;07&#51109;.pptx" TargetMode="External"/><Relationship Id="rId87" Type="http://schemas.openxmlformats.org/officeDocument/2006/relationships/image" Target="../media/image21.png"/><Relationship Id="rId110" Type="http://schemas.openxmlformats.org/officeDocument/2006/relationships/hyperlink" Target="&#50696;&#47112;&#48120;&#50556;30&#51109;.pptx" TargetMode="External"/><Relationship Id="rId131" Type="http://schemas.openxmlformats.org/officeDocument/2006/relationships/image" Target="../media/image43.png"/><Relationship Id="rId152" Type="http://schemas.openxmlformats.org/officeDocument/2006/relationships/hyperlink" Target="&#50696;&#47112;&#48120;&#50556;51&#51109;.pptx" TargetMode="External"/><Relationship Id="rId173" Type="http://schemas.openxmlformats.org/officeDocument/2006/relationships/image" Target="../media/image64.png"/><Relationship Id="rId194" Type="http://schemas.openxmlformats.org/officeDocument/2006/relationships/hyperlink" Target="../20&#51104;&#50616;/&#51104;&#50616;.pptx" TargetMode="External"/><Relationship Id="rId208" Type="http://schemas.openxmlformats.org/officeDocument/2006/relationships/hyperlink" Target="../27&#45796;&#45768;&#50648;/&#45796;&#45768;&#50648;.pptx" TargetMode="External"/><Relationship Id="rId229" Type="http://schemas.openxmlformats.org/officeDocument/2006/relationships/image" Target="../media/image92.png"/><Relationship Id="rId240" Type="http://schemas.openxmlformats.org/officeDocument/2006/relationships/hyperlink" Target="../../&#49888;&#50557;PPT/43%20&#50836;&#54620;&#48373;&#51020;/&#50836;&#54620;&#48373;&#51020;.pptx" TargetMode="External"/><Relationship Id="rId261" Type="http://schemas.openxmlformats.org/officeDocument/2006/relationships/image" Target="../media/image108.png"/><Relationship Id="rId14" Type="http://schemas.openxmlformats.org/officeDocument/2006/relationships/slide" Target="slide7.xml"/><Relationship Id="rId35" Type="http://schemas.openxmlformats.org/officeDocument/2006/relationships/slide" Target="slide18.xml"/><Relationship Id="rId56" Type="http://schemas.openxmlformats.org/officeDocument/2006/relationships/hyperlink" Target="&#50696;&#47112;&#48120;&#50556;02&#51109;.pptx" TargetMode="External"/><Relationship Id="rId77" Type="http://schemas.openxmlformats.org/officeDocument/2006/relationships/image" Target="../media/image16.png"/><Relationship Id="rId100" Type="http://schemas.openxmlformats.org/officeDocument/2006/relationships/hyperlink" Target="&#50696;&#47112;&#48120;&#50556;24&#51109;.pptx" TargetMode="External"/><Relationship Id="rId282" Type="http://schemas.openxmlformats.org/officeDocument/2006/relationships/hyperlink" Target="../../&#49888;&#50557;PPT/64%20&#50836;&#54620;&#49340;&#49436;/&#50836;&#54620;&#49340;&#49436;1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50696;&#47112;&#48120;&#50556;23&#51109;.pptx" TargetMode="External"/><Relationship Id="rId121" Type="http://schemas.openxmlformats.org/officeDocument/2006/relationships/image" Target="../media/image38.png"/><Relationship Id="rId142" Type="http://schemas.openxmlformats.org/officeDocument/2006/relationships/hyperlink" Target="&#50696;&#47112;&#48120;&#50556;43&#51109;.pptx" TargetMode="External"/><Relationship Id="rId163" Type="http://schemas.openxmlformats.org/officeDocument/2006/relationships/image" Target="../media/image59.png"/><Relationship Id="rId184" Type="http://schemas.openxmlformats.org/officeDocument/2006/relationships/hyperlink" Target="../15&#50640;&#49828;&#46972;/&#50640;&#49828;&#46972;.pptx" TargetMode="External"/><Relationship Id="rId219" Type="http://schemas.openxmlformats.org/officeDocument/2006/relationships/image" Target="../media/image87.png"/><Relationship Id="rId230" Type="http://schemas.openxmlformats.org/officeDocument/2006/relationships/hyperlink" Target="../38&#49828;&#44032;&#47028;/&#49828;&#44032;&#47028;.pptx" TargetMode="External"/><Relationship Id="rId251" Type="http://schemas.openxmlformats.org/officeDocument/2006/relationships/image" Target="../media/image103.png"/><Relationship Id="rId25" Type="http://schemas.openxmlformats.org/officeDocument/2006/relationships/slide" Target="slide13.xml"/><Relationship Id="rId46" Type="http://schemas.openxmlformats.org/officeDocument/2006/relationships/slide" Target="slide46.xml"/><Relationship Id="rId67" Type="http://schemas.openxmlformats.org/officeDocument/2006/relationships/image" Target="../media/image11.png"/><Relationship Id="rId272" Type="http://schemas.openxmlformats.org/officeDocument/2006/relationships/hyperlink" Target="../../&#49888;&#50557;PPT/59%20&#50556;&#44256;&#48372;&#49436;/&#50556;&#44256;&#48372;&#49436;.pptx" TargetMode="External"/><Relationship Id="rId88" Type="http://schemas.openxmlformats.org/officeDocument/2006/relationships/hyperlink" Target="&#50696;&#47112;&#48120;&#50556;18&#51109;.pptx" TargetMode="External"/><Relationship Id="rId111" Type="http://schemas.openxmlformats.org/officeDocument/2006/relationships/image" Target="../media/image33.png"/><Relationship Id="rId132" Type="http://schemas.openxmlformats.org/officeDocument/2006/relationships/hyperlink" Target="&#50696;&#47112;&#48120;&#50556;48&#51109;.pptx" TargetMode="External"/><Relationship Id="rId153" Type="http://schemas.openxmlformats.org/officeDocument/2006/relationships/image" Target="../media/image54.png"/><Relationship Id="rId174" Type="http://schemas.openxmlformats.org/officeDocument/2006/relationships/hyperlink" Target="../10&#49324;&#47924;&#50648;&#54616;/&#49324;&#47924;&#50648;&#54616;.pptx" TargetMode="External"/><Relationship Id="rId195" Type="http://schemas.openxmlformats.org/officeDocument/2006/relationships/image" Target="../media/image75.png"/><Relationship Id="rId209" Type="http://schemas.openxmlformats.org/officeDocument/2006/relationships/image" Target="../media/image82.png"/><Relationship Id="rId220" Type="http://schemas.openxmlformats.org/officeDocument/2006/relationships/hyperlink" Target="../33&#48120;&#44032;/&#48120;&#44032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38.xml"/><Relationship Id="rId57" Type="http://schemas.openxmlformats.org/officeDocument/2006/relationships/image" Target="../media/image6.png"/><Relationship Id="rId262" Type="http://schemas.openxmlformats.org/officeDocument/2006/relationships/hyperlink" Target="../../&#49888;&#50557;PPT/54%20&#46356;&#47784;&#45936;&#51204;&#49436;/&#46356;&#47784;&#45936;&#51204;&#49436;.pptx" TargetMode="External"/><Relationship Id="rId283" Type="http://schemas.openxmlformats.org/officeDocument/2006/relationships/image" Target="../media/image119.png"/><Relationship Id="rId78" Type="http://schemas.openxmlformats.org/officeDocument/2006/relationships/hyperlink" Target="&#50696;&#47112;&#48120;&#50556;13&#51109;.pptx" TargetMode="External"/><Relationship Id="rId99" Type="http://schemas.openxmlformats.org/officeDocument/2006/relationships/image" Target="../media/image27.png"/><Relationship Id="rId101" Type="http://schemas.openxmlformats.org/officeDocument/2006/relationships/image" Target="../media/image28.png"/><Relationship Id="rId122" Type="http://schemas.openxmlformats.org/officeDocument/2006/relationships/hyperlink" Target="&#50696;&#47112;&#48120;&#50556;36&#51109;.pptx" TargetMode="External"/><Relationship Id="rId143" Type="http://schemas.openxmlformats.org/officeDocument/2006/relationships/image" Target="../media/image49.png"/><Relationship Id="rId164" Type="http://schemas.openxmlformats.org/officeDocument/2006/relationships/hyperlink" Target="../05&#49888;&#47749;&#44592;/&#49888;&#47749;&#44592;.pptx" TargetMode="External"/><Relationship Id="rId185" Type="http://schemas.openxmlformats.org/officeDocument/2006/relationships/image" Target="../media/image70.png"/><Relationship Id="rId9" Type="http://schemas.openxmlformats.org/officeDocument/2006/relationships/slide" Target="slide24.xml"/><Relationship Id="rId210" Type="http://schemas.openxmlformats.org/officeDocument/2006/relationships/hyperlink" Target="../28&#54840;&#49464;&#50500;/&#54840;&#49464;&#50500;.pptx" TargetMode="External"/><Relationship Id="rId26" Type="http://schemas.openxmlformats.org/officeDocument/2006/relationships/slide" Target="slide33.xml"/><Relationship Id="rId231" Type="http://schemas.openxmlformats.org/officeDocument/2006/relationships/image" Target="../media/image93.png"/><Relationship Id="rId252" Type="http://schemas.openxmlformats.org/officeDocument/2006/relationships/hyperlink" Target="../../&#49888;&#50557;PPT/49%20&#50640;&#48288;&#49548;&#49436;/&#50640;&#48288;&#49548;&#49436;.pptx" TargetMode="External"/><Relationship Id="rId273" Type="http://schemas.openxmlformats.org/officeDocument/2006/relationships/image" Target="../media/image114.png"/><Relationship Id="rId47" Type="http://schemas.openxmlformats.org/officeDocument/2006/relationships/slide" Target="slide47.xml"/><Relationship Id="rId68" Type="http://schemas.openxmlformats.org/officeDocument/2006/relationships/hyperlink" Target="&#50696;&#47112;&#48120;&#50556;08&#51109;.pptx" TargetMode="External"/><Relationship Id="rId89" Type="http://schemas.openxmlformats.org/officeDocument/2006/relationships/image" Target="../media/image22.png"/><Relationship Id="rId112" Type="http://schemas.openxmlformats.org/officeDocument/2006/relationships/hyperlink" Target="&#50696;&#47112;&#48120;&#50556;31&#51109;.pptx" TargetMode="External"/><Relationship Id="rId133" Type="http://schemas.openxmlformats.org/officeDocument/2006/relationships/image" Target="../media/image44.png"/><Relationship Id="rId154" Type="http://schemas.openxmlformats.org/officeDocument/2006/relationships/hyperlink" Target="&#50696;&#47112;&#48120;&#50556;52&#51109;.pptx" TargetMode="External"/><Relationship Id="rId175" Type="http://schemas.openxmlformats.org/officeDocument/2006/relationships/image" Target="../media/image65.png"/><Relationship Id="rId196" Type="http://schemas.openxmlformats.org/officeDocument/2006/relationships/hyperlink" Target="../21&#51204;&#46020;&#49436;/&#51204;&#46020;&#49436;.pptx" TargetMode="External"/><Relationship Id="rId200" Type="http://schemas.openxmlformats.org/officeDocument/2006/relationships/hyperlink" Target="../23&#51060;&#49324;&#50556;/&#51060;&#49324;&#50556;.pptx" TargetMode="External"/><Relationship Id="rId16" Type="http://schemas.openxmlformats.org/officeDocument/2006/relationships/slide" Target="slide28.xml"/><Relationship Id="rId221" Type="http://schemas.openxmlformats.org/officeDocument/2006/relationships/image" Target="../media/image88.png"/><Relationship Id="rId242" Type="http://schemas.openxmlformats.org/officeDocument/2006/relationships/hyperlink" Target="../../&#49888;&#50557;PPT/44%20&#49324;&#46020;&#54665;&#51204;/&#49324;&#46020;&#54665;&#51204;.pptx" TargetMode="External"/><Relationship Id="rId263" Type="http://schemas.openxmlformats.org/officeDocument/2006/relationships/image" Target="../media/image109.png"/><Relationship Id="rId284" Type="http://schemas.openxmlformats.org/officeDocument/2006/relationships/hyperlink" Target="../../&#49888;&#50557;PPT/65%20&#50976;&#45796;&#49436;/&#50976;&#45796;&#49436;1&#51109;.pptx" TargetMode="External"/><Relationship Id="rId37" Type="http://schemas.openxmlformats.org/officeDocument/2006/relationships/slide" Target="slide19.xml"/><Relationship Id="rId58" Type="http://schemas.openxmlformats.org/officeDocument/2006/relationships/hyperlink" Target="&#50696;&#47112;&#48120;&#50556;03&#51109;.pptx" TargetMode="External"/><Relationship Id="rId79" Type="http://schemas.openxmlformats.org/officeDocument/2006/relationships/image" Target="../media/image17.png"/><Relationship Id="rId102" Type="http://schemas.openxmlformats.org/officeDocument/2006/relationships/hyperlink" Target="&#50696;&#47112;&#48120;&#50556;25&#51109;.pptx" TargetMode="External"/><Relationship Id="rId123" Type="http://schemas.openxmlformats.org/officeDocument/2006/relationships/image" Target="../media/image39.png"/><Relationship Id="rId144" Type="http://schemas.openxmlformats.org/officeDocument/2006/relationships/hyperlink" Target="&#50696;&#47112;&#48120;&#50556;42&#51109;.pptx" TargetMode="External"/><Relationship Id="rId90" Type="http://schemas.openxmlformats.org/officeDocument/2006/relationships/hyperlink" Target="&#50696;&#47112;&#48120;&#50556;19&#51109;.pptx" TargetMode="External"/><Relationship Id="rId165" Type="http://schemas.openxmlformats.org/officeDocument/2006/relationships/image" Target="../media/image60.png"/><Relationship Id="rId186" Type="http://schemas.openxmlformats.org/officeDocument/2006/relationships/hyperlink" Target="../16&#45712;&#54756;&#48120;&#50556;/&#45712;&#54756;&#48120;&#50556;.pptx" TargetMode="External"/><Relationship Id="rId211" Type="http://schemas.openxmlformats.org/officeDocument/2006/relationships/image" Target="../media/image83.png"/><Relationship Id="rId232" Type="http://schemas.openxmlformats.org/officeDocument/2006/relationships/hyperlink" Target="../39&#47568;&#46972;&#44592;/&#47568;&#46972;&#44592;.pptx" TargetMode="External"/><Relationship Id="rId253" Type="http://schemas.openxmlformats.org/officeDocument/2006/relationships/image" Target="../media/image104.png"/><Relationship Id="rId274" Type="http://schemas.openxmlformats.org/officeDocument/2006/relationships/hyperlink" Target="../../&#49888;&#50557;PPT/60%20&#48288;&#46300;&#47196;&#51204;&#49436;/&#48288;&#46300;&#47196;&#51204;&#49436;.pptx" TargetMode="External"/><Relationship Id="rId27" Type="http://schemas.openxmlformats.org/officeDocument/2006/relationships/slide" Target="slide14.xml"/><Relationship Id="rId48" Type="http://schemas.openxmlformats.org/officeDocument/2006/relationships/slide" Target="slide8.xml"/><Relationship Id="rId69" Type="http://schemas.openxmlformats.org/officeDocument/2006/relationships/image" Target="../media/image12.png"/><Relationship Id="rId113" Type="http://schemas.openxmlformats.org/officeDocument/2006/relationships/image" Target="../media/image34.png"/><Relationship Id="rId134" Type="http://schemas.openxmlformats.org/officeDocument/2006/relationships/hyperlink" Target="&#50696;&#47112;&#48120;&#50556;47&#51109;.pptx" TargetMode="External"/><Relationship Id="rId80" Type="http://schemas.openxmlformats.org/officeDocument/2006/relationships/hyperlink" Target="&#50696;&#47112;&#48120;&#50556;14&#51109;.pptx" TargetMode="External"/><Relationship Id="rId155" Type="http://schemas.openxmlformats.org/officeDocument/2006/relationships/image" Target="../media/image55.png"/><Relationship Id="rId176" Type="http://schemas.openxmlformats.org/officeDocument/2006/relationships/hyperlink" Target="../12&#50676;&#50773;&#44592;&#54616;/&#50676;&#50773;&#44592;&#54616;.pptx" TargetMode="External"/><Relationship Id="rId197" Type="http://schemas.openxmlformats.org/officeDocument/2006/relationships/image" Target="../media/image76.png"/><Relationship Id="rId201" Type="http://schemas.openxmlformats.org/officeDocument/2006/relationships/image" Target="../media/image78.png"/><Relationship Id="rId222" Type="http://schemas.openxmlformats.org/officeDocument/2006/relationships/hyperlink" Target="../34&#45208;&#54996;/&#45208;&#54996;.pptx" TargetMode="External"/><Relationship Id="rId243" Type="http://schemas.openxmlformats.org/officeDocument/2006/relationships/image" Target="../media/image99.png"/><Relationship Id="rId264" Type="http://schemas.openxmlformats.org/officeDocument/2006/relationships/hyperlink" Target="../../&#49888;&#50557;PPT/55%20&#46356;&#47784;&#45936;&#54980;&#49436;/&#46356;&#47784;&#45936;&#54980;&#49436;.pptx" TargetMode="External"/><Relationship Id="rId285" Type="http://schemas.openxmlformats.org/officeDocument/2006/relationships/image" Target="../media/image120.png"/><Relationship Id="rId17" Type="http://schemas.openxmlformats.org/officeDocument/2006/relationships/slide" Target="slide9.xml"/><Relationship Id="rId38" Type="http://schemas.openxmlformats.org/officeDocument/2006/relationships/slide" Target="slide39.xml"/><Relationship Id="rId59" Type="http://schemas.openxmlformats.org/officeDocument/2006/relationships/image" Target="../media/image7.png"/><Relationship Id="rId103" Type="http://schemas.openxmlformats.org/officeDocument/2006/relationships/image" Target="../media/image29.png"/><Relationship Id="rId124" Type="http://schemas.openxmlformats.org/officeDocument/2006/relationships/hyperlink" Target="&#50696;&#47112;&#48120;&#50556;37&#51109;.pptx" TargetMode="External"/><Relationship Id="rId70" Type="http://schemas.openxmlformats.org/officeDocument/2006/relationships/hyperlink" Target="&#50696;&#47112;&#48120;&#50556;09&#51109;.pptx" TargetMode="External"/><Relationship Id="rId91" Type="http://schemas.openxmlformats.org/officeDocument/2006/relationships/image" Target="../media/image23.png"/><Relationship Id="rId145" Type="http://schemas.openxmlformats.org/officeDocument/2006/relationships/image" Target="../media/image50.png"/><Relationship Id="rId166" Type="http://schemas.openxmlformats.org/officeDocument/2006/relationships/hyperlink" Target="../06&#50668;&#54840;&#49688;&#50500;/&#50668;&#54840;&#49688;&#50500;.pptx" TargetMode="External"/><Relationship Id="rId187" Type="http://schemas.openxmlformats.org/officeDocument/2006/relationships/image" Target="../media/image71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29&#50836;&#50648;/&#50836;&#50648;.pptx" TargetMode="External"/><Relationship Id="rId233" Type="http://schemas.openxmlformats.org/officeDocument/2006/relationships/image" Target="../media/image94.png"/><Relationship Id="rId254" Type="http://schemas.openxmlformats.org/officeDocument/2006/relationships/hyperlink" Target="../../&#49888;&#50557;PPT/50%20&#48716;&#47549;&#48372;&#49436;/&#48716;&#47549;&#48372;&#49436;.pptx" TargetMode="External"/><Relationship Id="rId28" Type="http://schemas.openxmlformats.org/officeDocument/2006/relationships/slide" Target="slide34.xml"/><Relationship Id="rId49" Type="http://schemas.openxmlformats.org/officeDocument/2006/relationships/hyperlink" Target="../../&#44396;-&#49888;&#50557;%20&#49457;&#44221;&#47785;&#47197;.pptx" TargetMode="External"/><Relationship Id="rId114" Type="http://schemas.openxmlformats.org/officeDocument/2006/relationships/hyperlink" Target="&#50696;&#47112;&#48120;&#50556;32&#51109;.pptx" TargetMode="External"/><Relationship Id="rId275" Type="http://schemas.openxmlformats.org/officeDocument/2006/relationships/image" Target="../media/image115.png"/><Relationship Id="rId60" Type="http://schemas.openxmlformats.org/officeDocument/2006/relationships/hyperlink" Target="&#50696;&#47112;&#48120;&#50556;04&#51109;.pptx" TargetMode="External"/><Relationship Id="rId81" Type="http://schemas.openxmlformats.org/officeDocument/2006/relationships/image" Target="../media/image18.png"/><Relationship Id="rId135" Type="http://schemas.openxmlformats.org/officeDocument/2006/relationships/image" Target="../media/image45.png"/><Relationship Id="rId156" Type="http://schemas.openxmlformats.org/officeDocument/2006/relationships/hyperlink" Target="../02&#52636;&#50528;&#44413;&#44592;/&#52636;&#50528;&#44413;&#44592;.pptx" TargetMode="External"/><Relationship Id="rId177" Type="http://schemas.openxmlformats.org/officeDocument/2006/relationships/image" Target="../media/image66.png"/><Relationship Id="rId198" Type="http://schemas.openxmlformats.org/officeDocument/2006/relationships/hyperlink" Target="../22&#50500;&#44032;/&#50500;&#44032;.pptx" TargetMode="External"/><Relationship Id="rId202" Type="http://schemas.openxmlformats.org/officeDocument/2006/relationships/hyperlink" Target="../24&#50696;&#47112;&#48120;&#50556;/&#50696;&#47112;&#48120;&#50556;.pptx" TargetMode="External"/><Relationship Id="rId223" Type="http://schemas.openxmlformats.org/officeDocument/2006/relationships/image" Target="../media/image89.png"/><Relationship Id="rId244" Type="http://schemas.openxmlformats.org/officeDocument/2006/relationships/hyperlink" Target="../../&#49888;&#50557;PPT/45%20&#47196;&#47560;&#49436;/&#47196;&#47560;&#49436;.pptx" TargetMode="External"/><Relationship Id="rId18" Type="http://schemas.openxmlformats.org/officeDocument/2006/relationships/slide" Target="slide29.xml"/><Relationship Id="rId39" Type="http://schemas.openxmlformats.org/officeDocument/2006/relationships/slide" Target="slide20.xml"/><Relationship Id="rId265" Type="http://schemas.openxmlformats.org/officeDocument/2006/relationships/image" Target="../media/image110.png"/><Relationship Id="rId286" Type="http://schemas.openxmlformats.org/officeDocument/2006/relationships/hyperlink" Target="../../&#49888;&#50557;PPT/66%20&#50836;&#54620;&#44228;&#49884;&#47197;/&#50836;&#54620;&#44228;&#49884;&#47197;.pptx" TargetMode="External"/><Relationship Id="rId50" Type="http://schemas.openxmlformats.org/officeDocument/2006/relationships/image" Target="../media/image2.png"/><Relationship Id="rId104" Type="http://schemas.openxmlformats.org/officeDocument/2006/relationships/hyperlink" Target="&#50696;&#47112;&#48120;&#50556;26&#51109;.pptx" TargetMode="External"/><Relationship Id="rId125" Type="http://schemas.openxmlformats.org/officeDocument/2006/relationships/image" Target="../media/image40.png"/><Relationship Id="rId146" Type="http://schemas.openxmlformats.org/officeDocument/2006/relationships/hyperlink" Target="&#50696;&#47112;&#48120;&#50556;41&#51109;.pptx" TargetMode="External"/><Relationship Id="rId167" Type="http://schemas.openxmlformats.org/officeDocument/2006/relationships/image" Target="../media/image61.png"/><Relationship Id="rId188" Type="http://schemas.openxmlformats.org/officeDocument/2006/relationships/hyperlink" Target="../17&#50640;&#49828;&#45908;/&#50640;&#49828;&#45908;.pptx" TargetMode="External"/><Relationship Id="rId71" Type="http://schemas.openxmlformats.org/officeDocument/2006/relationships/image" Target="../media/image13.png"/><Relationship Id="rId92" Type="http://schemas.openxmlformats.org/officeDocument/2006/relationships/hyperlink" Target="&#50696;&#47112;&#48120;&#50556;20&#51109;.pptx" TargetMode="External"/><Relationship Id="rId213" Type="http://schemas.openxmlformats.org/officeDocument/2006/relationships/image" Target="../media/image84.png"/><Relationship Id="rId234" Type="http://schemas.openxmlformats.org/officeDocument/2006/relationships/hyperlink" Target="../../&#49888;&#50557;PPT/40%20&#47560;&#53468;&#48373;&#51020;/&#47560;&#53468;&#48373;&#51020;.pptx" TargetMode="External"/><Relationship Id="rId2" Type="http://schemas.openxmlformats.org/officeDocument/2006/relationships/slide" Target="slide1.xml"/><Relationship Id="rId29" Type="http://schemas.openxmlformats.org/officeDocument/2006/relationships/slide" Target="slide15.xml"/><Relationship Id="rId255" Type="http://schemas.openxmlformats.org/officeDocument/2006/relationships/image" Target="../media/image105.png"/><Relationship Id="rId276" Type="http://schemas.openxmlformats.org/officeDocument/2006/relationships/hyperlink" Target="../../&#49888;&#50557;PPT/61%20&#48288;&#46300;&#47196;&#54980;&#49436;/&#48288;&#46300;&#47196;&#54980;&#49436;.pptx" TargetMode="External"/><Relationship Id="rId40" Type="http://schemas.openxmlformats.org/officeDocument/2006/relationships/slide" Target="slide40.xml"/><Relationship Id="rId115" Type="http://schemas.openxmlformats.org/officeDocument/2006/relationships/image" Target="../media/image35.png"/><Relationship Id="rId136" Type="http://schemas.openxmlformats.org/officeDocument/2006/relationships/hyperlink" Target="&#50696;&#47112;&#48120;&#50556;46&#51109;.pptx" TargetMode="External"/><Relationship Id="rId157" Type="http://schemas.openxmlformats.org/officeDocument/2006/relationships/image" Target="../media/image56.png"/><Relationship Id="rId178" Type="http://schemas.openxmlformats.org/officeDocument/2006/relationships/hyperlink" Target="../11&#50676;&#50773;&#44592;&#49345;/&#50676;&#50773;&#44592;&#49345;.pptx" TargetMode="External"/><Relationship Id="rId61" Type="http://schemas.openxmlformats.org/officeDocument/2006/relationships/image" Target="../media/image8.png"/><Relationship Id="rId82" Type="http://schemas.openxmlformats.org/officeDocument/2006/relationships/hyperlink" Target="&#50696;&#47112;&#48120;&#50556;15&#51109;.pptx" TargetMode="External"/><Relationship Id="rId199" Type="http://schemas.openxmlformats.org/officeDocument/2006/relationships/image" Target="../media/image77.png"/><Relationship Id="rId203" Type="http://schemas.openxmlformats.org/officeDocument/2006/relationships/image" Target="../media/image79.png"/><Relationship Id="rId19" Type="http://schemas.openxmlformats.org/officeDocument/2006/relationships/slide" Target="slide10.xml"/><Relationship Id="rId224" Type="http://schemas.openxmlformats.org/officeDocument/2006/relationships/hyperlink" Target="../35&#54616;&#48149;&#44397;/&#54616;&#48149;&#44397;.pptx" TargetMode="External"/><Relationship Id="rId245" Type="http://schemas.openxmlformats.org/officeDocument/2006/relationships/image" Target="../media/image100.png"/><Relationship Id="rId266" Type="http://schemas.openxmlformats.org/officeDocument/2006/relationships/hyperlink" Target="../../&#49888;&#50557;PPT/56%20&#46356;&#46020;&#49436;/&#46356;&#46020;&#49436;.pptx" TargetMode="External"/><Relationship Id="rId287" Type="http://schemas.openxmlformats.org/officeDocument/2006/relationships/image" Target="../media/image121.png"/><Relationship Id="rId30" Type="http://schemas.openxmlformats.org/officeDocument/2006/relationships/slide" Target="slide35.xml"/><Relationship Id="rId105" Type="http://schemas.openxmlformats.org/officeDocument/2006/relationships/image" Target="../media/image30.png"/><Relationship Id="rId126" Type="http://schemas.openxmlformats.org/officeDocument/2006/relationships/hyperlink" Target="&#50696;&#47112;&#48120;&#50556;38&#51109;.pptx" TargetMode="External"/><Relationship Id="rId147" Type="http://schemas.openxmlformats.org/officeDocument/2006/relationships/image" Target="../media/image51.png"/><Relationship Id="rId168" Type="http://schemas.openxmlformats.org/officeDocument/2006/relationships/hyperlink" Target="../07&#49324;&#49324;&#44592;/&#49324;&#49324;&#44592;.pptx" TargetMode="External"/><Relationship Id="rId51" Type="http://schemas.openxmlformats.org/officeDocument/2006/relationships/image" Target="../media/image3.png"/><Relationship Id="rId72" Type="http://schemas.openxmlformats.org/officeDocument/2006/relationships/hyperlink" Target="&#50696;&#47112;&#48120;&#50556;10&#51109;.pptx" TargetMode="External"/><Relationship Id="rId93" Type="http://schemas.openxmlformats.org/officeDocument/2006/relationships/image" Target="../media/image24.png"/><Relationship Id="rId189" Type="http://schemas.openxmlformats.org/officeDocument/2006/relationships/image" Target="../media/image72.png"/><Relationship Id="rId3" Type="http://schemas.openxmlformats.org/officeDocument/2006/relationships/slide" Target="slide21.xml"/><Relationship Id="rId214" Type="http://schemas.openxmlformats.org/officeDocument/2006/relationships/hyperlink" Target="../30&#50500;&#47784;&#49828;/&#50500;&#47784;&#49828;.pptx" TargetMode="External"/><Relationship Id="rId235" Type="http://schemas.openxmlformats.org/officeDocument/2006/relationships/image" Target="../media/image95.png"/><Relationship Id="rId256" Type="http://schemas.openxmlformats.org/officeDocument/2006/relationships/hyperlink" Target="../../&#49888;&#50557;PPT/51%20&#44264;&#47196;&#49352;&#49436;/&#44264;&#47196;&#49352;&#49436;.pptx" TargetMode="External"/><Relationship Id="rId277" Type="http://schemas.openxmlformats.org/officeDocument/2006/relationships/image" Target="../media/image116.png"/><Relationship Id="rId116" Type="http://schemas.openxmlformats.org/officeDocument/2006/relationships/hyperlink" Target="&#50696;&#47112;&#48120;&#50556;33&#51109;.pptx" TargetMode="External"/><Relationship Id="rId137" Type="http://schemas.openxmlformats.org/officeDocument/2006/relationships/image" Target="../media/image46.png"/><Relationship Id="rId158" Type="http://schemas.openxmlformats.org/officeDocument/2006/relationships/hyperlink" Target="&#52285;&#49464;&#44592;.pptx" TargetMode="External"/><Relationship Id="rId20" Type="http://schemas.openxmlformats.org/officeDocument/2006/relationships/slide" Target="slide30.xml"/><Relationship Id="rId41" Type="http://schemas.openxmlformats.org/officeDocument/2006/relationships/slide" Target="slide41.xml"/><Relationship Id="rId62" Type="http://schemas.openxmlformats.org/officeDocument/2006/relationships/hyperlink" Target="&#50696;&#47112;&#48120;&#50556;05&#51109;.pptx" TargetMode="External"/><Relationship Id="rId83" Type="http://schemas.openxmlformats.org/officeDocument/2006/relationships/image" Target="../media/image19.png"/><Relationship Id="rId179" Type="http://schemas.openxmlformats.org/officeDocument/2006/relationships/image" Target="../media/image67.png"/><Relationship Id="rId190" Type="http://schemas.openxmlformats.org/officeDocument/2006/relationships/hyperlink" Target="../18&#50853;&#44592;/&#50853;&#44592;.pptx" TargetMode="External"/><Relationship Id="rId204" Type="http://schemas.openxmlformats.org/officeDocument/2006/relationships/hyperlink" Target="../25&#50696;&#47112;&#48120;&#50556;&#50528;&#44032;/&#50696;&#47112;&#48120;&#50556;&#50528;&#44032;.pptx" TargetMode="External"/><Relationship Id="rId225" Type="http://schemas.openxmlformats.org/officeDocument/2006/relationships/image" Target="../media/image90.png"/><Relationship Id="rId246" Type="http://schemas.openxmlformats.org/officeDocument/2006/relationships/hyperlink" Target="../../&#49888;&#50557;PPT/46%20&#44256;&#47536;&#46020;&#51204;&#49436;/&#44256;&#47536;&#46020;&#51204;&#49436;.pptx" TargetMode="External"/><Relationship Id="rId267" Type="http://schemas.openxmlformats.org/officeDocument/2006/relationships/image" Target="../media/image111.png"/><Relationship Id="rId288" Type="http://schemas.openxmlformats.org/officeDocument/2006/relationships/image" Target="../media/image168.png"/><Relationship Id="rId106" Type="http://schemas.openxmlformats.org/officeDocument/2006/relationships/hyperlink" Target="&#50696;&#47112;&#48120;&#50556;28&#51109;.pptx" TargetMode="External"/><Relationship Id="rId127" Type="http://schemas.openxmlformats.org/officeDocument/2006/relationships/image" Target="../media/image41.png"/><Relationship Id="rId10" Type="http://schemas.openxmlformats.org/officeDocument/2006/relationships/slide" Target="slide5.xml"/><Relationship Id="rId31" Type="http://schemas.openxmlformats.org/officeDocument/2006/relationships/slide" Target="slide16.xml"/><Relationship Id="rId52" Type="http://schemas.openxmlformats.org/officeDocument/2006/relationships/hyperlink" Target="&#50696;&#47112;&#48120;&#50556;27&#51109;.pptx" TargetMode="External"/><Relationship Id="rId73" Type="http://schemas.openxmlformats.org/officeDocument/2006/relationships/image" Target="../media/image14.png"/><Relationship Id="rId94" Type="http://schemas.openxmlformats.org/officeDocument/2006/relationships/hyperlink" Target="&#50696;&#47112;&#48120;&#50556;21&#51109;.pptx" TargetMode="External"/><Relationship Id="rId148" Type="http://schemas.openxmlformats.org/officeDocument/2006/relationships/hyperlink" Target="&#50696;&#47112;&#48120;&#50556;40&#51109;.pptx" TargetMode="External"/><Relationship Id="rId169" Type="http://schemas.openxmlformats.org/officeDocument/2006/relationships/image" Target="../media/image62.png"/><Relationship Id="rId4" Type="http://schemas.openxmlformats.org/officeDocument/2006/relationships/slide" Target="slide2.xml"/><Relationship Id="rId180" Type="http://schemas.openxmlformats.org/officeDocument/2006/relationships/hyperlink" Target="../13&#50669;&#45824;&#49345;/&#50669;&#45824;&#49345;.pptx" TargetMode="External"/><Relationship Id="rId215" Type="http://schemas.openxmlformats.org/officeDocument/2006/relationships/image" Target="../media/image85.png"/><Relationship Id="rId236" Type="http://schemas.openxmlformats.org/officeDocument/2006/relationships/hyperlink" Target="../../&#49888;&#50557;PPT/41%20&#47560;&#44032;&#48373;&#51020;/&#47560;&#44032;&#48373;&#51020;.pptx" TargetMode="External"/><Relationship Id="rId257" Type="http://schemas.openxmlformats.org/officeDocument/2006/relationships/image" Target="../media/image106.png"/><Relationship Id="rId278" Type="http://schemas.openxmlformats.org/officeDocument/2006/relationships/hyperlink" Target="../../&#49888;&#50557;PPT/62%20&#50836;&#54620;&#51068;&#49436;/&#50836;&#54620;&#51068;&#49436;.pptx" TargetMode="External"/><Relationship Id="rId42" Type="http://schemas.openxmlformats.org/officeDocument/2006/relationships/slide" Target="slide42.xml"/><Relationship Id="rId84" Type="http://schemas.openxmlformats.org/officeDocument/2006/relationships/hyperlink" Target="&#50696;&#47112;&#48120;&#50556;16&#51109;.pptx" TargetMode="External"/><Relationship Id="rId138" Type="http://schemas.openxmlformats.org/officeDocument/2006/relationships/hyperlink" Target="&#50696;&#47112;&#48120;&#50556;45&#51109;.pptx" TargetMode="External"/><Relationship Id="rId191" Type="http://schemas.openxmlformats.org/officeDocument/2006/relationships/image" Target="../media/image73.png"/><Relationship Id="rId205" Type="http://schemas.openxmlformats.org/officeDocument/2006/relationships/image" Target="../media/image80.png"/><Relationship Id="rId247" Type="http://schemas.openxmlformats.org/officeDocument/2006/relationships/image" Target="../media/image101.png"/><Relationship Id="rId107" Type="http://schemas.openxmlformats.org/officeDocument/2006/relationships/image" Target="../media/image31.png"/><Relationship Id="rId11" Type="http://schemas.openxmlformats.org/officeDocument/2006/relationships/slide" Target="slide25.xml"/><Relationship Id="rId53" Type="http://schemas.openxmlformats.org/officeDocument/2006/relationships/image" Target="../media/image4.png"/><Relationship Id="rId149" Type="http://schemas.openxmlformats.org/officeDocument/2006/relationships/image" Target="../media/image52.png"/><Relationship Id="rId95" Type="http://schemas.openxmlformats.org/officeDocument/2006/relationships/image" Target="../media/image25.png"/><Relationship Id="rId160" Type="http://schemas.openxmlformats.org/officeDocument/2006/relationships/hyperlink" Target="../03&#47112;&#50948;&#44592;/&#47112;&#50948;&#44592;.pptx" TargetMode="External"/><Relationship Id="rId216" Type="http://schemas.openxmlformats.org/officeDocument/2006/relationships/hyperlink" Target="../31&#50724;&#48148;&#45852;/&#50724;&#48148;&#45852;1&#51109;.pptx" TargetMode="External"/><Relationship Id="rId258" Type="http://schemas.openxmlformats.org/officeDocument/2006/relationships/hyperlink" Target="../../&#49888;&#50557;PPT/52%20&#45936;&#49332;&#47196;&#45768;&#44032;&#51204;&#49436;/&#45936;&#49332;&#47196;&#45768;&#44032;&#51204;&#49436;.pptx" TargetMode="External"/><Relationship Id="rId22" Type="http://schemas.openxmlformats.org/officeDocument/2006/relationships/slide" Target="slide31.xml"/><Relationship Id="rId64" Type="http://schemas.openxmlformats.org/officeDocument/2006/relationships/hyperlink" Target="&#50696;&#47112;&#48120;&#50556;06&#51109;.pptx" TargetMode="External"/><Relationship Id="rId118" Type="http://schemas.openxmlformats.org/officeDocument/2006/relationships/hyperlink" Target="&#50696;&#47112;&#48120;&#50556;34&#51109;.pptx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AutoShape 109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</a:t>
            </a:r>
          </a:p>
        </p:txBody>
      </p:sp>
      <p:sp>
        <p:nvSpPr>
          <p:cNvPr id="2051" name="AutoShape 110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52" name="AutoShape 111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53" name="AutoShape 112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54" name="AutoShape 113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55" name="AutoShape 114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56" name="AutoShape 115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57" name="AutoShape 116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58" name="AutoShape 117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59" name="AutoShape 118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60" name="AutoShape 119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61" name="AutoShape 120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62" name="AutoShape 121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63" name="AutoShape 122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64" name="AutoShape 123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65" name="AutoShape 124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66" name="AutoShape 125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67" name="AutoShape 126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68" name="AutoShape 127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69" name="AutoShape 128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70" name="AutoShape 129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71" name="AutoShape 130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72" name="AutoShape 131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73" name="AutoShape 132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74" name="AutoShape 133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75" name="AutoShape 134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76" name="AutoShape 135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77" name="AutoShape 136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78" name="AutoShape 137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79" name="AutoShape 138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80" name="AutoShape 139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81" name="AutoShape 140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82" name="AutoShape 1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83" name="AutoShape 142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84" name="AutoShape 143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85" name="AutoShape 144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86" name="AutoShape 145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087" name="AutoShape 146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88" name="AutoShape 147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89" name="AutoShape 148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90" name="AutoShape 149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91" name="AutoShape 150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92" name="AutoShape 151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93" name="AutoShape 152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94" name="AutoShape 153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95" name="AutoShape 154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96" name="AutoShape 155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pic>
        <p:nvPicPr>
          <p:cNvPr id="209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그룹 2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" name="그림 1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5" name="그림 4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AutoShape 308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5" name="AutoShape 309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6" name="AutoShape 310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</a:t>
            </a:r>
          </a:p>
        </p:txBody>
      </p:sp>
      <p:sp>
        <p:nvSpPr>
          <p:cNvPr id="3077" name="AutoShape 311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8" name="AutoShape 312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9" name="AutoShape 313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80" name="AutoShape 314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81" name="AutoShape 315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82" name="AutoShape 316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83" name="AutoShape 317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84" name="AutoShape 318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85" name="AutoShape 319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86" name="AutoShape 320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87" name="AutoShape 321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88" name="AutoShape 323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89" name="AutoShape 324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90" name="AutoShape 325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091" name="AutoShape 326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92" name="AutoShape 327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93" name="AutoShape 328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94" name="AutoShape 329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95" name="AutoShape 330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96" name="AutoShape 331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97" name="AutoShape 332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98" name="AutoShape 333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99" name="AutoShape 334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00" name="AutoShape 335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01" name="AutoShape 336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02" name="AutoShape 337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03" name="AutoShape 338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04" name="AutoShape 339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05" name="AutoShape 340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06" name="AutoShape 341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07" name="AutoShape 342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08" name="AutoShape 343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09" name="AutoShape 344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10" name="AutoShape 345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11" name="AutoShape 346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12" name="AutoShape 347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13" name="AutoShape 348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14" name="AutoShape 349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15" name="AutoShape 350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16" name="AutoShape 351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17" name="AutoShape 352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18" name="AutoShape 353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19" name="AutoShape 354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20" name="AutoShape 397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12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0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0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0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</a:t>
            </a:r>
          </a:p>
        </p:txBody>
      </p:sp>
      <p:sp>
        <p:nvSpPr>
          <p:cNvPr id="410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0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0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0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0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0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0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1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1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11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11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11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11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11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11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11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11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12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12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12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12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12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12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12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12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12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12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13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13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13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13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3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13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3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3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3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3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4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4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4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4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4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14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</a:t>
            </a:r>
          </a:p>
        </p:txBody>
      </p:sp>
      <p:sp>
        <p:nvSpPr>
          <p:cNvPr id="512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3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3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3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3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3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3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3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3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3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3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4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4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4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4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4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4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4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4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4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4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5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5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5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5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5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5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5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5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5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5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6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6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6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6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6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6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6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6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6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517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614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4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5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5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5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5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5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5</a:t>
            </a:r>
          </a:p>
        </p:txBody>
      </p:sp>
      <p:sp>
        <p:nvSpPr>
          <p:cNvPr id="615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5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5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5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5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6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6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6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6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6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6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6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6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6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6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7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7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7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7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7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7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7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17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7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17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8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18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8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18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8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18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18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18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18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18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19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619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619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619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717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717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717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717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717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717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717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717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717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718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6</a:t>
            </a:r>
          </a:p>
        </p:txBody>
      </p:sp>
      <p:sp>
        <p:nvSpPr>
          <p:cNvPr id="718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718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718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718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718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718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718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718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718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719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719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719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719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719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719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719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719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719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719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720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720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720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720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720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720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720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720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720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720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721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721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721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721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721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721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721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721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819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819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819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819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819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820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820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820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820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820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820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820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7</a:t>
            </a:r>
          </a:p>
        </p:txBody>
      </p:sp>
      <p:sp>
        <p:nvSpPr>
          <p:cNvPr id="820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820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820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821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821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821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821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821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821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821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821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821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821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822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822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822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822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822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822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822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822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822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822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823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823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823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823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823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823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823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823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823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823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824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824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921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922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922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922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922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922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922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922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922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922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922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923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923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923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923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923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923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923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923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923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923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924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924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924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924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924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924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924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924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924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924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925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925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925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925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925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925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925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925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925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925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926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926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926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926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926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8</a:t>
            </a:r>
          </a:p>
        </p:txBody>
      </p:sp>
      <p:pic>
        <p:nvPicPr>
          <p:cNvPr id="926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024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024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024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024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024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024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024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025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025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025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025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025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025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025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025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9</a:t>
            </a:r>
          </a:p>
        </p:txBody>
      </p:sp>
      <p:sp>
        <p:nvSpPr>
          <p:cNvPr id="1025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025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026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026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026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026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026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026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026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026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026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026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027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027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027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027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027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027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027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027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027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027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028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028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028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028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028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028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028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028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028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029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126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126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126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127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127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127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127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127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127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127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127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127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127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128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128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128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128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10</a:t>
            </a:r>
          </a:p>
        </p:txBody>
      </p:sp>
      <p:sp>
        <p:nvSpPr>
          <p:cNvPr id="1128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128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128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128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128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128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129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129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129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129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129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129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129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129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129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129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130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130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130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130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130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130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130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130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130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130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131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131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131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131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229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229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229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229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229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229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229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229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229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230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230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230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230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230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230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230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230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230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230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11</a:t>
            </a:r>
          </a:p>
        </p:txBody>
      </p:sp>
      <p:sp>
        <p:nvSpPr>
          <p:cNvPr id="1231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231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231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231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231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231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231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231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231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231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232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232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232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232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232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232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232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232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232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232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233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233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233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233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233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233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233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233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331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331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331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331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331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332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332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332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332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332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332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332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332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332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332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333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333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333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333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333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333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12</a:t>
            </a:r>
          </a:p>
        </p:txBody>
      </p:sp>
      <p:sp>
        <p:nvSpPr>
          <p:cNvPr id="1333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333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333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333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334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334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334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334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334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334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334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334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334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334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335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335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335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335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335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335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335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335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335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335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336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336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433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434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434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434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434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434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434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434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434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434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434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435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435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435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435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435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435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435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435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435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435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436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436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13</a:t>
            </a:r>
          </a:p>
        </p:txBody>
      </p:sp>
      <p:sp>
        <p:nvSpPr>
          <p:cNvPr id="1436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436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436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436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436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436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436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436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437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437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437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437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437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437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437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437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437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437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438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438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438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438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438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438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536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536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536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536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536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536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536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537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537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537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537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537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537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537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537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537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537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538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538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538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538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538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538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538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538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14</a:t>
            </a:r>
          </a:p>
        </p:txBody>
      </p:sp>
      <p:sp>
        <p:nvSpPr>
          <p:cNvPr id="1538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538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539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539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539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539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539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539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539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539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539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539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540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540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540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540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540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540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540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540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540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541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638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638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638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639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639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639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639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639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639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639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639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639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639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640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640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640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640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640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640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640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640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640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640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641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641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641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641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15</a:t>
            </a:r>
          </a:p>
        </p:txBody>
      </p:sp>
      <p:sp>
        <p:nvSpPr>
          <p:cNvPr id="1641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641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641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641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641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641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642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642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642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642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642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642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642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642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642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642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643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643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643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643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741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741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741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741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741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741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741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741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741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742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742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742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742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742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742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742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742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742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742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743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743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743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743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743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743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743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743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743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743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16</a:t>
            </a:r>
          </a:p>
        </p:txBody>
      </p:sp>
      <p:sp>
        <p:nvSpPr>
          <p:cNvPr id="1744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744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744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744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744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744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744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744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744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744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745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745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745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745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745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745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745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745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843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843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843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843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843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844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844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844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844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844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844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844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844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844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844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845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845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845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845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845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845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845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845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845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845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846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846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846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846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846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846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17</a:t>
            </a:r>
          </a:p>
        </p:txBody>
      </p:sp>
      <p:sp>
        <p:nvSpPr>
          <p:cNvPr id="1846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846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846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846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847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847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847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847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847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847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847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847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847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847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848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848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1945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946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946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946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946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946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946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946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946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946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946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947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947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947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947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947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947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947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947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947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947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948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948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948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948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948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948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948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948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948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948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949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949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18</a:t>
            </a:r>
          </a:p>
        </p:txBody>
      </p:sp>
      <p:sp>
        <p:nvSpPr>
          <p:cNvPr id="1949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949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949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949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949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949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949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949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950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950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950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950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950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1950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048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48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48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48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48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48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48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49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49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49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49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49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49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49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49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49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49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50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50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50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50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50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50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50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50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50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50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51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51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51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51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51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51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51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51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19</a:t>
            </a:r>
          </a:p>
        </p:txBody>
      </p:sp>
      <p:sp>
        <p:nvSpPr>
          <p:cNvPr id="2051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51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52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52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52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52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52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52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52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52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52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053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150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150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150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151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151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151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151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151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151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151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151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151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151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152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152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152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152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152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152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152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152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152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152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153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153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153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153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153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153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153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153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153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153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154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154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154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154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20</a:t>
            </a:r>
          </a:p>
        </p:txBody>
      </p:sp>
      <p:sp>
        <p:nvSpPr>
          <p:cNvPr id="2154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154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154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154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154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154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155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155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155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155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253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21</a:t>
            </a:r>
          </a:p>
        </p:txBody>
      </p:sp>
      <p:sp>
        <p:nvSpPr>
          <p:cNvPr id="2253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253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253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253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253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253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253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253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254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254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254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254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254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254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254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254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254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254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255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255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255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255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255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255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255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255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255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255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256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256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256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256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256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256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256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256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256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256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257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257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257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257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257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257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257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257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355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355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355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22</a:t>
            </a:r>
          </a:p>
        </p:txBody>
      </p:sp>
      <p:sp>
        <p:nvSpPr>
          <p:cNvPr id="2355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355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356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356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356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356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356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356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356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356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356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356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357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357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357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357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357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357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357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357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357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357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358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358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358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358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358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358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358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358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358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358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359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359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359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359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359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359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359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359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359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359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360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360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457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458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458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458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458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23</a:t>
            </a:r>
          </a:p>
        </p:txBody>
      </p:sp>
      <p:sp>
        <p:nvSpPr>
          <p:cNvPr id="2458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458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458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458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458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458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459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459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459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459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459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459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459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459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459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459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460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460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460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460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460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460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460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460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460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460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461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461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461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461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461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461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461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461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461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461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462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462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462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462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462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462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560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560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560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560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560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560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560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24</a:t>
            </a:r>
          </a:p>
        </p:txBody>
      </p:sp>
      <p:sp>
        <p:nvSpPr>
          <p:cNvPr id="2561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561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561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561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561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561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561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561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561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561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562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562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562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562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562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562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562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562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562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562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563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563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563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563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563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563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563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563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563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563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564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564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564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564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564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564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564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564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564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565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662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662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662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663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663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663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663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663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663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25</a:t>
            </a:r>
          </a:p>
        </p:txBody>
      </p:sp>
      <p:sp>
        <p:nvSpPr>
          <p:cNvPr id="2663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663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663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663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664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664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664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664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664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664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664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664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664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664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665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665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665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665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665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665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665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665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665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665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666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666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666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666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666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666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666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666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666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666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667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667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667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667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765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765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765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765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765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765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765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765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765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766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766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26</a:t>
            </a:r>
          </a:p>
        </p:txBody>
      </p:sp>
      <p:sp>
        <p:nvSpPr>
          <p:cNvPr id="2766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766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766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766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766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766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766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766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767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767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767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767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767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767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767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767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767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767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768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768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768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768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768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768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768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768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768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768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769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769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769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769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769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769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769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769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867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867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867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867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867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868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868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868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868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868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868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868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868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27</a:t>
            </a:r>
          </a:p>
        </p:txBody>
      </p:sp>
      <p:sp>
        <p:nvSpPr>
          <p:cNvPr id="2868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868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869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869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869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869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869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869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869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869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869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869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870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870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870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870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870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870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870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870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870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870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871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871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871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871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871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871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871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871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871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871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872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872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2969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970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970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970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970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970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970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970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970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970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970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971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971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971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28</a:t>
            </a:r>
          </a:p>
        </p:txBody>
      </p:sp>
      <p:sp>
        <p:nvSpPr>
          <p:cNvPr id="2971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971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971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971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971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971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971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972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972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972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972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972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972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972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972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972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972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973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973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973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973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973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973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973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973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973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973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974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974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974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974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974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2974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072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2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072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2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2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72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72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73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73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73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73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73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73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73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73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73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29</a:t>
            </a:r>
          </a:p>
        </p:txBody>
      </p:sp>
      <p:sp>
        <p:nvSpPr>
          <p:cNvPr id="3073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74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74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74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74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74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74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74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74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074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074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075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075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075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075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075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075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075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075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075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075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076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076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076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076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076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076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076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076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076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077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174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174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174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175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175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175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175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175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175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175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175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175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175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176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176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176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176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176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30</a:t>
            </a:r>
          </a:p>
        </p:txBody>
      </p:sp>
      <p:sp>
        <p:nvSpPr>
          <p:cNvPr id="3176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176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176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176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176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77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77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77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77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77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77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77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77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77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77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78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78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78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78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78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78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78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78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78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78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79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79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79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179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277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277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277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277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277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277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277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277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277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278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278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278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278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278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278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278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278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278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278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279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31</a:t>
            </a:r>
          </a:p>
        </p:txBody>
      </p:sp>
      <p:sp>
        <p:nvSpPr>
          <p:cNvPr id="3279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279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279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279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279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279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279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279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279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280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280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280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280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280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280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280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280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280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280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281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281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281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281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281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281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281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281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379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379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379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379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379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380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380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380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380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380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380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380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380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380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380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381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381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381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381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381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381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381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32</a:t>
            </a:r>
          </a:p>
        </p:txBody>
      </p:sp>
      <p:sp>
        <p:nvSpPr>
          <p:cNvPr id="3381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381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381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382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382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382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382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382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382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382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382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382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382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383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383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383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383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383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383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383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383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383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383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384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384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481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482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482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482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482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482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482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482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482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482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482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483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483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483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483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483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483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483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483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483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483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484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484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484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33</a:t>
            </a:r>
          </a:p>
        </p:txBody>
      </p:sp>
      <p:sp>
        <p:nvSpPr>
          <p:cNvPr id="3484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484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484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484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484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484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484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485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485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485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485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485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485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485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485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485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485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486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486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486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486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486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486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584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584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584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584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584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584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584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585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585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585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585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585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585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585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585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585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585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586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586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586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586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586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586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586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586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586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34</a:t>
            </a:r>
          </a:p>
        </p:txBody>
      </p:sp>
      <p:sp>
        <p:nvSpPr>
          <p:cNvPr id="3586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587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587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587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587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587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587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587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587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587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587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588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588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588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588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588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588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588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588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588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589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686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686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686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687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687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687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687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687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687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687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687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687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687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688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688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688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688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688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688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688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688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688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688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689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689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689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689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689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35</a:t>
            </a:r>
          </a:p>
        </p:txBody>
      </p:sp>
      <p:sp>
        <p:nvSpPr>
          <p:cNvPr id="3689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689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689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689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689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690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690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690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690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690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690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690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690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690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690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691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691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691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691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789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789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789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789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789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789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789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789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789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790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790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790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790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790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790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790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790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790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790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791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791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791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791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791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791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791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791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791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791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792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36</a:t>
            </a:r>
          </a:p>
        </p:txBody>
      </p:sp>
      <p:sp>
        <p:nvSpPr>
          <p:cNvPr id="3792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792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792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792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792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792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792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792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792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793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793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793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793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793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793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793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793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891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891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891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891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891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892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892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892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892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892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892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892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892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892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892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893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893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893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893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893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893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893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893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893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893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894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894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894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894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894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894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894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37</a:t>
            </a:r>
          </a:p>
        </p:txBody>
      </p:sp>
      <p:sp>
        <p:nvSpPr>
          <p:cNvPr id="3894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894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894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895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895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895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895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895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895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895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895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895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895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896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896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3993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994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994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994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994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994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994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994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994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994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994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995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995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995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995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995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995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995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995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995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995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996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996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996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996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996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996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996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996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996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996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997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997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997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38</a:t>
            </a:r>
          </a:p>
        </p:txBody>
      </p:sp>
      <p:sp>
        <p:nvSpPr>
          <p:cNvPr id="3997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997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997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997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997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997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997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998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998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998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998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998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3998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096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096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096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096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096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096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096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097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097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097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097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097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097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097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097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097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097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098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098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098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098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098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098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098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098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098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098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099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099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099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099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099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099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099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099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099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39</a:t>
            </a:r>
          </a:p>
        </p:txBody>
      </p:sp>
      <p:sp>
        <p:nvSpPr>
          <p:cNvPr id="4099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00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00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00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00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00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00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00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00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00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101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198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98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98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99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199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99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99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99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99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99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99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99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99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200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200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200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200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200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200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200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200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200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200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201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201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201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201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201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201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201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201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201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201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202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202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202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202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202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40</a:t>
            </a:r>
          </a:p>
        </p:txBody>
      </p:sp>
      <p:sp>
        <p:nvSpPr>
          <p:cNvPr id="4202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202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202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202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202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203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203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203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203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301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301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301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301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301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301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301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301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301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302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302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302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302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302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302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302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302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302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302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303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303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303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303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303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303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303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303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303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303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304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304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304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304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304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304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304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304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304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304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41</a:t>
            </a:r>
          </a:p>
        </p:txBody>
      </p:sp>
      <p:sp>
        <p:nvSpPr>
          <p:cNvPr id="4305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305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305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305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305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305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305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305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403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403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403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403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403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404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404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404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404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404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404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404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404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404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404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405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405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405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405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405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405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405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405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405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405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406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406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406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406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406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406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406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406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406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406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407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407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407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407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407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42</a:t>
            </a:r>
          </a:p>
        </p:txBody>
      </p:sp>
      <p:sp>
        <p:nvSpPr>
          <p:cNvPr id="4407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407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407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407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407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408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408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5059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5060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5061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5062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5063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5064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5065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5066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5067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5068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5069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5070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5071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5072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5073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5074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5075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5076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5077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5078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5079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5080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5081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5082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5083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5084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5085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5086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5087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5088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5089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5090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5091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5092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5093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5094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5095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5096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5097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5098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5099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43</a:t>
            </a:r>
          </a:p>
        </p:txBody>
      </p:sp>
      <p:sp>
        <p:nvSpPr>
          <p:cNvPr id="45100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5101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5102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5103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5104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5107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6083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6084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6085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6086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6087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6088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6089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6090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6091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6092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6093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6094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6095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6096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6097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6098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6099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6100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6101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6102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6103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6104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6105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6106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6107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6108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6109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6110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6111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6112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6113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6114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6115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6116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6117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6118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6119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6120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6121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6122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6123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6124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44</a:t>
            </a:r>
          </a:p>
        </p:txBody>
      </p:sp>
      <p:sp>
        <p:nvSpPr>
          <p:cNvPr id="46125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6126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6127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6128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6131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7107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7108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7109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7110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7111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7112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7113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7114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7115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7116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7117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7118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7119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7120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7121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7122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7123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7124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7125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7126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7127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7128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7129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7130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7131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7132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7133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7134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7135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7136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7137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7138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7139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7140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7141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7142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7143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7144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7145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7146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7147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7148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7149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45</a:t>
            </a:r>
          </a:p>
        </p:txBody>
      </p:sp>
      <p:sp>
        <p:nvSpPr>
          <p:cNvPr id="47150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7151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7152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7155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8131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8132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8133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8134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8135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8136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8137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8138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8139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8140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8141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8142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8143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8144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8145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8146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8147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8148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8149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8150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8151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8152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8153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8154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8155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8156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8157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8158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8159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8160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8161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8162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8163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8164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8165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8166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8167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8168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8169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8170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8171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8172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8173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8174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46</a:t>
            </a:r>
          </a:p>
        </p:txBody>
      </p:sp>
      <p:sp>
        <p:nvSpPr>
          <p:cNvPr id="48175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8176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8179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AutoShape 10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49155" name="AutoShape 10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9156" name="AutoShape 10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9157" name="AutoShape 10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9158" name="AutoShape 10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9159" name="AutoShape 1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9160" name="AutoShape 1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9161" name="AutoShape 1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9162" name="AutoShape 1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9163" name="AutoShape 1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9164" name="AutoShape 1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9165" name="AutoShape 1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9166" name="AutoShape 1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9167" name="AutoShape 1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9168" name="AutoShape 120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9169" name="AutoShape 121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9170" name="AutoShape 122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9171" name="AutoShape 123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9172" name="AutoShape 124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9173" name="AutoShape 125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9174" name="AutoShape 126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9175" name="AutoShape 127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9176" name="AutoShape 128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9177" name="AutoShape 129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9178" name="AutoShape 130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9179" name="AutoShape 131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9180" name="AutoShape 132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9181" name="AutoShape 133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9182" name="AutoShape 134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9183" name="AutoShape 135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9184" name="AutoShape 136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9185" name="AutoShape 137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9186" name="AutoShape 138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9187" name="AutoShape 139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9188" name="AutoShape 140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9189" name="AutoShape 141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9190" name="AutoShape 142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9191" name="AutoShape 143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9192" name="AutoShape 144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9193" name="AutoShape 145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9194" name="AutoShape 146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9195" name="AutoShape 147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9196" name="AutoShape 148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9197" name="AutoShape 149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9198" name="AutoShape 150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9199" name="AutoShape 151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rgbClr val="FFFF00"/>
                </a:solidFill>
              </a:rPr>
              <a:t>47</a:t>
            </a:r>
          </a:p>
        </p:txBody>
      </p:sp>
      <p:sp>
        <p:nvSpPr>
          <p:cNvPr id="49200" name="AutoShape 194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873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pic>
        <p:nvPicPr>
          <p:cNvPr id="49203" name="그림 65">
            <a:hlinkClick r:id="rId49" action="ppaction://hlinkpres?slideindex=1&amp;slidetitle="/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3376" y="-26988"/>
            <a:ext cx="67627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2" name="그룹 291"/>
          <p:cNvGrpSpPr/>
          <p:nvPr/>
        </p:nvGrpSpPr>
        <p:grpSpPr>
          <a:xfrm>
            <a:off x="374651" y="12"/>
            <a:ext cx="10988748" cy="5878003"/>
            <a:chOff x="374651" y="12"/>
            <a:chExt cx="10988748" cy="5878003"/>
          </a:xfrm>
        </p:grpSpPr>
        <p:pic>
          <p:nvPicPr>
            <p:cNvPr id="293" name="그림 292"/>
            <p:cNvPicPr>
              <a:picLocks noChangeAspect="1"/>
            </p:cNvPicPr>
            <p:nvPr/>
          </p:nvPicPr>
          <p:blipFill>
            <a:blip r:embed="rId5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4651" y="307843"/>
              <a:ext cx="1228725" cy="285750"/>
            </a:xfrm>
            <a:prstGeom prst="rect">
              <a:avLst/>
            </a:prstGeom>
          </p:spPr>
        </p:pic>
        <p:grpSp>
          <p:nvGrpSpPr>
            <p:cNvPr id="294" name="그룹 293"/>
            <p:cNvGrpSpPr/>
            <p:nvPr/>
          </p:nvGrpSpPr>
          <p:grpSpPr>
            <a:xfrm>
              <a:off x="839416" y="12"/>
              <a:ext cx="10523983" cy="5878003"/>
              <a:chOff x="839416" y="12"/>
              <a:chExt cx="10523983" cy="5878003"/>
            </a:xfrm>
          </p:grpSpPr>
          <p:grpSp>
            <p:nvGrpSpPr>
              <p:cNvPr id="295" name="그룹 294"/>
              <p:cNvGrpSpPr/>
              <p:nvPr/>
            </p:nvGrpSpPr>
            <p:grpSpPr>
              <a:xfrm>
                <a:off x="4871922" y="12"/>
                <a:ext cx="6480662" cy="550852"/>
                <a:chOff x="2411818" y="11"/>
                <a:chExt cx="6480662" cy="550852"/>
              </a:xfrm>
            </p:grpSpPr>
            <p:pic>
              <p:nvPicPr>
                <p:cNvPr id="363" name="Picture 329" descr="0">
                  <a:hlinkClick r:id="rId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59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4" name="Picture 330" descr="0">
                  <a:hlinkClick r:id="rId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615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5" name="Picture 331" descr="0">
                  <a:hlinkClick r:id="rId5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21934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6" name="Picture 332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0706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7" name="Picture 333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06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8" name="Picture 334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42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9" name="Picture 335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1783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0" name="Picture 336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055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1" name="Picture 337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915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2" name="Picture 338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3" name="Picture 339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4" name="Picture 340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2" y="11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5" name="Picture 341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076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6" name="Picture 342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7" name="Picture 343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8" name="Picture 344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2" y="11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79" name="Picture 345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0614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0" name="Picture 346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097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1" name="Picture 347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1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2" name="Picture 348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11818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3" name="Picture 349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72178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4" name="Picture 350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31891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5" name="Picture 351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2976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6" name="Picture 352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1748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7" name="Picture 353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1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8" name="Picture 354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46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89" name="Picture 355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825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0" name="Picture 356" descr="0">
                  <a:hlinkClick r:id="rId10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957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1" name="Picture 357" descr="0">
                  <a:hlinkClick r:id="rId10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231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2" name="Picture 358" descr="0">
                  <a:hlinkClick r:id="rId11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67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3" name="Picture 359" descr="0">
                  <a:hlinkClick r:id="rId11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3034" y="180085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4" name="Picture 360" descr="0">
                  <a:hlinkClick r:id="rId11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806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5" name="Picture 361" descr="0">
                  <a:hlinkClick r:id="rId11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2165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6" name="Picture 362" descr="0">
                  <a:hlinkClick r:id="rId11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524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7" name="Picture 363" descr="0">
                  <a:hlinkClick r:id="rId12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884" y="180085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8" name="Picture 364" descr="0">
                  <a:hlinkClick r:id="rId12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180085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99" name="Picture 365" descr="0">
                  <a:hlinkClick r:id="rId12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81402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0" name="Picture 366" descr="0">
                  <a:hlinkClick r:id="rId12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41761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1" name="Picture 367" descr="0">
                  <a:hlinkClick r:id="rId12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02120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2" name="Picture 368" descr="0">
                  <a:hlinkClick r:id="rId13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0184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3" name="Picture 369" descr="0">
                  <a:hlinkClick r:id="rId13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4148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4" name="Picture 370" descr="0">
                  <a:hlinkClick r:id="rId13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112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5" name="Picture 371" descr="0">
                  <a:hlinkClick r:id="rId13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22353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6" name="Picture 372" descr="0">
                  <a:hlinkClick r:id="rId13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6199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7" name="Picture 373" descr="0">
                  <a:hlinkClick r:id="rId14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0163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8" name="Picture 374" descr="0">
                  <a:hlinkClick r:id="rId14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41275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09" name="Picture 375" descr="0">
                  <a:hlinkClick r:id="rId14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2504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0" name="Picture 376" descr="0">
                  <a:hlinkClick r:id="rId14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22144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1" name="Picture 377" descr="0">
                  <a:hlinkClick r:id="rId14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62480" y="360159"/>
                  <a:ext cx="309559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2" name="Picture 378" descr="0">
                  <a:hlinkClick r:id="rId15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6220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3" name="Picture 380" descr="0">
                  <a:hlinkClick r:id="rId15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22562" y="360159"/>
                  <a:ext cx="309560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4" name="Picture 381" descr="0">
                  <a:hlinkClick r:id="rId15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81333" y="360159"/>
                  <a:ext cx="311147" cy="1907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96" name="그룹 295"/>
              <p:cNvGrpSpPr/>
              <p:nvPr/>
            </p:nvGrpSpPr>
            <p:grpSpPr>
              <a:xfrm>
                <a:off x="839416" y="5445224"/>
                <a:ext cx="10523983" cy="432791"/>
                <a:chOff x="1332657" y="115889"/>
                <a:chExt cx="10523983" cy="432791"/>
              </a:xfrm>
            </p:grpSpPr>
            <p:pic>
              <p:nvPicPr>
                <p:cNvPr id="297" name="그림 85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5850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86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3326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87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374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88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883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89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407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90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931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91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455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92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63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93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3487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94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011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95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04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96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36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97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56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98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09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99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60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100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124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101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649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102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173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103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681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104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05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105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29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106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53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107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620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108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2861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109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810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110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334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111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84269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112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366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5" name="그림 113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8909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그림 114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643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그림 115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28844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그림 116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125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그림 117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208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그림 118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558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그림 119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799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그림 120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041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그림 121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4123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그림 122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93647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그림 123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4606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그림 335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796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그림 336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04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그림 337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828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그림 338">
                  <a:hlinkClick r:id="rId2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8701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그림 339">
                  <a:hlinkClick r:id="rId2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225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그림 340">
                  <a:hlinkClick r:id="rId2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750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그림 341">
                  <a:hlinkClick r:id="rId2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274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그림 342">
                  <a:hlinkClick r:id="rId2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782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그림 343">
                  <a:hlinkClick r:id="rId2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94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그림 344">
                  <a:hlinkClick r:id="rId2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465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그림 345">
                  <a:hlinkClick r:id="rId2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989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그림 346">
                  <a:hlinkClick r:id="rId2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513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그림 347">
                  <a:hlinkClick r:id="rId2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022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348">
                  <a:hlinkClick r:id="rId2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3546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0" name="그림 349">
                  <a:hlinkClick r:id="rId2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070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1" name="그림 350">
                  <a:hlinkClick r:id="rId2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594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2" name="그림 351">
                  <a:hlinkClick r:id="rId2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1026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3" name="그림 352">
                  <a:hlinkClick r:id="rId2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6267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4" name="그림 353">
                  <a:hlinkClick r:id="rId2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150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5" name="그림 354">
                  <a:hlinkClick r:id="rId2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675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6" name="그림 355">
                  <a:hlinkClick r:id="rId2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1832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7" name="그림 356">
                  <a:hlinkClick r:id="rId2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707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8" name="그림 357">
                  <a:hlinkClick r:id="rId2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2315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59" name="그림 358">
                  <a:hlinkClick r:id="rId2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1049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그림 359">
                  <a:hlinkClick r:id="rId2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16290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1" name="그림 360">
                  <a:hlinkClick r:id="rId2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15315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2" name="그림 361">
                  <a:hlinkClick r:id="rId2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666140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cxnSp>
        <p:nvCxnSpPr>
          <p:cNvPr id="174" name="직선 연결선 17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0" y="6165304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3" name="그림 2"/>
          <p:cNvPicPr>
            <a:picLocks noChangeAspect="1"/>
          </p:cNvPicPr>
          <p:nvPr/>
        </p:nvPicPr>
        <p:blipFill>
          <a:blip r:embed="rId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85912"/>
            <a:ext cx="11906250" cy="36861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기본 디자인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48</TotalTime>
  <Words>2209</Words>
  <Application>Microsoft Office PowerPoint</Application>
  <PresentationFormat>와이드스크린</PresentationFormat>
  <Paragraphs>2209</Paragraphs>
  <Slides>47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47</vt:i4>
      </vt:variant>
    </vt:vector>
  </HeadingPairs>
  <TitlesOfParts>
    <vt:vector size="53" baseType="lpstr">
      <vt:lpstr>굴림</vt:lpstr>
      <vt:lpstr>맑은 고딕</vt:lpstr>
      <vt:lpstr>Arial</vt:lpstr>
      <vt:lpstr>Calibri</vt:lpstr>
      <vt:lpstr>Calibri Light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10</cp:revision>
  <dcterms:modified xsi:type="dcterms:W3CDTF">2019-09-05T00:40:32Z</dcterms:modified>
</cp:coreProperties>
</file>