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16" autoAdjust="0"/>
    <p:restoredTop sz="94251" autoAdjust="0"/>
  </p:normalViewPr>
  <p:slideViewPr>
    <p:cSldViewPr>
      <p:cViewPr varScale="1">
        <p:scale>
          <a:sx n="55" d="100"/>
          <a:sy n="55" d="100"/>
        </p:scale>
        <p:origin x="102" y="22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88F06C-CF20-40E0-8B38-9B0AD48B2AD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904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9792AF-0A3C-4698-8E6A-4E201E20CF3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38842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538963-0824-44F8-939A-664AF49CC3E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18376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6EFC6D-184C-4837-8F19-046D227FC6B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69274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2489-21DC-4995-BBE3-7DE90A26E1E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9558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9E411-7521-4A42-BCB4-AA2574604C6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5057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CC400-1418-4F02-8637-A85CF271F88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1669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044CC-4D19-46E6-B2D0-155973BDEA2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35103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1ED926-485C-44FA-856A-83FD5457544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870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D67510-D317-4277-9C3E-8E32D31E484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783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0C3DA5-DA23-4B75-A480-F2998D4DE60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344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2E20BD8-318D-4AD1-9BC9-01CFDDE1D3B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2607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18.xml"/><Relationship Id="rId14" Type="http://schemas.openxmlformats.org/officeDocument/2006/relationships/slide" Target="slide13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5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45%20&#47196;&#47560;&#49436;/&#47196;&#47560;&#49436;.pptx" TargetMode="External"/><Relationship Id="rId21" Type="http://schemas.openxmlformats.org/officeDocument/2006/relationships/hyperlink" Target="&#48288;&#46300;&#47196;&#54980;&#49436;1&#51109;.pptx" TargetMode="External"/><Relationship Id="rId42" Type="http://schemas.openxmlformats.org/officeDocument/2006/relationships/image" Target="../media/image13.png"/><Relationship Id="rId63" Type="http://schemas.openxmlformats.org/officeDocument/2006/relationships/hyperlink" Target="../../&#44396;&#50557;PPT/18&#50853;&#44592;/&#50853;&#44592;.pptx" TargetMode="External"/><Relationship Id="rId84" Type="http://schemas.openxmlformats.org/officeDocument/2006/relationships/image" Target="../media/image34.png"/><Relationship Id="rId138" Type="http://schemas.openxmlformats.org/officeDocument/2006/relationships/image" Target="../media/image61.png"/><Relationship Id="rId159" Type="http://schemas.openxmlformats.org/officeDocument/2006/relationships/hyperlink" Target="../66%20&#50836;&#54620;&#44228;&#49884;&#47197;/&#50836;&#54620;&#44228;&#49884;&#47197;.pptx" TargetMode="External"/><Relationship Id="rId107" Type="http://schemas.openxmlformats.org/officeDocument/2006/relationships/hyperlink" Target="&#47560;&#53468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8.png"/><Relationship Id="rId53" Type="http://schemas.openxmlformats.org/officeDocument/2006/relationships/hyperlink" Target="../../&#44396;&#50557;PPT/13&#50669;&#45824;&#49345;/&#50669;&#45824;&#49345;.pptx" TargetMode="External"/><Relationship Id="rId74" Type="http://schemas.openxmlformats.org/officeDocument/2006/relationships/image" Target="../media/image29.png"/><Relationship Id="rId128" Type="http://schemas.openxmlformats.org/officeDocument/2006/relationships/image" Target="../media/image56.png"/><Relationship Id="rId149" Type="http://schemas.openxmlformats.org/officeDocument/2006/relationships/hyperlink" Target="../61%20&#48288;&#46300;&#47196;&#54980;&#49436;/&#48288;&#46300;&#47196;&#5498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../&#44396;&#50557;PPT/34&#45208;&#54996;/&#45208;&#54996;.pptx" TargetMode="External"/><Relationship Id="rId160" Type="http://schemas.openxmlformats.org/officeDocument/2006/relationships/image" Target="../media/image72.png"/><Relationship Id="rId22" Type="http://schemas.openxmlformats.org/officeDocument/2006/relationships/image" Target="../media/image3.png"/><Relationship Id="rId43" Type="http://schemas.openxmlformats.org/officeDocument/2006/relationships/hyperlink" Target="../../&#44396;&#50557;PPT/08&#47355;&#44592;/&#47355;&#44592;.pptx" TargetMode="External"/><Relationship Id="rId64" Type="http://schemas.openxmlformats.org/officeDocument/2006/relationships/image" Target="../media/image24.png"/><Relationship Id="rId118" Type="http://schemas.openxmlformats.org/officeDocument/2006/relationships/image" Target="../media/image51.png"/><Relationship Id="rId139" Type="http://schemas.openxmlformats.org/officeDocument/2006/relationships/hyperlink" Target="../56%20&#46356;&#46020;&#49436;/&#46356;&#46020;&#49436;.pptx" TargetMode="External"/><Relationship Id="rId85" Type="http://schemas.openxmlformats.org/officeDocument/2006/relationships/hyperlink" Target="../../&#44396;&#50557;PPT/29&#50836;&#50648;/&#50836;&#50648;.pptx" TargetMode="External"/><Relationship Id="rId150" Type="http://schemas.openxmlformats.org/officeDocument/2006/relationships/image" Target="../media/image67.png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33" Type="http://schemas.openxmlformats.org/officeDocument/2006/relationships/hyperlink" Target="../../&#44396;&#50557;PPT/03&#47112;&#50948;&#44592;/&#47112;&#50948;&#44592;.pptx" TargetMode="External"/><Relationship Id="rId38" Type="http://schemas.openxmlformats.org/officeDocument/2006/relationships/image" Target="../media/image11.png"/><Relationship Id="rId59" Type="http://schemas.openxmlformats.org/officeDocument/2006/relationships/hyperlink" Target="../../&#44396;&#50557;PPT/16&#45712;&#54756;&#48120;&#50556;/&#45712;&#54756;&#48120;&#50556;.pptx" TargetMode="External"/><Relationship Id="rId103" Type="http://schemas.openxmlformats.org/officeDocument/2006/relationships/hyperlink" Target="../../&#44396;&#50557;PPT/38&#49828;&#44032;&#47028;/&#49828;&#44032;&#47028;.pptx" TargetMode="External"/><Relationship Id="rId108" Type="http://schemas.openxmlformats.org/officeDocument/2006/relationships/image" Target="../media/image46.png"/><Relationship Id="rId124" Type="http://schemas.openxmlformats.org/officeDocument/2006/relationships/image" Target="../media/image54.png"/><Relationship Id="rId129" Type="http://schemas.openxmlformats.org/officeDocument/2006/relationships/hyperlink" Target="../51%20&#44264;&#47196;&#49352;&#49436;/&#44264;&#47196;&#49352;&#49436;.pptx" TargetMode="External"/><Relationship Id="rId54" Type="http://schemas.openxmlformats.org/officeDocument/2006/relationships/image" Target="../media/image19.png"/><Relationship Id="rId70" Type="http://schemas.openxmlformats.org/officeDocument/2006/relationships/image" Target="../media/image27.png"/><Relationship Id="rId75" Type="http://schemas.openxmlformats.org/officeDocument/2006/relationships/hyperlink" Target="../../&#44396;&#50557;PPT/24&#50696;&#47112;&#48120;&#50556;/&#50696;&#47112;&#48120;&#50556;.pptx" TargetMode="External"/><Relationship Id="rId91" Type="http://schemas.openxmlformats.org/officeDocument/2006/relationships/hyperlink" Target="../../&#44396;&#50557;PPT/32&#50836;&#45208;/&#50836;&#45208;.pptx" TargetMode="External"/><Relationship Id="rId96" Type="http://schemas.openxmlformats.org/officeDocument/2006/relationships/image" Target="../media/image40.png"/><Relationship Id="rId140" Type="http://schemas.openxmlformats.org/officeDocument/2006/relationships/image" Target="../media/image62.png"/><Relationship Id="rId145" Type="http://schemas.openxmlformats.org/officeDocument/2006/relationships/hyperlink" Target="../59%20&#50556;&#44256;&#48372;&#49436;/&#50556;&#44256;&#48372;&#49436;.pptx" TargetMode="External"/><Relationship Id="rId161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23" Type="http://schemas.openxmlformats.org/officeDocument/2006/relationships/hyperlink" Target="&#48288;&#46300;&#47196;&#54980;&#49436;2&#51109;.pptx" TargetMode="External"/><Relationship Id="rId28" Type="http://schemas.openxmlformats.org/officeDocument/2006/relationships/image" Target="../media/image6.png"/><Relationship Id="rId49" Type="http://schemas.openxmlformats.org/officeDocument/2006/relationships/hyperlink" Target="../../&#44396;&#50557;PPT/12&#50676;&#50773;&#44592;&#54616;/&#50676;&#50773;&#44592;&#54616;.pptx" TargetMode="External"/><Relationship Id="rId114" Type="http://schemas.openxmlformats.org/officeDocument/2006/relationships/image" Target="../media/image49.png"/><Relationship Id="rId119" Type="http://schemas.openxmlformats.org/officeDocument/2006/relationships/hyperlink" Target="../46%20&#44256;&#47536;&#46020;&#51204;&#49436;/&#44256;&#47536;&#46020;&#51204;&#49436;.pptx" TargetMode="External"/><Relationship Id="rId44" Type="http://schemas.openxmlformats.org/officeDocument/2006/relationships/image" Target="../media/image14.png"/><Relationship Id="rId60" Type="http://schemas.openxmlformats.org/officeDocument/2006/relationships/image" Target="../media/image22.png"/><Relationship Id="rId65" Type="http://schemas.openxmlformats.org/officeDocument/2006/relationships/hyperlink" Target="../../&#44396;&#50557;PPT/19&#49884;&#54200;/&#49884;&#54200;.pptx" TargetMode="External"/><Relationship Id="rId81" Type="http://schemas.openxmlformats.org/officeDocument/2006/relationships/hyperlink" Target="../../&#44396;&#50557;PPT/27&#45796;&#45768;&#50648;/&#45796;&#45768;&#50648;.pptx" TargetMode="External"/><Relationship Id="rId86" Type="http://schemas.openxmlformats.org/officeDocument/2006/relationships/image" Target="../media/image35.png"/><Relationship Id="rId130" Type="http://schemas.openxmlformats.org/officeDocument/2006/relationships/image" Target="../media/image57.png"/><Relationship Id="rId135" Type="http://schemas.openxmlformats.org/officeDocument/2006/relationships/hyperlink" Target="../54%20&#46356;&#47784;&#45936;&#51204;&#49436;/&#46356;&#47784;&#45936;&#51204;&#49436;.pptx" TargetMode="External"/><Relationship Id="rId151" Type="http://schemas.openxmlformats.org/officeDocument/2006/relationships/hyperlink" Target="../62%20&#50836;&#54620;&#51068;&#49436;/&#50836;&#54620;&#51068;&#49436;.pptx" TargetMode="External"/><Relationship Id="rId156" Type="http://schemas.openxmlformats.org/officeDocument/2006/relationships/image" Target="../media/image70.png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9" Type="http://schemas.openxmlformats.org/officeDocument/2006/relationships/hyperlink" Target="../../&#44396;&#50557;PPT/06&#50668;&#54840;&#49688;&#50500;/&#50668;&#54840;&#49688;&#50500;.pptx" TargetMode="External"/><Relationship Id="rId109" Type="http://schemas.openxmlformats.org/officeDocument/2006/relationships/hyperlink" Target="../41%20&#47560;&#44032;&#48373;&#51020;/&#47560;&#44032;&#48373;&#51020;.pptx" TargetMode="External"/><Relationship Id="rId34" Type="http://schemas.openxmlformats.org/officeDocument/2006/relationships/image" Target="../media/image9.png"/><Relationship Id="rId50" Type="http://schemas.openxmlformats.org/officeDocument/2006/relationships/image" Target="../media/image17.png"/><Relationship Id="rId55" Type="http://schemas.openxmlformats.org/officeDocument/2006/relationships/hyperlink" Target="../../&#44396;&#50557;PPT/14&#50669;&#45824;&#54616;/&#50669;&#45824;&#54616;.pptx" TargetMode="External"/><Relationship Id="rId76" Type="http://schemas.openxmlformats.org/officeDocument/2006/relationships/image" Target="../media/image30.png"/><Relationship Id="rId97" Type="http://schemas.openxmlformats.org/officeDocument/2006/relationships/hyperlink" Target="../../&#44396;&#50557;PPT/35&#54616;&#48149;&#44397;/&#54616;&#48149;&#44397;.pptx" TargetMode="External"/><Relationship Id="rId104" Type="http://schemas.openxmlformats.org/officeDocument/2006/relationships/image" Target="../media/image44.png"/><Relationship Id="rId120" Type="http://schemas.openxmlformats.org/officeDocument/2006/relationships/image" Target="../media/image52.png"/><Relationship Id="rId125" Type="http://schemas.openxmlformats.org/officeDocument/2006/relationships/hyperlink" Target="../49%20&#50640;&#48288;&#49548;&#49436;/&#50640;&#48288;&#49548;&#49436;.pptx" TargetMode="External"/><Relationship Id="rId141" Type="http://schemas.openxmlformats.org/officeDocument/2006/relationships/hyperlink" Target="../57%20&#48716;&#47112;&#47788;&#49436;/&#48716;&#47112;&#47788;&#49436;1&#51109;.pptx" TargetMode="External"/><Relationship Id="rId146" Type="http://schemas.openxmlformats.org/officeDocument/2006/relationships/image" Target="../media/image65.png"/><Relationship Id="rId7" Type="http://schemas.openxmlformats.org/officeDocument/2006/relationships/slide" Target="slide6.xml"/><Relationship Id="rId71" Type="http://schemas.openxmlformats.org/officeDocument/2006/relationships/hyperlink" Target="../../&#44396;&#50557;PPT/22&#50500;&#44032;/&#50500;&#44032;.pptx" TargetMode="External"/><Relationship Id="rId92" Type="http://schemas.openxmlformats.org/officeDocument/2006/relationships/image" Target="../media/image38.png"/><Relationship Id="rId2" Type="http://schemas.openxmlformats.org/officeDocument/2006/relationships/slide" Target="slide1.xml"/><Relationship Id="rId29" Type="http://schemas.openxmlformats.org/officeDocument/2006/relationships/hyperlink" Target="../../&#44396;&#50557;PPT/02&#52636;&#50528;&#44413;&#44592;/&#52636;&#50528;&#44413;&#44592;.pptx" TargetMode="External"/><Relationship Id="rId24" Type="http://schemas.openxmlformats.org/officeDocument/2006/relationships/image" Target="../media/image4.png"/><Relationship Id="rId40" Type="http://schemas.openxmlformats.org/officeDocument/2006/relationships/image" Target="../media/image12.png"/><Relationship Id="rId45" Type="http://schemas.openxmlformats.org/officeDocument/2006/relationships/hyperlink" Target="../../&#44396;&#50557;PPT/09&#49324;&#47924;&#50648;&#49345;/&#49324;&#47924;&#50648;&#49345;.pptx" TargetMode="External"/><Relationship Id="rId66" Type="http://schemas.openxmlformats.org/officeDocument/2006/relationships/image" Target="../media/image25.png"/><Relationship Id="rId87" Type="http://schemas.openxmlformats.org/officeDocument/2006/relationships/hyperlink" Target="../../&#44396;&#50557;PPT/30&#50500;&#47784;&#49828;/&#50500;&#47784;&#49828;.pptx" TargetMode="External"/><Relationship Id="rId110" Type="http://schemas.openxmlformats.org/officeDocument/2006/relationships/image" Target="../media/image47.png"/><Relationship Id="rId115" Type="http://schemas.openxmlformats.org/officeDocument/2006/relationships/hyperlink" Target="../44%20&#49324;&#46020;&#54665;&#51204;/&#49324;&#46020;&#54665;&#51204;.pptx" TargetMode="External"/><Relationship Id="rId131" Type="http://schemas.openxmlformats.org/officeDocument/2006/relationships/hyperlink" Target="../52%20&#45936;&#49332;&#47196;&#45768;&#44032;&#51204;&#49436;/&#45936;&#49332;&#47196;&#45768;&#44032;&#51204;&#49436;.pptx" TargetMode="External"/><Relationship Id="rId136" Type="http://schemas.openxmlformats.org/officeDocument/2006/relationships/image" Target="../media/image60.png"/><Relationship Id="rId157" Type="http://schemas.openxmlformats.org/officeDocument/2006/relationships/hyperlink" Target="../65%20&#50976;&#45796;&#49436;/&#50976;&#45796;&#49436;1&#51109;.pptx" TargetMode="External"/><Relationship Id="rId61" Type="http://schemas.openxmlformats.org/officeDocument/2006/relationships/hyperlink" Target="../../&#44396;&#50557;PPT/17&#50640;&#49828;&#45908;/&#50640;&#49828;&#45908;.pptx" TargetMode="External"/><Relationship Id="rId82" Type="http://schemas.openxmlformats.org/officeDocument/2006/relationships/image" Target="../media/image33.png"/><Relationship Id="rId152" Type="http://schemas.openxmlformats.org/officeDocument/2006/relationships/image" Target="../media/image68.png"/><Relationship Id="rId19" Type="http://schemas.openxmlformats.org/officeDocument/2006/relationships/slide" Target="slide8.xml"/><Relationship Id="rId14" Type="http://schemas.openxmlformats.org/officeDocument/2006/relationships/slide" Target="slide14.xml"/><Relationship Id="rId30" Type="http://schemas.openxmlformats.org/officeDocument/2006/relationships/image" Target="../media/image7.png"/><Relationship Id="rId35" Type="http://schemas.openxmlformats.org/officeDocument/2006/relationships/hyperlink" Target="../../&#44396;&#50557;PPT/04&#48124;&#49688;&#44592;/&#48124;&#49688;&#44592;.pptx" TargetMode="External"/><Relationship Id="rId56" Type="http://schemas.openxmlformats.org/officeDocument/2006/relationships/image" Target="../media/image20.png"/><Relationship Id="rId77" Type="http://schemas.openxmlformats.org/officeDocument/2006/relationships/hyperlink" Target="../../&#44396;&#50557;PPT/25&#50696;&#47112;&#48120;&#50556;&#50528;&#44032;/&#50696;&#47112;&#48120;&#50556;&#50528;&#44032;.pptx" TargetMode="External"/><Relationship Id="rId100" Type="http://schemas.openxmlformats.org/officeDocument/2006/relationships/image" Target="../media/image42.png"/><Relationship Id="rId105" Type="http://schemas.openxmlformats.org/officeDocument/2006/relationships/hyperlink" Target="../../&#44396;&#50557;PPT/39&#47568;&#46972;&#44592;/&#47568;&#46972;&#44592;.pptx" TargetMode="External"/><Relationship Id="rId126" Type="http://schemas.openxmlformats.org/officeDocument/2006/relationships/image" Target="../media/image55.png"/><Relationship Id="rId147" Type="http://schemas.openxmlformats.org/officeDocument/2006/relationships/hyperlink" Target="../60%20&#48288;&#46300;&#47196;&#51204;&#49436;/&#48288;&#46300;&#47196;&#51204;&#49436;.pptx" TargetMode="External"/><Relationship Id="rId8" Type="http://schemas.openxmlformats.org/officeDocument/2006/relationships/slide" Target="slide7.xml"/><Relationship Id="rId51" Type="http://schemas.openxmlformats.org/officeDocument/2006/relationships/hyperlink" Target="../../&#44396;&#50557;PPT/11&#50676;&#50773;&#44592;&#49345;/&#50676;&#50773;&#44592;&#49345;.pptx" TargetMode="External"/><Relationship Id="rId72" Type="http://schemas.openxmlformats.org/officeDocument/2006/relationships/image" Target="../media/image28.png"/><Relationship Id="rId93" Type="http://schemas.openxmlformats.org/officeDocument/2006/relationships/hyperlink" Target="../../&#44396;&#50557;PPT/33&#48120;&#44032;/&#48120;&#44032;.pptx" TargetMode="External"/><Relationship Id="rId98" Type="http://schemas.openxmlformats.org/officeDocument/2006/relationships/image" Target="../media/image41.png"/><Relationship Id="rId121" Type="http://schemas.openxmlformats.org/officeDocument/2006/relationships/hyperlink" Target="../47%20&#44256;&#47536;&#46020;&#54980;&#49436;/&#44256;&#47536;&#46020;&#54980;&#49436;.pptx" TargetMode="External"/><Relationship Id="rId142" Type="http://schemas.openxmlformats.org/officeDocument/2006/relationships/image" Target="../media/image63.png"/><Relationship Id="rId3" Type="http://schemas.openxmlformats.org/officeDocument/2006/relationships/slide" Target="slide2.xml"/><Relationship Id="rId25" Type="http://schemas.openxmlformats.org/officeDocument/2006/relationships/hyperlink" Target="&#48288;&#46300;&#47196;&#54980;&#49436;3&#51109;.pptx" TargetMode="External"/><Relationship Id="rId46" Type="http://schemas.openxmlformats.org/officeDocument/2006/relationships/image" Target="../media/image15.png"/><Relationship Id="rId67" Type="http://schemas.openxmlformats.org/officeDocument/2006/relationships/hyperlink" Target="../../&#44396;&#50557;PPT/20&#51104;&#50616;/&#51104;&#50616;.pptx" TargetMode="External"/><Relationship Id="rId116" Type="http://schemas.openxmlformats.org/officeDocument/2006/relationships/image" Target="../media/image50.png"/><Relationship Id="rId137" Type="http://schemas.openxmlformats.org/officeDocument/2006/relationships/hyperlink" Target="../55%20&#46356;&#47784;&#45936;&#54980;&#49436;/&#46356;&#47784;&#45936;&#54980;&#49436;.pptx" TargetMode="External"/><Relationship Id="rId158" Type="http://schemas.openxmlformats.org/officeDocument/2006/relationships/image" Target="../media/image71.png"/><Relationship Id="rId20" Type="http://schemas.openxmlformats.org/officeDocument/2006/relationships/image" Target="../media/image2.png"/><Relationship Id="rId41" Type="http://schemas.openxmlformats.org/officeDocument/2006/relationships/hyperlink" Target="../../&#44396;&#50557;PPT/07&#49324;&#49324;&#44592;/&#49324;&#49324;&#44592;.pptx" TargetMode="External"/><Relationship Id="rId62" Type="http://schemas.openxmlformats.org/officeDocument/2006/relationships/image" Target="../media/image23.png"/><Relationship Id="rId83" Type="http://schemas.openxmlformats.org/officeDocument/2006/relationships/hyperlink" Target="../../&#44396;&#50557;PPT/28&#54840;&#49464;&#50500;/&#54840;&#49464;&#50500;.pptx" TargetMode="External"/><Relationship Id="rId88" Type="http://schemas.openxmlformats.org/officeDocument/2006/relationships/image" Target="../media/image36.png"/><Relationship Id="rId111" Type="http://schemas.openxmlformats.org/officeDocument/2006/relationships/hyperlink" Target="../42%20&#45572;&#44032;&#48373;&#51020;/&#45572;&#44032;&#48373;&#51020;.pptx" TargetMode="External"/><Relationship Id="rId132" Type="http://schemas.openxmlformats.org/officeDocument/2006/relationships/image" Target="../media/image58.png"/><Relationship Id="rId153" Type="http://schemas.openxmlformats.org/officeDocument/2006/relationships/hyperlink" Target="../63%20&#50836;&#54620;&#51060;&#49436;/&#50836;&#54620;&#51060;&#49436;1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10.png"/><Relationship Id="rId57" Type="http://schemas.openxmlformats.org/officeDocument/2006/relationships/hyperlink" Target="../../&#44396;&#50557;PPT/15&#50640;&#49828;&#46972;/&#50640;&#49828;&#46972;.pptx" TargetMode="External"/><Relationship Id="rId106" Type="http://schemas.openxmlformats.org/officeDocument/2006/relationships/image" Target="../media/image45.png"/><Relationship Id="rId127" Type="http://schemas.openxmlformats.org/officeDocument/2006/relationships/hyperlink" Target="../50%20&#48716;&#47549;&#48372;&#49436;/&#48716;&#47549;&#48372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../&#44396;&#50557;PPT/01&#52285;&#49464;&#44592;/&#52285;&#49464;&#44592;.pptx" TargetMode="External"/><Relationship Id="rId52" Type="http://schemas.openxmlformats.org/officeDocument/2006/relationships/image" Target="../media/image18.png"/><Relationship Id="rId73" Type="http://schemas.openxmlformats.org/officeDocument/2006/relationships/hyperlink" Target="../../&#44396;&#50557;PPT/23&#51060;&#49324;&#50556;/&#51060;&#49324;&#50556;.pptx" TargetMode="External"/><Relationship Id="rId78" Type="http://schemas.openxmlformats.org/officeDocument/2006/relationships/image" Target="../media/image31.png"/><Relationship Id="rId94" Type="http://schemas.openxmlformats.org/officeDocument/2006/relationships/image" Target="../media/image39.png"/><Relationship Id="rId99" Type="http://schemas.openxmlformats.org/officeDocument/2006/relationships/hyperlink" Target="../../&#44396;&#50557;PPT/36&#49828;&#48148;&#45264;/&#49828;&#48148;&#45264;.pptx" TargetMode="External"/><Relationship Id="rId101" Type="http://schemas.openxmlformats.org/officeDocument/2006/relationships/hyperlink" Target="../../&#44396;&#50557;PPT/37&#54617;&#44060;/&#54617;&#44060;.pptx" TargetMode="External"/><Relationship Id="rId122" Type="http://schemas.openxmlformats.org/officeDocument/2006/relationships/image" Target="../media/image53.png"/><Relationship Id="rId143" Type="http://schemas.openxmlformats.org/officeDocument/2006/relationships/hyperlink" Target="../58%20&#55176;&#48652;&#47532;&#49436;/&#55176;&#48652;&#47532;&#49436;.pptx" TargetMode="External"/><Relationship Id="rId148" Type="http://schemas.openxmlformats.org/officeDocument/2006/relationships/image" Target="../media/image66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26" Type="http://schemas.openxmlformats.org/officeDocument/2006/relationships/image" Target="../media/image5.png"/><Relationship Id="rId47" Type="http://schemas.openxmlformats.org/officeDocument/2006/relationships/hyperlink" Target="../../&#44396;&#50557;PPT/10&#49324;&#47924;&#50648;&#54616;/&#49324;&#47924;&#50648;&#54616;.pptx" TargetMode="External"/><Relationship Id="rId68" Type="http://schemas.openxmlformats.org/officeDocument/2006/relationships/image" Target="../media/image26.png"/><Relationship Id="rId89" Type="http://schemas.openxmlformats.org/officeDocument/2006/relationships/hyperlink" Target="../../&#44396;&#50557;PPT/31&#50724;&#48148;&#45852;/&#50724;&#48148;&#45852;1&#51109;.pptx" TargetMode="External"/><Relationship Id="rId112" Type="http://schemas.openxmlformats.org/officeDocument/2006/relationships/image" Target="../media/image48.png"/><Relationship Id="rId133" Type="http://schemas.openxmlformats.org/officeDocument/2006/relationships/hyperlink" Target="../53%20&#45936;&#49332;&#47196;&#45768;&#44032;&#54980;&#49436;/&#45936;&#49332;&#47196;&#45768;&#44032;&#54980;&#49436;.pptx" TargetMode="External"/><Relationship Id="rId154" Type="http://schemas.openxmlformats.org/officeDocument/2006/relationships/image" Target="../media/image69.png"/><Relationship Id="rId16" Type="http://schemas.openxmlformats.org/officeDocument/2006/relationships/slide" Target="slide16.xml"/><Relationship Id="rId37" Type="http://schemas.openxmlformats.org/officeDocument/2006/relationships/hyperlink" Target="../../&#44396;&#50557;PPT/05&#49888;&#47749;&#44592;/&#49888;&#47749;&#44592;.pptx" TargetMode="External"/><Relationship Id="rId58" Type="http://schemas.openxmlformats.org/officeDocument/2006/relationships/image" Target="../media/image21.png"/><Relationship Id="rId79" Type="http://schemas.openxmlformats.org/officeDocument/2006/relationships/hyperlink" Target="../../&#44396;&#50557;PPT/26&#50640;&#49828;&#44180;/&#50640;&#49828;&#44180;.pptx" TargetMode="External"/><Relationship Id="rId102" Type="http://schemas.openxmlformats.org/officeDocument/2006/relationships/image" Target="../media/image43.png"/><Relationship Id="rId123" Type="http://schemas.openxmlformats.org/officeDocument/2006/relationships/hyperlink" Target="../48%20&#44040;&#46972;&#46356;&#50500;&#49436;/&#44040;&#46972;&#46356;&#50500;&#49436;.pptx" TargetMode="External"/><Relationship Id="rId144" Type="http://schemas.openxmlformats.org/officeDocument/2006/relationships/image" Target="../media/image64.png"/><Relationship Id="rId90" Type="http://schemas.openxmlformats.org/officeDocument/2006/relationships/image" Target="../media/image37.png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image" Target="../media/image16.png"/><Relationship Id="rId69" Type="http://schemas.openxmlformats.org/officeDocument/2006/relationships/hyperlink" Target="../../&#44396;&#50557;PPT/21&#51204;&#46020;&#49436;/&#51204;&#46020;&#49436;.pptx" TargetMode="External"/><Relationship Id="rId113" Type="http://schemas.openxmlformats.org/officeDocument/2006/relationships/hyperlink" Target="../43%20&#50836;&#54620;&#48373;&#51020;/&#50836;&#54620;&#48373;&#51020;.pptx" TargetMode="External"/><Relationship Id="rId134" Type="http://schemas.openxmlformats.org/officeDocument/2006/relationships/image" Target="../media/image59.png"/><Relationship Id="rId80" Type="http://schemas.openxmlformats.org/officeDocument/2006/relationships/image" Target="../media/image32.png"/><Relationship Id="rId155" Type="http://schemas.openxmlformats.org/officeDocument/2006/relationships/hyperlink" Target="../64%20&#50836;&#54620;&#49340;&#49436;/&#50836;&#54620;&#49340;&#49436;1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2339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7" name="AutoShape 14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4" name="그룹 23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3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" name="그룹 25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7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8" name="직선 연결선 97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7A99AF71-4348-4D73-B3CC-586C3124C7C0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0" name="AutoShape 34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1" name="AutoShape 39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7351E96-799D-41CC-B7A6-D38E430DFC5E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9EAC04C-95BC-414B-A46B-F130FD3E4F10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3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518DA75-40E7-4EA9-ACF4-AE76AB72115E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F994720-E586-454A-8C46-637A243ED356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B79AD5D-98E5-4AAE-B591-7D7CEA472C50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0C73326-E27E-4151-8175-AFA377F7C3EB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7BE7A96-2180-41FC-B9CA-49063296D91B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5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0A43012-56D1-4D7F-BCD2-D688F9378516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ACD3B63-E156-4184-98C7-1B98B05815F5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7A0D0C0B-EA9C-41D9-8D91-2BF52168C8D2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62909DA-D6BC-448D-9864-1A717C3A0F8A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3C46BFE-9032-4172-9276-7091C1E2C660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79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A351A18-6969-4325-9E27-12E59603F7B8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3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AAC7D30-5195-4010-84ED-C6A58142FBC3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7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CD2F2F6-D4BF-46E8-8A16-2DF7052AD14E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81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13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144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010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441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37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69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00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66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97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296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7614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932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625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1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70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9049811-1097-4207-8811-229C0AA8E070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209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6416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073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05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38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70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802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657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975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293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6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6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394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8263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2581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6899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91217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553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5" name="AutoShape 19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2355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35360" y="45318"/>
            <a:ext cx="11089232" cy="5904705"/>
            <a:chOff x="335360" y="45318"/>
            <a:chExt cx="11089232" cy="5904705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336442"/>
              <a:ext cx="1343025" cy="285750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695400" y="45318"/>
              <a:ext cx="10729192" cy="5904705"/>
              <a:chOff x="695400" y="45318"/>
              <a:chExt cx="10729192" cy="5904705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603276" y="45318"/>
                <a:ext cx="9101236" cy="333822"/>
                <a:chOff x="1603276" y="45318"/>
                <a:chExt cx="9101236" cy="333822"/>
              </a:xfrm>
            </p:grpSpPr>
            <p:pic>
              <p:nvPicPr>
                <p:cNvPr id="92" name="Picture 102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6103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103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61286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104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50" y="188640"/>
                  <a:ext cx="311162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20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3276" y="45318"/>
                  <a:ext cx="676300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5" name="그룹 24"/>
              <p:cNvGrpSpPr/>
              <p:nvPr/>
            </p:nvGrpSpPr>
            <p:grpSpPr>
              <a:xfrm>
                <a:off x="695400" y="5517232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26" name="그림 85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86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그림 87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그림 88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그림 89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그림 90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그림 91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그림 92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그림 93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94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95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96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97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8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9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100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101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102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103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104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105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106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107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8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9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10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11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12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13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14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15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16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17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8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9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20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21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22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23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64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65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6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6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6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6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7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7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97" name="직선 연결선 9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1D0858E-0685-4E84-8961-C10A2B15E1B7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</TotalTime>
  <Words>324</Words>
  <Application>Microsoft Office PowerPoint</Application>
  <PresentationFormat>와이드스크린</PresentationFormat>
  <Paragraphs>324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3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베드로후서3장</dc:title>
  <dc:creator>김창운</dc:creator>
  <cp:lastModifiedBy>kim ch w</cp:lastModifiedBy>
  <cp:revision>77</cp:revision>
  <dcterms:created xsi:type="dcterms:W3CDTF">2011-04-23T03:18:12Z</dcterms:created>
  <dcterms:modified xsi:type="dcterms:W3CDTF">2020-01-18T00:56:55Z</dcterms:modified>
</cp:coreProperties>
</file>