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2" autoAdjust="0"/>
    <p:restoredTop sz="94251" autoAdjust="0"/>
  </p:normalViewPr>
  <p:slideViewPr>
    <p:cSldViewPr>
      <p:cViewPr varScale="1">
        <p:scale>
          <a:sx n="42" d="100"/>
          <a:sy n="42" d="100"/>
        </p:scale>
        <p:origin x="54" y="75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1AD21-D0AD-4761-A403-3630AF657A9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3395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24076-6489-4ADF-A4E9-2D3708E131A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1001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73B97-08A7-4540-8383-9272A2E9E77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52052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36D3CB-4DDF-4E65-A0D8-B0431582A6E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614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7AC7E-880C-44C7-8191-4E327EF0CE2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22320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3AF47F-28DF-400A-A566-18647672ABE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6065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C7C5D-F953-4A40-9334-39EA5C6D310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17726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827439-8517-4C5A-878D-C564D1EEBC2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4789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0127F1-98D9-4A17-907D-315216384E0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2437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2782D-72B7-4ADC-8CAF-C3C0365FAE8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36556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358C48-45BE-4A40-A271-CAFC964A784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8110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6E6CD9C-BDCC-4797-98A9-1244E759ABC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0910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8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8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19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20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36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0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1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2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3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6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37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38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39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0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1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2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3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4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5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6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7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8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9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0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1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2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3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4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5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6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7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8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9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60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2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3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4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5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6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7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8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9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0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1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2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3" name="AutoShape 14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4" name="AutoShape 14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77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6" name="AutoShape 32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7" name="AutoShape 32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8" name="AutoShape 32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9" name="AutoShape 3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0" name="AutoShape 33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1" name="AutoShape 3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2" name="AutoShape 3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3" name="AutoShape 33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4" name="AutoShape 34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5" name="AutoShape 34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6" name="AutoShape 34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7" name="AutoShape 346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8" name="AutoShape 39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01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25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49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73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3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4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5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6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7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8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9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0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1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2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3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4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97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6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7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8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9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0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1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2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3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4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5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6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7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8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21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45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69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93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3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4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5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6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7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8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9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0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1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2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3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4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17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6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7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8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9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0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1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2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3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4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5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6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7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8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41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65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89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13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3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4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5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6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7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8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9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0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1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2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3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4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37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6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7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8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9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0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1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2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3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4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5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6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7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8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61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85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09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2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33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3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4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5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6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7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48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49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0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1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2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3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4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57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6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7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68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69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0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1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2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3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4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5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6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7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78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81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59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59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59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59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05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1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1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1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1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2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2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2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2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2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29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3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4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4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4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4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4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4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4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53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280989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625</Words>
  <Application>Microsoft Office PowerPoint</Application>
  <PresentationFormat>와이드스크린</PresentationFormat>
  <Paragraphs>625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1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10</cp:revision>
  <dcterms:modified xsi:type="dcterms:W3CDTF">2019-08-19T00:01:11Z</dcterms:modified>
</cp:coreProperties>
</file>