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35" autoAdjust="0"/>
    <p:restoredTop sz="94251" autoAdjust="0"/>
  </p:normalViewPr>
  <p:slideViewPr>
    <p:cSldViewPr>
      <p:cViewPr varScale="1">
        <p:scale>
          <a:sx n="43" d="100"/>
          <a:sy n="43" d="100"/>
        </p:scale>
        <p:origin x="66" y="72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A5C732-B032-462A-980D-D694D9A325A8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834768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24BCE9-FDD0-4359-87A9-F73ADF6F26BD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2410602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26086-5D0A-4F08-9B24-FEE13ECE0EDB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8721647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2E98CE-658A-40CF-BC07-04D622ACB249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0843090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8D3C3D4-814B-41E9-B1DC-EC1C154BDD8E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1149045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BB1CC9-F27D-488D-B1C7-D3A8C4960DB1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422191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DB87B0-7DF4-4629-88C4-C53316E88E82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6780508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7B5E78-BB62-4E81-9777-876C8EC8A779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9593541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D48472-9558-4FF9-88C7-CB5A2D2B38FF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2640445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A3790D-B557-47C0-BB56-59C590D747E0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663010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7A0BE2-8E0B-4A6D-8B4F-4E4CDDBC47E0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456245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903718B-CB0B-4F05-8236-CD35D30FC0A6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215457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5.xml"/><Relationship Id="rId63" Type="http://schemas.openxmlformats.org/officeDocument/2006/relationships/image" Target="../media/image20.png"/><Relationship Id="rId159" Type="http://schemas.openxmlformats.org/officeDocument/2006/relationships/image" Target="../media/image68.png"/><Relationship Id="rId170" Type="http://schemas.openxmlformats.org/officeDocument/2006/relationships/hyperlink" Target="../19&#49884;&#54200;/&#49884;&#54200;.pptx" TargetMode="External"/><Relationship Id="rId226" Type="http://schemas.openxmlformats.org/officeDocument/2006/relationships/hyperlink" Target="../../&#49888;&#50557;PPT/47%20&#44256;&#47536;&#46020;&#54980;&#49436;/&#44256;&#47536;&#46020;&#54980;&#49436;.pptx" TargetMode="External"/><Relationship Id="rId107" Type="http://schemas.openxmlformats.org/officeDocument/2006/relationships/image" Target="../media/image42.png"/><Relationship Id="rId11" Type="http://schemas.openxmlformats.org/officeDocument/2006/relationships/slide" Target="slide25.xml"/><Relationship Id="rId32" Type="http://schemas.openxmlformats.org/officeDocument/2006/relationships/hyperlink" Target="&#50696;&#47112;&#48120;&#50556;01&#51109;.pptx" TargetMode="External"/><Relationship Id="rId53" Type="http://schemas.openxmlformats.org/officeDocument/2006/relationships/image" Target="../media/image15.png"/><Relationship Id="rId74" Type="http://schemas.openxmlformats.org/officeDocument/2006/relationships/hyperlink" Target="&#50696;&#47112;&#48120;&#50556;22&#51109;.pptx" TargetMode="External"/><Relationship Id="rId128" Type="http://schemas.openxmlformats.org/officeDocument/2006/relationships/hyperlink" Target="&#50696;&#47112;&#48120;&#50556;50&#51109;.pptx" TargetMode="External"/><Relationship Id="rId149" Type="http://schemas.openxmlformats.org/officeDocument/2006/relationships/image" Target="../media/image63.png"/><Relationship Id="rId5" Type="http://schemas.openxmlformats.org/officeDocument/2006/relationships/slide" Target="slide22.xml"/><Relationship Id="rId95" Type="http://schemas.openxmlformats.org/officeDocument/2006/relationships/image" Target="../media/image36.png"/><Relationship Id="rId160" Type="http://schemas.openxmlformats.org/officeDocument/2006/relationships/hyperlink" Target="../14&#50669;&#45824;&#54616;/&#50669;&#45824;&#54616;.pptx" TargetMode="External"/><Relationship Id="rId181" Type="http://schemas.openxmlformats.org/officeDocument/2006/relationships/image" Target="../media/image79.png"/><Relationship Id="rId216" Type="http://schemas.openxmlformats.org/officeDocument/2006/relationships/hyperlink" Target="../../&#49888;&#50557;PPT/42%20&#45572;&#44032;&#48373;&#51020;/&#45572;&#44032;&#48373;&#51020;.pptx" TargetMode="External"/><Relationship Id="rId237" Type="http://schemas.openxmlformats.org/officeDocument/2006/relationships/image" Target="../media/image107.png"/><Relationship Id="rId258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16.xml"/><Relationship Id="rId43" Type="http://schemas.openxmlformats.org/officeDocument/2006/relationships/image" Target="../media/image10.png"/><Relationship Id="rId64" Type="http://schemas.openxmlformats.org/officeDocument/2006/relationships/hyperlink" Target="&#50696;&#47112;&#48120;&#50556;17&#51109;.pptx" TargetMode="External"/><Relationship Id="rId118" Type="http://schemas.openxmlformats.org/officeDocument/2006/relationships/hyperlink" Target="&#50696;&#47112;&#48120;&#50556;44&#51109;.pptx" TargetMode="External"/><Relationship Id="rId139" Type="http://schemas.openxmlformats.org/officeDocument/2006/relationships/image" Target="../media/image58.png"/><Relationship Id="rId85" Type="http://schemas.openxmlformats.org/officeDocument/2006/relationships/image" Target="../media/image31.png"/><Relationship Id="rId150" Type="http://schemas.openxmlformats.org/officeDocument/2006/relationships/hyperlink" Target="../09&#49324;&#47924;&#50648;&#49345;/&#49324;&#47924;&#50648;&#49345;.pptx" TargetMode="External"/><Relationship Id="rId171" Type="http://schemas.openxmlformats.org/officeDocument/2006/relationships/image" Target="../media/image74.png"/><Relationship Id="rId192" Type="http://schemas.openxmlformats.org/officeDocument/2006/relationships/hyperlink" Target="../30&#50500;&#47784;&#49828;/&#50500;&#47784;&#49828;.pptx" TargetMode="External"/><Relationship Id="rId206" Type="http://schemas.openxmlformats.org/officeDocument/2006/relationships/hyperlink" Target="../37&#54617;&#44060;/&#54617;&#44060;.pptx" TargetMode="External"/><Relationship Id="rId227" Type="http://schemas.openxmlformats.org/officeDocument/2006/relationships/image" Target="../media/image102.png"/><Relationship Id="rId248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&#50696;&#47112;&#48120;&#50556;49&#51109;.pptx" TargetMode="External"/><Relationship Id="rId129" Type="http://schemas.openxmlformats.org/officeDocument/2006/relationships/image" Target="../media/image53.png"/><Relationship Id="rId54" Type="http://schemas.openxmlformats.org/officeDocument/2006/relationships/hyperlink" Target="&#50696;&#47112;&#48120;&#50556;12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&#50696;&#47112;&#48120;&#50556;34&#51109;.pptx" TargetMode="External"/><Relationship Id="rId140" Type="http://schemas.openxmlformats.org/officeDocument/2006/relationships/hyperlink" Target="../04&#48124;&#49688;&#44592;/&#48124;&#49688;&#44592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25&#50696;&#47112;&#48120;&#50556;&#50528;&#44032;/&#50696;&#47112;&#48120;&#50556;&#50528;&#44032;.pptx" TargetMode="External"/><Relationship Id="rId217" Type="http://schemas.openxmlformats.org/officeDocument/2006/relationships/image" Target="../media/image97.png"/><Relationship Id="rId6" Type="http://schemas.openxmlformats.org/officeDocument/2006/relationships/slide" Target="slide3.xml"/><Relationship Id="rId23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59" Type="http://schemas.openxmlformats.org/officeDocument/2006/relationships/image" Target="../media/image118.png"/><Relationship Id="rId23" Type="http://schemas.openxmlformats.org/officeDocument/2006/relationships/slide" Target="slide17.xml"/><Relationship Id="rId119" Type="http://schemas.openxmlformats.org/officeDocument/2006/relationships/image" Target="../media/image48.png"/><Relationship Id="rId44" Type="http://schemas.openxmlformats.org/officeDocument/2006/relationships/hyperlink" Target="&#50696;&#47112;&#48120;&#50556;07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&#50696;&#47112;&#48120;&#50556;29&#51109;.pptx" TargetMode="External"/><Relationship Id="rId130" Type="http://schemas.openxmlformats.org/officeDocument/2006/relationships/hyperlink" Target="&#50696;&#47112;&#48120;&#50556;51&#51109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20&#51104;&#50616;/&#51104;&#50616;.pptx" TargetMode="External"/><Relationship Id="rId193" Type="http://schemas.openxmlformats.org/officeDocument/2006/relationships/image" Target="../media/image85.png"/><Relationship Id="rId207" Type="http://schemas.openxmlformats.org/officeDocument/2006/relationships/image" Target="../media/image92.png"/><Relationship Id="rId228" Type="http://schemas.openxmlformats.org/officeDocument/2006/relationships/hyperlink" Target="../../&#49888;&#50557;PPT/48%20&#44040;&#46972;&#46356;&#50500;&#49436;/&#44040;&#46972;&#46356;&#50500;&#49436;.pptx" TargetMode="External"/><Relationship Id="rId249" Type="http://schemas.openxmlformats.org/officeDocument/2006/relationships/image" Target="../media/image113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260" Type="http://schemas.openxmlformats.org/officeDocument/2006/relationships/hyperlink" Target="../../&#49888;&#50557;PPT/64%20&#50836;&#54620;&#49340;&#49436;/&#50836;&#54620;&#49340;&#49436;1&#51109;.pptx" TargetMode="External"/><Relationship Id="rId34" Type="http://schemas.openxmlformats.org/officeDocument/2006/relationships/hyperlink" Target="&#50696;&#47112;&#48120;&#50556;0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&#50696;&#47112;&#48120;&#50556;23&#51109;.pptx" TargetMode="External"/><Relationship Id="rId97" Type="http://schemas.openxmlformats.org/officeDocument/2006/relationships/image" Target="../media/image37.png"/><Relationship Id="rId120" Type="http://schemas.openxmlformats.org/officeDocument/2006/relationships/hyperlink" Target="&#50696;&#47112;&#48120;&#50556;43&#51109;.pptx" TargetMode="External"/><Relationship Id="rId141" Type="http://schemas.openxmlformats.org/officeDocument/2006/relationships/image" Target="../media/image59.png"/><Relationship Id="rId7" Type="http://schemas.openxmlformats.org/officeDocument/2006/relationships/slide" Target="slide23.xml"/><Relationship Id="rId162" Type="http://schemas.openxmlformats.org/officeDocument/2006/relationships/hyperlink" Target="../15&#50640;&#49828;&#46972;/&#50640;&#49828;&#46972;.pptx" TargetMode="External"/><Relationship Id="rId183" Type="http://schemas.openxmlformats.org/officeDocument/2006/relationships/image" Target="../media/image80.png"/><Relationship Id="rId218" Type="http://schemas.openxmlformats.org/officeDocument/2006/relationships/hyperlink" Target="../../&#49888;&#50557;PPT/43%20&#50836;&#54620;&#48373;&#51020;/&#50836;&#54620;&#48373;&#51020;.pptx" TargetMode="External"/><Relationship Id="rId239" Type="http://schemas.openxmlformats.org/officeDocument/2006/relationships/image" Target="../media/image108.png"/><Relationship Id="rId250" Type="http://schemas.openxmlformats.org/officeDocument/2006/relationships/hyperlink" Target="../../&#49888;&#50557;PPT/59%20&#50556;&#44256;&#48372;&#49436;/&#50556;&#44256;&#48372;&#49436;.pptx" TargetMode="External"/><Relationship Id="rId24" Type="http://schemas.openxmlformats.org/officeDocument/2006/relationships/slide" Target="slide18.xml"/><Relationship Id="rId45" Type="http://schemas.openxmlformats.org/officeDocument/2006/relationships/image" Target="../media/image11.png"/><Relationship Id="rId66" Type="http://schemas.openxmlformats.org/officeDocument/2006/relationships/hyperlink" Target="&#50696;&#47112;&#48120;&#50556;18&#51109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&#50696;&#47112;&#48120;&#50556;48&#51109;.pptx" TargetMode="External"/><Relationship Id="rId131" Type="http://schemas.openxmlformats.org/officeDocument/2006/relationships/image" Target="../media/image54.png"/><Relationship Id="rId152" Type="http://schemas.openxmlformats.org/officeDocument/2006/relationships/hyperlink" Target="../10&#49324;&#47924;&#50648;&#54616;/&#49324;&#47924;&#50648;&#54616;.pptx" TargetMode="External"/><Relationship Id="rId173" Type="http://schemas.openxmlformats.org/officeDocument/2006/relationships/image" Target="../media/image75.png"/><Relationship Id="rId194" Type="http://schemas.openxmlformats.org/officeDocument/2006/relationships/hyperlink" Target="../31&#50724;&#48148;&#45852;/&#50724;&#48148;&#45852;1&#51109;.pptx" TargetMode="External"/><Relationship Id="rId208" Type="http://schemas.openxmlformats.org/officeDocument/2006/relationships/hyperlink" Target="../38&#49828;&#44032;&#47028;/&#49828;&#44032;&#47028;.pptx" TargetMode="External"/><Relationship Id="rId229" Type="http://schemas.openxmlformats.org/officeDocument/2006/relationships/image" Target="../media/image103.png"/><Relationship Id="rId240" Type="http://schemas.openxmlformats.org/officeDocument/2006/relationships/hyperlink" Target="../../&#49888;&#50557;PPT/54%20&#46356;&#47784;&#45936;&#51204;&#49436;/&#46356;&#47784;&#45936;&#51204;&#49436;.pptx" TargetMode="External"/><Relationship Id="rId261" Type="http://schemas.openxmlformats.org/officeDocument/2006/relationships/image" Target="../media/image119.png"/><Relationship Id="rId14" Type="http://schemas.openxmlformats.org/officeDocument/2006/relationships/slide" Target="slide8.xml"/><Relationship Id="rId35" Type="http://schemas.openxmlformats.org/officeDocument/2006/relationships/image" Target="../media/image6.png"/><Relationship Id="rId56" Type="http://schemas.openxmlformats.org/officeDocument/2006/relationships/hyperlink" Target="&#50696;&#47112;&#48120;&#50556;13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&#50696;&#47112;&#48120;&#50556;36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0696;&#47112;&#48120;&#50556;35&#51109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../05&#49888;&#47749;&#44592;/&#49888;&#47749;&#44592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26&#50640;&#49828;&#44180;/&#50640;&#49828;&#44180;.pptx" TargetMode="External"/><Relationship Id="rId219" Type="http://schemas.openxmlformats.org/officeDocument/2006/relationships/image" Target="../media/image98.png"/><Relationship Id="rId230" Type="http://schemas.openxmlformats.org/officeDocument/2006/relationships/hyperlink" Target="../../&#49888;&#50557;PPT/49%20&#50640;&#48288;&#49548;&#49436;/&#50640;&#48288;&#49548;&#49436;.pptx" TargetMode="External"/><Relationship Id="rId251" Type="http://schemas.openxmlformats.org/officeDocument/2006/relationships/image" Target="../media/image114.png"/><Relationship Id="rId25" Type="http://schemas.openxmlformats.org/officeDocument/2006/relationships/slide" Target="slide19.xml"/><Relationship Id="rId46" Type="http://schemas.openxmlformats.org/officeDocument/2006/relationships/hyperlink" Target="&#50696;&#47112;&#48120;&#50556;08&#51109;.pptx" TargetMode="External"/><Relationship Id="rId67" Type="http://schemas.openxmlformats.org/officeDocument/2006/relationships/image" Target="../media/image22.png"/><Relationship Id="rId88" Type="http://schemas.openxmlformats.org/officeDocument/2006/relationships/hyperlink" Target="&#50696;&#47112;&#48120;&#50556;30&#51109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&#50696;&#47112;&#48120;&#50556;52&#51109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21&#51204;&#46020;&#49436;/&#51204;&#46020;&#49436;.pptx" TargetMode="External"/><Relationship Id="rId195" Type="http://schemas.openxmlformats.org/officeDocument/2006/relationships/image" Target="../media/image86.png"/><Relationship Id="rId209" Type="http://schemas.openxmlformats.org/officeDocument/2006/relationships/image" Target="../media/image93.png"/><Relationship Id="rId220" Type="http://schemas.openxmlformats.org/officeDocument/2006/relationships/hyperlink" Target="../../&#49888;&#50557;PPT/44%20&#49324;&#46020;&#54665;&#51204;/&#49324;&#46020;&#54665;&#51204;.pptx" TargetMode="External"/><Relationship Id="rId241" Type="http://schemas.openxmlformats.org/officeDocument/2006/relationships/image" Target="../media/image109.png"/><Relationship Id="rId15" Type="http://schemas.openxmlformats.org/officeDocument/2006/relationships/slide" Target="slide9.xml"/><Relationship Id="rId36" Type="http://schemas.openxmlformats.org/officeDocument/2006/relationships/hyperlink" Target="&#50696;&#47112;&#48120;&#50556;03&#51109;.pptx" TargetMode="External"/><Relationship Id="rId57" Type="http://schemas.openxmlformats.org/officeDocument/2006/relationships/image" Target="../media/image17.png"/><Relationship Id="rId262" Type="http://schemas.openxmlformats.org/officeDocument/2006/relationships/hyperlink" Target="../../&#49888;&#50557;PPT/65%20&#50976;&#45796;&#49436;/&#50976;&#45796;&#49436;1&#51109;.pptx" TargetMode="External"/><Relationship Id="rId78" Type="http://schemas.openxmlformats.org/officeDocument/2006/relationships/hyperlink" Target="&#50696;&#47112;&#48120;&#50556;24&#51109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&#50696;&#47112;&#48120;&#50556;42&#51109;.pptx" TargetMode="External"/><Relationship Id="rId143" Type="http://schemas.openxmlformats.org/officeDocument/2006/relationships/image" Target="../media/image60.png"/><Relationship Id="rId164" Type="http://schemas.openxmlformats.org/officeDocument/2006/relationships/hyperlink" Target="../16&#45712;&#54756;&#48120;&#50556;/&#45712;&#54756;&#48120;&#50556;.pptx" TargetMode="External"/><Relationship Id="rId185" Type="http://schemas.openxmlformats.org/officeDocument/2006/relationships/image" Target="../media/image81.png"/><Relationship Id="rId9" Type="http://schemas.openxmlformats.org/officeDocument/2006/relationships/slide" Target="slide24.xml"/><Relationship Id="rId210" Type="http://schemas.openxmlformats.org/officeDocument/2006/relationships/hyperlink" Target="../39&#47568;&#46972;&#44592;/&#47568;&#46972;&#44592;.pptx" TargetMode="External"/><Relationship Id="rId26" Type="http://schemas.openxmlformats.org/officeDocument/2006/relationships/slide" Target="slide20.xml"/><Relationship Id="rId231" Type="http://schemas.openxmlformats.org/officeDocument/2006/relationships/image" Target="../media/image104.png"/><Relationship Id="rId252" Type="http://schemas.openxmlformats.org/officeDocument/2006/relationships/hyperlink" Target="../../&#49888;&#50557;PPT/60%20&#48288;&#46300;&#47196;&#51204;&#49436;/&#48288;&#46300;&#47196;&#51204;&#49436;.pptx" TargetMode="External"/><Relationship Id="rId47" Type="http://schemas.openxmlformats.org/officeDocument/2006/relationships/image" Target="../media/image12.png"/><Relationship Id="rId68" Type="http://schemas.openxmlformats.org/officeDocument/2006/relationships/hyperlink" Target="&#50696;&#47112;&#48120;&#50556;19&#51109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&#50696;&#47112;&#48120;&#50556;47&#51109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../12&#50676;&#50773;&#44592;&#54616;/&#50676;&#50773;&#44592;&#54616;.pptx" TargetMode="External"/><Relationship Id="rId175" Type="http://schemas.openxmlformats.org/officeDocument/2006/relationships/image" Target="../media/image76.png"/><Relationship Id="rId196" Type="http://schemas.openxmlformats.org/officeDocument/2006/relationships/hyperlink" Target="../32&#50836;&#45208;/&#50836;&#45208;.pptx" TargetMode="External"/><Relationship Id="rId200" Type="http://schemas.openxmlformats.org/officeDocument/2006/relationships/hyperlink" Target="../34&#45208;&#54996;/&#45208;&#54996;.pptx" TargetMode="External"/><Relationship Id="rId16" Type="http://schemas.openxmlformats.org/officeDocument/2006/relationships/slide" Target="slide10.xml"/><Relationship Id="rId221" Type="http://schemas.openxmlformats.org/officeDocument/2006/relationships/image" Target="../media/image99.png"/><Relationship Id="rId242" Type="http://schemas.openxmlformats.org/officeDocument/2006/relationships/hyperlink" Target="../../&#49888;&#50557;PPT/55%20&#46356;&#47784;&#45936;&#54980;&#49436;/&#46356;&#47784;&#45936;&#54980;&#49436;.pptx" TargetMode="External"/><Relationship Id="rId263" Type="http://schemas.openxmlformats.org/officeDocument/2006/relationships/image" Target="../media/image120.png"/><Relationship Id="rId37" Type="http://schemas.openxmlformats.org/officeDocument/2006/relationships/image" Target="../media/image7.png"/><Relationship Id="rId58" Type="http://schemas.openxmlformats.org/officeDocument/2006/relationships/hyperlink" Target="&#50696;&#47112;&#48120;&#50556;14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&#50696;&#47112;&#48120;&#50556;37&#51109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../06&#50668;&#54840;&#49688;&#50500;/&#50668;&#54840;&#49688;&#50500;.pptx" TargetMode="External"/><Relationship Id="rId90" Type="http://schemas.openxmlformats.org/officeDocument/2006/relationships/hyperlink" Target="&#50696;&#47112;&#48120;&#50556;31&#51109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27&#45796;&#45768;&#50648;/&#45796;&#45768;&#50648;.pptx" TargetMode="External"/><Relationship Id="rId211" Type="http://schemas.openxmlformats.org/officeDocument/2006/relationships/image" Target="../media/image94.png"/><Relationship Id="rId232" Type="http://schemas.openxmlformats.org/officeDocument/2006/relationships/hyperlink" Target="../../&#49888;&#50557;PPT/50%20&#48716;&#47549;&#48372;&#49436;/&#48716;&#47549;&#48372;&#49436;.pptx" TargetMode="External"/><Relationship Id="rId253" Type="http://schemas.openxmlformats.org/officeDocument/2006/relationships/image" Target="../media/image115.png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hyperlink" Target="&#50696;&#47112;&#48120;&#50556;09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../02&#52636;&#50528;&#44413;&#44592;/&#52636;&#50528;&#44413;&#44592;.pptx" TargetMode="External"/><Relationship Id="rId80" Type="http://schemas.openxmlformats.org/officeDocument/2006/relationships/hyperlink" Target="&#50696;&#47112;&#48120;&#50556;25&#51109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22&#50500;&#44032;/&#50500;&#44032;.pptx" TargetMode="External"/><Relationship Id="rId197" Type="http://schemas.openxmlformats.org/officeDocument/2006/relationships/image" Target="../media/image87.png"/><Relationship Id="rId201" Type="http://schemas.openxmlformats.org/officeDocument/2006/relationships/image" Target="../media/image89.png"/><Relationship Id="rId222" Type="http://schemas.openxmlformats.org/officeDocument/2006/relationships/hyperlink" Target="../../&#49888;&#50557;PPT/45%20&#47196;&#47560;&#49436;/&#47196;&#47560;&#49436;.pptx" TargetMode="External"/><Relationship Id="rId243" Type="http://schemas.openxmlformats.org/officeDocument/2006/relationships/image" Target="../media/image110.png"/><Relationship Id="rId264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11.xml"/><Relationship Id="rId38" Type="http://schemas.openxmlformats.org/officeDocument/2006/relationships/hyperlink" Target="&#50696;&#47112;&#48120;&#50556;04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&#50696;&#47112;&#48120;&#50556;41&#51109;.pptx" TargetMode="External"/><Relationship Id="rId70" Type="http://schemas.openxmlformats.org/officeDocument/2006/relationships/hyperlink" Target="&#50696;&#47112;&#48120;&#50556;20&#51109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17&#50640;&#49828;&#45908;/&#50640;&#49828;&#45908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40%20&#47560;&#53468;&#48373;&#51020;/&#47560;&#53468;&#48373;&#51020;.pptx" TargetMode="External"/><Relationship Id="rId233" Type="http://schemas.openxmlformats.org/officeDocument/2006/relationships/image" Target="../media/image105.png"/><Relationship Id="rId254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image" Target="../media/image2.png"/><Relationship Id="rId49" Type="http://schemas.openxmlformats.org/officeDocument/2006/relationships/image" Target="../media/image13.png"/><Relationship Id="rId114" Type="http://schemas.openxmlformats.org/officeDocument/2006/relationships/hyperlink" Target="&#50696;&#47112;&#48120;&#50556;46&#51109;.pptx" TargetMode="External"/><Relationship Id="rId60" Type="http://schemas.openxmlformats.org/officeDocument/2006/relationships/hyperlink" Target="&#50696;&#47112;&#48120;&#50556;15&#51109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../11&#50676;&#50773;&#44592;&#49345;/&#50676;&#50773;&#44592;&#49345;.pptx" TargetMode="External"/><Relationship Id="rId177" Type="http://schemas.openxmlformats.org/officeDocument/2006/relationships/image" Target="../media/image77.png"/><Relationship Id="rId198" Type="http://schemas.openxmlformats.org/officeDocument/2006/relationships/hyperlink" Target="../33&#48120;&#44032;/&#48120;&#44032;.pptx" TargetMode="External"/><Relationship Id="rId202" Type="http://schemas.openxmlformats.org/officeDocument/2006/relationships/hyperlink" Target="../35&#54616;&#48149;&#44397;/&#54616;&#48149;&#44397;.pptx" TargetMode="External"/><Relationship Id="rId223" Type="http://schemas.openxmlformats.org/officeDocument/2006/relationships/image" Target="../media/image100.png"/><Relationship Id="rId244" Type="http://schemas.openxmlformats.org/officeDocument/2006/relationships/hyperlink" Target="../../&#49888;&#50557;PPT/56%20&#46356;&#46020;&#49436;/&#46356;&#46020;&#49436;.pptx" TargetMode="External"/><Relationship Id="rId18" Type="http://schemas.openxmlformats.org/officeDocument/2006/relationships/slide" Target="slide12.xml"/><Relationship Id="rId39" Type="http://schemas.openxmlformats.org/officeDocument/2006/relationships/image" Target="../media/image8.png"/><Relationship Id="rId265" Type="http://schemas.openxmlformats.org/officeDocument/2006/relationships/image" Target="../media/image121.png"/><Relationship Id="rId50" Type="http://schemas.openxmlformats.org/officeDocument/2006/relationships/hyperlink" Target="&#50696;&#47112;&#48120;&#50556;10&#51109;.pptx" TargetMode="External"/><Relationship Id="rId104" Type="http://schemas.openxmlformats.org/officeDocument/2006/relationships/hyperlink" Target="&#50696;&#47112;&#48120;&#50556;38&#51109;.pptx" TargetMode="External"/><Relationship Id="rId125" Type="http://schemas.openxmlformats.org/officeDocument/2006/relationships/image" Target="../media/image51.png"/><Relationship Id="rId146" Type="http://schemas.openxmlformats.org/officeDocument/2006/relationships/hyperlink" Target="../07&#49324;&#49324;&#44592;/&#49324;&#49324;&#44592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28&#54840;&#49464;&#50500;/&#54840;&#49464;&#50500;.pptx" TargetMode="External"/><Relationship Id="rId71" Type="http://schemas.openxmlformats.org/officeDocument/2006/relationships/image" Target="../media/image24.png"/><Relationship Id="rId92" Type="http://schemas.openxmlformats.org/officeDocument/2006/relationships/hyperlink" Target="&#50696;&#47112;&#48120;&#50556;32&#51109;.pptx" TargetMode="External"/><Relationship Id="rId213" Type="http://schemas.openxmlformats.org/officeDocument/2006/relationships/image" Target="../media/image95.png"/><Relationship Id="rId234" Type="http://schemas.openxmlformats.org/officeDocument/2006/relationships/hyperlink" Target="../../&#49888;&#50557;PPT/51%20&#44264;&#47196;&#49352;&#49436;/&#44264;&#47196;&#49352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55" Type="http://schemas.openxmlformats.org/officeDocument/2006/relationships/image" Target="../media/image116.png"/><Relationship Id="rId40" Type="http://schemas.openxmlformats.org/officeDocument/2006/relationships/hyperlink" Target="&#50696;&#47112;&#48120;&#50556;05&#51109;.pptx" TargetMode="External"/><Relationship Id="rId115" Type="http://schemas.openxmlformats.org/officeDocument/2006/relationships/image" Target="../media/image46.png"/><Relationship Id="rId136" Type="http://schemas.openxmlformats.org/officeDocument/2006/relationships/hyperlink" Target="&#52285;&#49464;&#44592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23&#51060;&#49324;&#50556;/&#51060;&#49324;&#50556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&#50696;&#47112;&#48120;&#50556;26&#51109;.pptx" TargetMode="External"/><Relationship Id="rId199" Type="http://schemas.openxmlformats.org/officeDocument/2006/relationships/image" Target="../media/image88.png"/><Relationship Id="rId203" Type="http://schemas.openxmlformats.org/officeDocument/2006/relationships/image" Target="../media/image90.png"/><Relationship Id="rId19" Type="http://schemas.openxmlformats.org/officeDocument/2006/relationships/slide" Target="slide13.xml"/><Relationship Id="rId224" Type="http://schemas.openxmlformats.org/officeDocument/2006/relationships/hyperlink" Target="../../&#49888;&#50557;PPT/46%20&#44256;&#47536;&#46020;&#51204;&#49436;/&#44256;&#47536;&#46020;&#51204;&#49436;.pptx" TargetMode="External"/><Relationship Id="rId245" Type="http://schemas.openxmlformats.org/officeDocument/2006/relationships/image" Target="../media/image111.png"/><Relationship Id="rId266" Type="http://schemas.openxmlformats.org/officeDocument/2006/relationships/image" Target="../media/image122.png"/><Relationship Id="rId30" Type="http://schemas.openxmlformats.org/officeDocument/2006/relationships/hyperlink" Target="&#50696;&#47112;&#48120;&#50556;27&#51109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&#50696;&#47112;&#48120;&#50556;40&#51109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18&#50853;&#44592;/&#50853;&#44592;.pptx" TargetMode="External"/><Relationship Id="rId51" Type="http://schemas.openxmlformats.org/officeDocument/2006/relationships/image" Target="../media/image14.png"/><Relationship Id="rId72" Type="http://schemas.openxmlformats.org/officeDocument/2006/relationships/hyperlink" Target="&#50696;&#47112;&#48120;&#50556;21&#51109;.pptx" TargetMode="External"/><Relationship Id="rId93" Type="http://schemas.openxmlformats.org/officeDocument/2006/relationships/image" Target="../media/image35.png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14" Type="http://schemas.openxmlformats.org/officeDocument/2006/relationships/hyperlink" Target="../../&#49888;&#50557;PPT/41%20&#47560;&#44032;&#48373;&#51020;/&#47560;&#44032;&#48373;&#51020;.pptx" TargetMode="External"/><Relationship Id="rId235" Type="http://schemas.openxmlformats.org/officeDocument/2006/relationships/image" Target="../media/image106.png"/><Relationship Id="rId256" Type="http://schemas.openxmlformats.org/officeDocument/2006/relationships/hyperlink" Target="../../&#49888;&#50557;PPT/62%20&#50836;&#54620;&#51068;&#49436;/&#50836;&#54620;&#51068;&#49436;.pptx" TargetMode="External"/><Relationship Id="rId116" Type="http://schemas.openxmlformats.org/officeDocument/2006/relationships/hyperlink" Target="&#50696;&#47112;&#48120;&#50556;45&#51109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../13&#50669;&#45824;&#49345;/&#50669;&#45824;&#49345;.pptx" TargetMode="External"/><Relationship Id="rId20" Type="http://schemas.openxmlformats.org/officeDocument/2006/relationships/slide" Target="slide14.xml"/><Relationship Id="rId41" Type="http://schemas.openxmlformats.org/officeDocument/2006/relationships/image" Target="../media/image9.png"/><Relationship Id="rId62" Type="http://schemas.openxmlformats.org/officeDocument/2006/relationships/hyperlink" Target="&#50696;&#47112;&#48120;&#50556;16&#51109;.pptx" TargetMode="External"/><Relationship Id="rId83" Type="http://schemas.openxmlformats.org/officeDocument/2006/relationships/image" Target="../media/image30.png"/><Relationship Id="rId179" Type="http://schemas.openxmlformats.org/officeDocument/2006/relationships/image" Target="../media/image78.png"/><Relationship Id="rId190" Type="http://schemas.openxmlformats.org/officeDocument/2006/relationships/hyperlink" Target="../29&#50836;&#50648;/&#50836;&#50648;.pptx" TargetMode="External"/><Relationship Id="rId204" Type="http://schemas.openxmlformats.org/officeDocument/2006/relationships/hyperlink" Target="../36&#49828;&#48148;&#45264;/&#49828;&#48148;&#45264;.pptx" TargetMode="External"/><Relationship Id="rId225" Type="http://schemas.openxmlformats.org/officeDocument/2006/relationships/image" Target="../media/image101.png"/><Relationship Id="rId246" Type="http://schemas.openxmlformats.org/officeDocument/2006/relationships/hyperlink" Target="../../&#49888;&#50557;PPT/57%20&#48716;&#47112;&#47788;&#49436;/&#48716;&#47112;&#47788;&#49436;1&#51109;.pptx" TargetMode="External"/><Relationship Id="rId106" Type="http://schemas.openxmlformats.org/officeDocument/2006/relationships/hyperlink" Target="&#50696;&#47112;&#48120;&#50556;39&#51109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50696;&#47112;&#48120;&#50556;11&#51109;.pptx" TargetMode="External"/><Relationship Id="rId73" Type="http://schemas.openxmlformats.org/officeDocument/2006/relationships/image" Target="../media/image25.png"/><Relationship Id="rId94" Type="http://schemas.openxmlformats.org/officeDocument/2006/relationships/hyperlink" Target="&#50696;&#47112;&#48120;&#50556;33&#51109;.pptx" TargetMode="External"/><Relationship Id="rId148" Type="http://schemas.openxmlformats.org/officeDocument/2006/relationships/hyperlink" Target="../08&#47355;&#44592;/&#47355;&#44592;.pptx" TargetMode="External"/><Relationship Id="rId169" Type="http://schemas.openxmlformats.org/officeDocument/2006/relationships/image" Target="../media/image73.png"/><Relationship Id="rId4" Type="http://schemas.openxmlformats.org/officeDocument/2006/relationships/slide" Target="slide2.xml"/><Relationship Id="rId180" Type="http://schemas.openxmlformats.org/officeDocument/2006/relationships/hyperlink" Target="../24&#50696;&#47112;&#48120;&#50556;/&#50696;&#47112;&#48120;&#50556;.pptx" TargetMode="External"/><Relationship Id="rId215" Type="http://schemas.openxmlformats.org/officeDocument/2006/relationships/image" Target="../media/image96.png"/><Relationship Id="rId23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57" Type="http://schemas.openxmlformats.org/officeDocument/2006/relationships/image" Target="../media/image117.png"/><Relationship Id="rId42" Type="http://schemas.openxmlformats.org/officeDocument/2006/relationships/hyperlink" Target="&#50696;&#47112;&#48120;&#50556;06&#51109;.pptx" TargetMode="External"/><Relationship Id="rId84" Type="http://schemas.openxmlformats.org/officeDocument/2006/relationships/hyperlink" Target="&#50696;&#47112;&#48120;&#50556;28&#51109;.pptx" TargetMode="External"/><Relationship Id="rId138" Type="http://schemas.openxmlformats.org/officeDocument/2006/relationships/hyperlink" Target="../03&#47112;&#50948;&#44592;/&#47112;&#50948;&#44592;.pptx" TargetMode="External"/><Relationship Id="rId191" Type="http://schemas.openxmlformats.org/officeDocument/2006/relationships/image" Target="../media/image84.png"/><Relationship Id="rId205" Type="http://schemas.openxmlformats.org/officeDocument/2006/relationships/image" Target="../media/image91.png"/><Relationship Id="rId247" Type="http://schemas.openxmlformats.org/officeDocument/2006/relationships/image" Target="../media/image112.png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6.xml"/><Relationship Id="rId63" Type="http://schemas.openxmlformats.org/officeDocument/2006/relationships/image" Target="../media/image20.png"/><Relationship Id="rId159" Type="http://schemas.openxmlformats.org/officeDocument/2006/relationships/image" Target="../media/image68.png"/><Relationship Id="rId170" Type="http://schemas.openxmlformats.org/officeDocument/2006/relationships/hyperlink" Target="../19&#49884;&#54200;/&#49884;&#54200;.pptx" TargetMode="External"/><Relationship Id="rId226" Type="http://schemas.openxmlformats.org/officeDocument/2006/relationships/hyperlink" Target="../../&#49888;&#50557;PPT/47%20&#44256;&#47536;&#46020;&#54980;&#49436;/&#44256;&#47536;&#46020;&#54980;&#49436;.pptx" TargetMode="External"/><Relationship Id="rId107" Type="http://schemas.openxmlformats.org/officeDocument/2006/relationships/image" Target="../media/image42.png"/><Relationship Id="rId11" Type="http://schemas.openxmlformats.org/officeDocument/2006/relationships/slide" Target="slide25.xml"/><Relationship Id="rId32" Type="http://schemas.openxmlformats.org/officeDocument/2006/relationships/hyperlink" Target="&#50696;&#47112;&#48120;&#50556;01&#51109;.pptx" TargetMode="External"/><Relationship Id="rId53" Type="http://schemas.openxmlformats.org/officeDocument/2006/relationships/image" Target="../media/image15.png"/><Relationship Id="rId74" Type="http://schemas.openxmlformats.org/officeDocument/2006/relationships/hyperlink" Target="&#50696;&#47112;&#48120;&#50556;22&#51109;.pptx" TargetMode="External"/><Relationship Id="rId128" Type="http://schemas.openxmlformats.org/officeDocument/2006/relationships/hyperlink" Target="&#50696;&#47112;&#48120;&#50556;50&#51109;.pptx" TargetMode="External"/><Relationship Id="rId149" Type="http://schemas.openxmlformats.org/officeDocument/2006/relationships/image" Target="../media/image63.png"/><Relationship Id="rId5" Type="http://schemas.openxmlformats.org/officeDocument/2006/relationships/slide" Target="slide22.xml"/><Relationship Id="rId95" Type="http://schemas.openxmlformats.org/officeDocument/2006/relationships/image" Target="../media/image36.png"/><Relationship Id="rId160" Type="http://schemas.openxmlformats.org/officeDocument/2006/relationships/hyperlink" Target="../14&#50669;&#45824;&#54616;/&#50669;&#45824;&#54616;.pptx" TargetMode="External"/><Relationship Id="rId181" Type="http://schemas.openxmlformats.org/officeDocument/2006/relationships/image" Target="../media/image79.png"/><Relationship Id="rId216" Type="http://schemas.openxmlformats.org/officeDocument/2006/relationships/hyperlink" Target="../../&#49888;&#50557;PPT/42%20&#45572;&#44032;&#48373;&#51020;/&#45572;&#44032;&#48373;&#51020;.pptx" TargetMode="External"/><Relationship Id="rId237" Type="http://schemas.openxmlformats.org/officeDocument/2006/relationships/image" Target="../media/image107.png"/><Relationship Id="rId258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17.xml"/><Relationship Id="rId43" Type="http://schemas.openxmlformats.org/officeDocument/2006/relationships/image" Target="../media/image10.png"/><Relationship Id="rId64" Type="http://schemas.openxmlformats.org/officeDocument/2006/relationships/hyperlink" Target="&#50696;&#47112;&#48120;&#50556;17&#51109;.pptx" TargetMode="External"/><Relationship Id="rId118" Type="http://schemas.openxmlformats.org/officeDocument/2006/relationships/hyperlink" Target="&#50696;&#47112;&#48120;&#50556;44&#51109;.pptx" TargetMode="External"/><Relationship Id="rId139" Type="http://schemas.openxmlformats.org/officeDocument/2006/relationships/image" Target="../media/image58.png"/><Relationship Id="rId85" Type="http://schemas.openxmlformats.org/officeDocument/2006/relationships/image" Target="../media/image31.png"/><Relationship Id="rId150" Type="http://schemas.openxmlformats.org/officeDocument/2006/relationships/hyperlink" Target="../09&#49324;&#47924;&#50648;&#49345;/&#49324;&#47924;&#50648;&#49345;.pptx" TargetMode="External"/><Relationship Id="rId171" Type="http://schemas.openxmlformats.org/officeDocument/2006/relationships/image" Target="../media/image74.png"/><Relationship Id="rId192" Type="http://schemas.openxmlformats.org/officeDocument/2006/relationships/hyperlink" Target="../30&#50500;&#47784;&#49828;/&#50500;&#47784;&#49828;.pptx" TargetMode="External"/><Relationship Id="rId206" Type="http://schemas.openxmlformats.org/officeDocument/2006/relationships/hyperlink" Target="../37&#54617;&#44060;/&#54617;&#44060;.pptx" TargetMode="External"/><Relationship Id="rId227" Type="http://schemas.openxmlformats.org/officeDocument/2006/relationships/image" Target="../media/image102.png"/><Relationship Id="rId248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&#50696;&#47112;&#48120;&#50556;49&#51109;.pptx" TargetMode="External"/><Relationship Id="rId129" Type="http://schemas.openxmlformats.org/officeDocument/2006/relationships/image" Target="../media/image53.png"/><Relationship Id="rId54" Type="http://schemas.openxmlformats.org/officeDocument/2006/relationships/hyperlink" Target="&#50696;&#47112;&#48120;&#50556;12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&#50696;&#47112;&#48120;&#50556;34&#51109;.pptx" TargetMode="External"/><Relationship Id="rId140" Type="http://schemas.openxmlformats.org/officeDocument/2006/relationships/hyperlink" Target="../04&#48124;&#49688;&#44592;/&#48124;&#49688;&#44592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25&#50696;&#47112;&#48120;&#50556;&#50528;&#44032;/&#50696;&#47112;&#48120;&#50556;&#50528;&#44032;.pptx" TargetMode="External"/><Relationship Id="rId217" Type="http://schemas.openxmlformats.org/officeDocument/2006/relationships/image" Target="../media/image97.png"/><Relationship Id="rId6" Type="http://schemas.openxmlformats.org/officeDocument/2006/relationships/slide" Target="slide3.xml"/><Relationship Id="rId23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59" Type="http://schemas.openxmlformats.org/officeDocument/2006/relationships/image" Target="../media/image118.png"/><Relationship Id="rId23" Type="http://schemas.openxmlformats.org/officeDocument/2006/relationships/slide" Target="slide18.xml"/><Relationship Id="rId119" Type="http://schemas.openxmlformats.org/officeDocument/2006/relationships/image" Target="../media/image48.png"/><Relationship Id="rId44" Type="http://schemas.openxmlformats.org/officeDocument/2006/relationships/hyperlink" Target="&#50696;&#47112;&#48120;&#50556;07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&#50696;&#47112;&#48120;&#50556;29&#51109;.pptx" TargetMode="External"/><Relationship Id="rId130" Type="http://schemas.openxmlformats.org/officeDocument/2006/relationships/hyperlink" Target="&#50696;&#47112;&#48120;&#50556;51&#51109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20&#51104;&#50616;/&#51104;&#50616;.pptx" TargetMode="External"/><Relationship Id="rId193" Type="http://schemas.openxmlformats.org/officeDocument/2006/relationships/image" Target="../media/image85.png"/><Relationship Id="rId207" Type="http://schemas.openxmlformats.org/officeDocument/2006/relationships/image" Target="../media/image92.png"/><Relationship Id="rId228" Type="http://schemas.openxmlformats.org/officeDocument/2006/relationships/hyperlink" Target="../../&#49888;&#50557;PPT/48%20&#44040;&#46972;&#46356;&#50500;&#49436;/&#44040;&#46972;&#46356;&#50500;&#49436;.pptx" TargetMode="External"/><Relationship Id="rId249" Type="http://schemas.openxmlformats.org/officeDocument/2006/relationships/image" Target="../media/image113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260" Type="http://schemas.openxmlformats.org/officeDocument/2006/relationships/hyperlink" Target="../../&#49888;&#50557;PPT/64%20&#50836;&#54620;&#49340;&#49436;/&#50836;&#54620;&#49340;&#49436;1&#51109;.pptx" TargetMode="External"/><Relationship Id="rId34" Type="http://schemas.openxmlformats.org/officeDocument/2006/relationships/hyperlink" Target="&#50696;&#47112;&#48120;&#50556;0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&#50696;&#47112;&#48120;&#50556;23&#51109;.pptx" TargetMode="External"/><Relationship Id="rId97" Type="http://schemas.openxmlformats.org/officeDocument/2006/relationships/image" Target="../media/image37.png"/><Relationship Id="rId120" Type="http://schemas.openxmlformats.org/officeDocument/2006/relationships/hyperlink" Target="&#50696;&#47112;&#48120;&#50556;43&#51109;.pptx" TargetMode="External"/><Relationship Id="rId141" Type="http://schemas.openxmlformats.org/officeDocument/2006/relationships/image" Target="../media/image59.png"/><Relationship Id="rId7" Type="http://schemas.openxmlformats.org/officeDocument/2006/relationships/slide" Target="slide23.xml"/><Relationship Id="rId162" Type="http://schemas.openxmlformats.org/officeDocument/2006/relationships/hyperlink" Target="../15&#50640;&#49828;&#46972;/&#50640;&#49828;&#46972;.pptx" TargetMode="External"/><Relationship Id="rId183" Type="http://schemas.openxmlformats.org/officeDocument/2006/relationships/image" Target="../media/image80.png"/><Relationship Id="rId218" Type="http://schemas.openxmlformats.org/officeDocument/2006/relationships/hyperlink" Target="../../&#49888;&#50557;PPT/43%20&#50836;&#54620;&#48373;&#51020;/&#50836;&#54620;&#48373;&#51020;.pptx" TargetMode="External"/><Relationship Id="rId239" Type="http://schemas.openxmlformats.org/officeDocument/2006/relationships/image" Target="../media/image108.png"/><Relationship Id="rId250" Type="http://schemas.openxmlformats.org/officeDocument/2006/relationships/hyperlink" Target="../../&#49888;&#50557;PPT/59%20&#50556;&#44256;&#48372;&#49436;/&#50556;&#44256;&#48372;&#49436;.pptx" TargetMode="External"/><Relationship Id="rId24" Type="http://schemas.openxmlformats.org/officeDocument/2006/relationships/slide" Target="slide19.xml"/><Relationship Id="rId45" Type="http://schemas.openxmlformats.org/officeDocument/2006/relationships/image" Target="../media/image11.png"/><Relationship Id="rId66" Type="http://schemas.openxmlformats.org/officeDocument/2006/relationships/hyperlink" Target="&#50696;&#47112;&#48120;&#50556;18&#51109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&#50696;&#47112;&#48120;&#50556;48&#51109;.pptx" TargetMode="External"/><Relationship Id="rId131" Type="http://schemas.openxmlformats.org/officeDocument/2006/relationships/image" Target="../media/image54.png"/><Relationship Id="rId152" Type="http://schemas.openxmlformats.org/officeDocument/2006/relationships/hyperlink" Target="../10&#49324;&#47924;&#50648;&#54616;/&#49324;&#47924;&#50648;&#54616;.pptx" TargetMode="External"/><Relationship Id="rId173" Type="http://schemas.openxmlformats.org/officeDocument/2006/relationships/image" Target="../media/image75.png"/><Relationship Id="rId194" Type="http://schemas.openxmlformats.org/officeDocument/2006/relationships/hyperlink" Target="../31&#50724;&#48148;&#45852;/&#50724;&#48148;&#45852;1&#51109;.pptx" TargetMode="External"/><Relationship Id="rId208" Type="http://schemas.openxmlformats.org/officeDocument/2006/relationships/hyperlink" Target="../38&#49828;&#44032;&#47028;/&#49828;&#44032;&#47028;.pptx" TargetMode="External"/><Relationship Id="rId229" Type="http://schemas.openxmlformats.org/officeDocument/2006/relationships/image" Target="../media/image103.png"/><Relationship Id="rId240" Type="http://schemas.openxmlformats.org/officeDocument/2006/relationships/hyperlink" Target="../../&#49888;&#50557;PPT/54%20&#46356;&#47784;&#45936;&#51204;&#49436;/&#46356;&#47784;&#45936;&#51204;&#49436;.pptx" TargetMode="External"/><Relationship Id="rId261" Type="http://schemas.openxmlformats.org/officeDocument/2006/relationships/image" Target="../media/image119.png"/><Relationship Id="rId14" Type="http://schemas.openxmlformats.org/officeDocument/2006/relationships/slide" Target="slide9.xml"/><Relationship Id="rId35" Type="http://schemas.openxmlformats.org/officeDocument/2006/relationships/image" Target="../media/image6.png"/><Relationship Id="rId56" Type="http://schemas.openxmlformats.org/officeDocument/2006/relationships/hyperlink" Target="&#50696;&#47112;&#48120;&#50556;13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&#50696;&#47112;&#48120;&#50556;36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0696;&#47112;&#48120;&#50556;35&#51109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../05&#49888;&#47749;&#44592;/&#49888;&#47749;&#44592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26&#50640;&#49828;&#44180;/&#50640;&#49828;&#44180;.pptx" TargetMode="External"/><Relationship Id="rId219" Type="http://schemas.openxmlformats.org/officeDocument/2006/relationships/image" Target="../media/image98.png"/><Relationship Id="rId230" Type="http://schemas.openxmlformats.org/officeDocument/2006/relationships/hyperlink" Target="../../&#49888;&#50557;PPT/49%20&#50640;&#48288;&#49548;&#49436;/&#50640;&#48288;&#49548;&#49436;.pptx" TargetMode="External"/><Relationship Id="rId251" Type="http://schemas.openxmlformats.org/officeDocument/2006/relationships/image" Target="../media/image114.png"/><Relationship Id="rId25" Type="http://schemas.openxmlformats.org/officeDocument/2006/relationships/slide" Target="slide20.xml"/><Relationship Id="rId46" Type="http://schemas.openxmlformats.org/officeDocument/2006/relationships/hyperlink" Target="&#50696;&#47112;&#48120;&#50556;08&#51109;.pptx" TargetMode="External"/><Relationship Id="rId67" Type="http://schemas.openxmlformats.org/officeDocument/2006/relationships/image" Target="../media/image22.png"/><Relationship Id="rId88" Type="http://schemas.openxmlformats.org/officeDocument/2006/relationships/hyperlink" Target="&#50696;&#47112;&#48120;&#50556;30&#51109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&#50696;&#47112;&#48120;&#50556;52&#51109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21&#51204;&#46020;&#49436;/&#51204;&#46020;&#49436;.pptx" TargetMode="External"/><Relationship Id="rId195" Type="http://schemas.openxmlformats.org/officeDocument/2006/relationships/image" Target="../media/image86.png"/><Relationship Id="rId209" Type="http://schemas.openxmlformats.org/officeDocument/2006/relationships/image" Target="../media/image93.png"/><Relationship Id="rId220" Type="http://schemas.openxmlformats.org/officeDocument/2006/relationships/hyperlink" Target="../../&#49888;&#50557;PPT/44%20&#49324;&#46020;&#54665;&#51204;/&#49324;&#46020;&#54665;&#51204;.pptx" TargetMode="External"/><Relationship Id="rId241" Type="http://schemas.openxmlformats.org/officeDocument/2006/relationships/image" Target="../media/image109.png"/><Relationship Id="rId15" Type="http://schemas.openxmlformats.org/officeDocument/2006/relationships/slide" Target="slide10.xml"/><Relationship Id="rId36" Type="http://schemas.openxmlformats.org/officeDocument/2006/relationships/hyperlink" Target="&#50696;&#47112;&#48120;&#50556;03&#51109;.pptx" TargetMode="External"/><Relationship Id="rId57" Type="http://schemas.openxmlformats.org/officeDocument/2006/relationships/image" Target="../media/image17.png"/><Relationship Id="rId262" Type="http://schemas.openxmlformats.org/officeDocument/2006/relationships/hyperlink" Target="../../&#49888;&#50557;PPT/65%20&#50976;&#45796;&#49436;/&#50976;&#45796;&#49436;1&#51109;.pptx" TargetMode="External"/><Relationship Id="rId78" Type="http://schemas.openxmlformats.org/officeDocument/2006/relationships/hyperlink" Target="&#50696;&#47112;&#48120;&#50556;24&#51109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&#50696;&#47112;&#48120;&#50556;42&#51109;.pptx" TargetMode="External"/><Relationship Id="rId143" Type="http://schemas.openxmlformats.org/officeDocument/2006/relationships/image" Target="../media/image60.png"/><Relationship Id="rId164" Type="http://schemas.openxmlformats.org/officeDocument/2006/relationships/hyperlink" Target="../16&#45712;&#54756;&#48120;&#50556;/&#45712;&#54756;&#48120;&#50556;.pptx" TargetMode="External"/><Relationship Id="rId185" Type="http://schemas.openxmlformats.org/officeDocument/2006/relationships/image" Target="../media/image81.png"/><Relationship Id="rId9" Type="http://schemas.openxmlformats.org/officeDocument/2006/relationships/slide" Target="slide24.xml"/><Relationship Id="rId210" Type="http://schemas.openxmlformats.org/officeDocument/2006/relationships/hyperlink" Target="../39&#47568;&#46972;&#44592;/&#47568;&#46972;&#44592;.pptx" TargetMode="External"/><Relationship Id="rId26" Type="http://schemas.openxmlformats.org/officeDocument/2006/relationships/slide" Target="slide8.xml"/><Relationship Id="rId231" Type="http://schemas.openxmlformats.org/officeDocument/2006/relationships/image" Target="../media/image104.png"/><Relationship Id="rId252" Type="http://schemas.openxmlformats.org/officeDocument/2006/relationships/hyperlink" Target="../../&#49888;&#50557;PPT/60%20&#48288;&#46300;&#47196;&#51204;&#49436;/&#48288;&#46300;&#47196;&#51204;&#49436;.pptx" TargetMode="External"/><Relationship Id="rId47" Type="http://schemas.openxmlformats.org/officeDocument/2006/relationships/image" Target="../media/image12.png"/><Relationship Id="rId68" Type="http://schemas.openxmlformats.org/officeDocument/2006/relationships/hyperlink" Target="&#50696;&#47112;&#48120;&#50556;19&#51109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&#50696;&#47112;&#48120;&#50556;47&#51109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../12&#50676;&#50773;&#44592;&#54616;/&#50676;&#50773;&#44592;&#54616;.pptx" TargetMode="External"/><Relationship Id="rId175" Type="http://schemas.openxmlformats.org/officeDocument/2006/relationships/image" Target="../media/image76.png"/><Relationship Id="rId196" Type="http://schemas.openxmlformats.org/officeDocument/2006/relationships/hyperlink" Target="../32&#50836;&#45208;/&#50836;&#45208;.pptx" TargetMode="External"/><Relationship Id="rId200" Type="http://schemas.openxmlformats.org/officeDocument/2006/relationships/hyperlink" Target="../34&#45208;&#54996;/&#45208;&#54996;.pptx" TargetMode="External"/><Relationship Id="rId16" Type="http://schemas.openxmlformats.org/officeDocument/2006/relationships/slide" Target="slide11.xml"/><Relationship Id="rId221" Type="http://schemas.openxmlformats.org/officeDocument/2006/relationships/image" Target="../media/image99.png"/><Relationship Id="rId242" Type="http://schemas.openxmlformats.org/officeDocument/2006/relationships/hyperlink" Target="../../&#49888;&#50557;PPT/55%20&#46356;&#47784;&#45936;&#54980;&#49436;/&#46356;&#47784;&#45936;&#54980;&#49436;.pptx" TargetMode="External"/><Relationship Id="rId263" Type="http://schemas.openxmlformats.org/officeDocument/2006/relationships/image" Target="../media/image120.png"/><Relationship Id="rId37" Type="http://schemas.openxmlformats.org/officeDocument/2006/relationships/image" Target="../media/image7.png"/><Relationship Id="rId58" Type="http://schemas.openxmlformats.org/officeDocument/2006/relationships/hyperlink" Target="&#50696;&#47112;&#48120;&#50556;14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&#50696;&#47112;&#48120;&#50556;37&#51109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../06&#50668;&#54840;&#49688;&#50500;/&#50668;&#54840;&#49688;&#50500;.pptx" TargetMode="External"/><Relationship Id="rId90" Type="http://schemas.openxmlformats.org/officeDocument/2006/relationships/hyperlink" Target="&#50696;&#47112;&#48120;&#50556;31&#51109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27&#45796;&#45768;&#50648;/&#45796;&#45768;&#50648;.pptx" TargetMode="External"/><Relationship Id="rId211" Type="http://schemas.openxmlformats.org/officeDocument/2006/relationships/image" Target="../media/image94.png"/><Relationship Id="rId232" Type="http://schemas.openxmlformats.org/officeDocument/2006/relationships/hyperlink" Target="../../&#49888;&#50557;PPT/50%20&#48716;&#47549;&#48372;&#49436;/&#48716;&#47549;&#48372;&#49436;.pptx" TargetMode="External"/><Relationship Id="rId253" Type="http://schemas.openxmlformats.org/officeDocument/2006/relationships/image" Target="../media/image115.png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hyperlink" Target="&#50696;&#47112;&#48120;&#50556;09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../02&#52636;&#50528;&#44413;&#44592;/&#52636;&#50528;&#44413;&#44592;.pptx" TargetMode="External"/><Relationship Id="rId80" Type="http://schemas.openxmlformats.org/officeDocument/2006/relationships/hyperlink" Target="&#50696;&#47112;&#48120;&#50556;25&#51109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22&#50500;&#44032;/&#50500;&#44032;.pptx" TargetMode="External"/><Relationship Id="rId197" Type="http://schemas.openxmlformats.org/officeDocument/2006/relationships/image" Target="../media/image87.png"/><Relationship Id="rId201" Type="http://schemas.openxmlformats.org/officeDocument/2006/relationships/image" Target="../media/image89.png"/><Relationship Id="rId222" Type="http://schemas.openxmlformats.org/officeDocument/2006/relationships/hyperlink" Target="../../&#49888;&#50557;PPT/45%20&#47196;&#47560;&#49436;/&#47196;&#47560;&#49436;.pptx" TargetMode="External"/><Relationship Id="rId243" Type="http://schemas.openxmlformats.org/officeDocument/2006/relationships/image" Target="../media/image110.png"/><Relationship Id="rId264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12.xml"/><Relationship Id="rId38" Type="http://schemas.openxmlformats.org/officeDocument/2006/relationships/hyperlink" Target="&#50696;&#47112;&#48120;&#50556;04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&#50696;&#47112;&#48120;&#50556;41&#51109;.pptx" TargetMode="External"/><Relationship Id="rId70" Type="http://schemas.openxmlformats.org/officeDocument/2006/relationships/hyperlink" Target="&#50696;&#47112;&#48120;&#50556;20&#51109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17&#50640;&#49828;&#45908;/&#50640;&#49828;&#45908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40%20&#47560;&#53468;&#48373;&#51020;/&#47560;&#53468;&#48373;&#51020;.pptx" TargetMode="External"/><Relationship Id="rId233" Type="http://schemas.openxmlformats.org/officeDocument/2006/relationships/image" Target="../media/image105.png"/><Relationship Id="rId254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image" Target="../media/image2.png"/><Relationship Id="rId49" Type="http://schemas.openxmlformats.org/officeDocument/2006/relationships/image" Target="../media/image13.png"/><Relationship Id="rId114" Type="http://schemas.openxmlformats.org/officeDocument/2006/relationships/hyperlink" Target="&#50696;&#47112;&#48120;&#50556;46&#51109;.pptx" TargetMode="External"/><Relationship Id="rId60" Type="http://schemas.openxmlformats.org/officeDocument/2006/relationships/hyperlink" Target="&#50696;&#47112;&#48120;&#50556;15&#51109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../11&#50676;&#50773;&#44592;&#49345;/&#50676;&#50773;&#44592;&#49345;.pptx" TargetMode="External"/><Relationship Id="rId177" Type="http://schemas.openxmlformats.org/officeDocument/2006/relationships/image" Target="../media/image77.png"/><Relationship Id="rId198" Type="http://schemas.openxmlformats.org/officeDocument/2006/relationships/hyperlink" Target="../33&#48120;&#44032;/&#48120;&#44032;.pptx" TargetMode="External"/><Relationship Id="rId202" Type="http://schemas.openxmlformats.org/officeDocument/2006/relationships/hyperlink" Target="../35&#54616;&#48149;&#44397;/&#54616;&#48149;&#44397;.pptx" TargetMode="External"/><Relationship Id="rId223" Type="http://schemas.openxmlformats.org/officeDocument/2006/relationships/image" Target="../media/image100.png"/><Relationship Id="rId244" Type="http://schemas.openxmlformats.org/officeDocument/2006/relationships/hyperlink" Target="../../&#49888;&#50557;PPT/56%20&#46356;&#46020;&#49436;/&#46356;&#46020;&#49436;.pptx" TargetMode="External"/><Relationship Id="rId18" Type="http://schemas.openxmlformats.org/officeDocument/2006/relationships/slide" Target="slide13.xml"/><Relationship Id="rId39" Type="http://schemas.openxmlformats.org/officeDocument/2006/relationships/image" Target="../media/image8.png"/><Relationship Id="rId265" Type="http://schemas.openxmlformats.org/officeDocument/2006/relationships/image" Target="../media/image121.png"/><Relationship Id="rId50" Type="http://schemas.openxmlformats.org/officeDocument/2006/relationships/hyperlink" Target="&#50696;&#47112;&#48120;&#50556;10&#51109;.pptx" TargetMode="External"/><Relationship Id="rId104" Type="http://schemas.openxmlformats.org/officeDocument/2006/relationships/hyperlink" Target="&#50696;&#47112;&#48120;&#50556;38&#51109;.pptx" TargetMode="External"/><Relationship Id="rId125" Type="http://schemas.openxmlformats.org/officeDocument/2006/relationships/image" Target="../media/image51.png"/><Relationship Id="rId146" Type="http://schemas.openxmlformats.org/officeDocument/2006/relationships/hyperlink" Target="../07&#49324;&#49324;&#44592;/&#49324;&#49324;&#44592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28&#54840;&#49464;&#50500;/&#54840;&#49464;&#50500;.pptx" TargetMode="External"/><Relationship Id="rId71" Type="http://schemas.openxmlformats.org/officeDocument/2006/relationships/image" Target="../media/image24.png"/><Relationship Id="rId92" Type="http://schemas.openxmlformats.org/officeDocument/2006/relationships/hyperlink" Target="&#50696;&#47112;&#48120;&#50556;32&#51109;.pptx" TargetMode="External"/><Relationship Id="rId213" Type="http://schemas.openxmlformats.org/officeDocument/2006/relationships/image" Target="../media/image95.png"/><Relationship Id="rId234" Type="http://schemas.openxmlformats.org/officeDocument/2006/relationships/hyperlink" Target="../../&#49888;&#50557;PPT/51%20&#44264;&#47196;&#49352;&#49436;/&#44264;&#47196;&#49352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55" Type="http://schemas.openxmlformats.org/officeDocument/2006/relationships/image" Target="../media/image116.png"/><Relationship Id="rId40" Type="http://schemas.openxmlformats.org/officeDocument/2006/relationships/hyperlink" Target="&#50696;&#47112;&#48120;&#50556;05&#51109;.pptx" TargetMode="External"/><Relationship Id="rId115" Type="http://schemas.openxmlformats.org/officeDocument/2006/relationships/image" Target="../media/image46.png"/><Relationship Id="rId136" Type="http://schemas.openxmlformats.org/officeDocument/2006/relationships/hyperlink" Target="&#52285;&#49464;&#44592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23&#51060;&#49324;&#50556;/&#51060;&#49324;&#50556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&#50696;&#47112;&#48120;&#50556;26&#51109;.pptx" TargetMode="External"/><Relationship Id="rId199" Type="http://schemas.openxmlformats.org/officeDocument/2006/relationships/image" Target="../media/image88.png"/><Relationship Id="rId203" Type="http://schemas.openxmlformats.org/officeDocument/2006/relationships/image" Target="../media/image90.png"/><Relationship Id="rId19" Type="http://schemas.openxmlformats.org/officeDocument/2006/relationships/slide" Target="slide14.xml"/><Relationship Id="rId224" Type="http://schemas.openxmlformats.org/officeDocument/2006/relationships/hyperlink" Target="../../&#49888;&#50557;PPT/46%20&#44256;&#47536;&#46020;&#51204;&#49436;/&#44256;&#47536;&#46020;&#51204;&#49436;.pptx" TargetMode="External"/><Relationship Id="rId245" Type="http://schemas.openxmlformats.org/officeDocument/2006/relationships/image" Target="../media/image111.png"/><Relationship Id="rId266" Type="http://schemas.openxmlformats.org/officeDocument/2006/relationships/image" Target="../media/image123.png"/><Relationship Id="rId30" Type="http://schemas.openxmlformats.org/officeDocument/2006/relationships/hyperlink" Target="&#50696;&#47112;&#48120;&#50556;27&#51109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&#50696;&#47112;&#48120;&#50556;40&#51109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18&#50853;&#44592;/&#50853;&#44592;.pptx" TargetMode="External"/><Relationship Id="rId51" Type="http://schemas.openxmlformats.org/officeDocument/2006/relationships/image" Target="../media/image14.png"/><Relationship Id="rId72" Type="http://schemas.openxmlformats.org/officeDocument/2006/relationships/hyperlink" Target="&#50696;&#47112;&#48120;&#50556;21&#51109;.pptx" TargetMode="External"/><Relationship Id="rId93" Type="http://schemas.openxmlformats.org/officeDocument/2006/relationships/image" Target="../media/image35.png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14" Type="http://schemas.openxmlformats.org/officeDocument/2006/relationships/hyperlink" Target="../../&#49888;&#50557;PPT/41%20&#47560;&#44032;&#48373;&#51020;/&#47560;&#44032;&#48373;&#51020;.pptx" TargetMode="External"/><Relationship Id="rId235" Type="http://schemas.openxmlformats.org/officeDocument/2006/relationships/image" Target="../media/image106.png"/><Relationship Id="rId256" Type="http://schemas.openxmlformats.org/officeDocument/2006/relationships/hyperlink" Target="../../&#49888;&#50557;PPT/62%20&#50836;&#54620;&#51068;&#49436;/&#50836;&#54620;&#51068;&#49436;.pptx" TargetMode="External"/><Relationship Id="rId116" Type="http://schemas.openxmlformats.org/officeDocument/2006/relationships/hyperlink" Target="&#50696;&#47112;&#48120;&#50556;45&#51109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../13&#50669;&#45824;&#49345;/&#50669;&#45824;&#49345;.pptx" TargetMode="External"/><Relationship Id="rId20" Type="http://schemas.openxmlformats.org/officeDocument/2006/relationships/slide" Target="slide15.xml"/><Relationship Id="rId41" Type="http://schemas.openxmlformats.org/officeDocument/2006/relationships/image" Target="../media/image9.png"/><Relationship Id="rId62" Type="http://schemas.openxmlformats.org/officeDocument/2006/relationships/hyperlink" Target="&#50696;&#47112;&#48120;&#50556;16&#51109;.pptx" TargetMode="External"/><Relationship Id="rId83" Type="http://schemas.openxmlformats.org/officeDocument/2006/relationships/image" Target="../media/image30.png"/><Relationship Id="rId179" Type="http://schemas.openxmlformats.org/officeDocument/2006/relationships/image" Target="../media/image78.png"/><Relationship Id="rId190" Type="http://schemas.openxmlformats.org/officeDocument/2006/relationships/hyperlink" Target="../29&#50836;&#50648;/&#50836;&#50648;.pptx" TargetMode="External"/><Relationship Id="rId204" Type="http://schemas.openxmlformats.org/officeDocument/2006/relationships/hyperlink" Target="../36&#49828;&#48148;&#45264;/&#49828;&#48148;&#45264;.pptx" TargetMode="External"/><Relationship Id="rId225" Type="http://schemas.openxmlformats.org/officeDocument/2006/relationships/image" Target="../media/image101.png"/><Relationship Id="rId246" Type="http://schemas.openxmlformats.org/officeDocument/2006/relationships/hyperlink" Target="../../&#49888;&#50557;PPT/57%20&#48716;&#47112;&#47788;&#49436;/&#48716;&#47112;&#47788;&#49436;1&#51109;.pptx" TargetMode="External"/><Relationship Id="rId106" Type="http://schemas.openxmlformats.org/officeDocument/2006/relationships/hyperlink" Target="&#50696;&#47112;&#48120;&#50556;39&#51109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50696;&#47112;&#48120;&#50556;11&#51109;.pptx" TargetMode="External"/><Relationship Id="rId73" Type="http://schemas.openxmlformats.org/officeDocument/2006/relationships/image" Target="../media/image25.png"/><Relationship Id="rId94" Type="http://schemas.openxmlformats.org/officeDocument/2006/relationships/hyperlink" Target="&#50696;&#47112;&#48120;&#50556;33&#51109;.pptx" TargetMode="External"/><Relationship Id="rId148" Type="http://schemas.openxmlformats.org/officeDocument/2006/relationships/hyperlink" Target="../08&#47355;&#44592;/&#47355;&#44592;.pptx" TargetMode="External"/><Relationship Id="rId169" Type="http://schemas.openxmlformats.org/officeDocument/2006/relationships/image" Target="../media/image73.png"/><Relationship Id="rId4" Type="http://schemas.openxmlformats.org/officeDocument/2006/relationships/slide" Target="slide2.xml"/><Relationship Id="rId180" Type="http://schemas.openxmlformats.org/officeDocument/2006/relationships/hyperlink" Target="../24&#50696;&#47112;&#48120;&#50556;/&#50696;&#47112;&#48120;&#50556;.pptx" TargetMode="External"/><Relationship Id="rId215" Type="http://schemas.openxmlformats.org/officeDocument/2006/relationships/image" Target="../media/image96.png"/><Relationship Id="rId23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57" Type="http://schemas.openxmlformats.org/officeDocument/2006/relationships/image" Target="../media/image117.png"/><Relationship Id="rId42" Type="http://schemas.openxmlformats.org/officeDocument/2006/relationships/hyperlink" Target="&#50696;&#47112;&#48120;&#50556;06&#51109;.pptx" TargetMode="External"/><Relationship Id="rId84" Type="http://schemas.openxmlformats.org/officeDocument/2006/relationships/hyperlink" Target="&#50696;&#47112;&#48120;&#50556;28&#51109;.pptx" TargetMode="External"/><Relationship Id="rId138" Type="http://schemas.openxmlformats.org/officeDocument/2006/relationships/hyperlink" Target="../03&#47112;&#50948;&#44592;/&#47112;&#50948;&#44592;.pptx" TargetMode="External"/><Relationship Id="rId191" Type="http://schemas.openxmlformats.org/officeDocument/2006/relationships/image" Target="../media/image84.png"/><Relationship Id="rId205" Type="http://schemas.openxmlformats.org/officeDocument/2006/relationships/image" Target="../media/image91.png"/><Relationship Id="rId247" Type="http://schemas.openxmlformats.org/officeDocument/2006/relationships/image" Target="../media/image112.png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6.xml"/><Relationship Id="rId63" Type="http://schemas.openxmlformats.org/officeDocument/2006/relationships/image" Target="../media/image20.png"/><Relationship Id="rId159" Type="http://schemas.openxmlformats.org/officeDocument/2006/relationships/image" Target="../media/image68.png"/><Relationship Id="rId170" Type="http://schemas.openxmlformats.org/officeDocument/2006/relationships/hyperlink" Target="../19&#49884;&#54200;/&#49884;&#54200;.pptx" TargetMode="External"/><Relationship Id="rId226" Type="http://schemas.openxmlformats.org/officeDocument/2006/relationships/hyperlink" Target="../../&#49888;&#50557;PPT/47%20&#44256;&#47536;&#46020;&#54980;&#49436;/&#44256;&#47536;&#46020;&#54980;&#49436;.pptx" TargetMode="External"/><Relationship Id="rId107" Type="http://schemas.openxmlformats.org/officeDocument/2006/relationships/image" Target="../media/image42.png"/><Relationship Id="rId11" Type="http://schemas.openxmlformats.org/officeDocument/2006/relationships/slide" Target="slide25.xml"/><Relationship Id="rId32" Type="http://schemas.openxmlformats.org/officeDocument/2006/relationships/hyperlink" Target="&#50696;&#47112;&#48120;&#50556;01&#51109;.pptx" TargetMode="External"/><Relationship Id="rId53" Type="http://schemas.openxmlformats.org/officeDocument/2006/relationships/image" Target="../media/image15.png"/><Relationship Id="rId74" Type="http://schemas.openxmlformats.org/officeDocument/2006/relationships/hyperlink" Target="&#50696;&#47112;&#48120;&#50556;22&#51109;.pptx" TargetMode="External"/><Relationship Id="rId128" Type="http://schemas.openxmlformats.org/officeDocument/2006/relationships/hyperlink" Target="&#50696;&#47112;&#48120;&#50556;50&#51109;.pptx" TargetMode="External"/><Relationship Id="rId149" Type="http://schemas.openxmlformats.org/officeDocument/2006/relationships/image" Target="../media/image63.png"/><Relationship Id="rId5" Type="http://schemas.openxmlformats.org/officeDocument/2006/relationships/slide" Target="slide22.xml"/><Relationship Id="rId95" Type="http://schemas.openxmlformats.org/officeDocument/2006/relationships/image" Target="../media/image36.png"/><Relationship Id="rId160" Type="http://schemas.openxmlformats.org/officeDocument/2006/relationships/hyperlink" Target="../14&#50669;&#45824;&#54616;/&#50669;&#45824;&#54616;.pptx" TargetMode="External"/><Relationship Id="rId181" Type="http://schemas.openxmlformats.org/officeDocument/2006/relationships/image" Target="../media/image79.png"/><Relationship Id="rId216" Type="http://schemas.openxmlformats.org/officeDocument/2006/relationships/hyperlink" Target="../../&#49888;&#50557;PPT/42%20&#45572;&#44032;&#48373;&#51020;/&#45572;&#44032;&#48373;&#51020;.pptx" TargetMode="External"/><Relationship Id="rId237" Type="http://schemas.openxmlformats.org/officeDocument/2006/relationships/image" Target="../media/image107.png"/><Relationship Id="rId258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17.xml"/><Relationship Id="rId43" Type="http://schemas.openxmlformats.org/officeDocument/2006/relationships/image" Target="../media/image10.png"/><Relationship Id="rId64" Type="http://schemas.openxmlformats.org/officeDocument/2006/relationships/hyperlink" Target="&#50696;&#47112;&#48120;&#50556;17&#51109;.pptx" TargetMode="External"/><Relationship Id="rId118" Type="http://schemas.openxmlformats.org/officeDocument/2006/relationships/hyperlink" Target="&#50696;&#47112;&#48120;&#50556;44&#51109;.pptx" TargetMode="External"/><Relationship Id="rId139" Type="http://schemas.openxmlformats.org/officeDocument/2006/relationships/image" Target="../media/image58.png"/><Relationship Id="rId85" Type="http://schemas.openxmlformats.org/officeDocument/2006/relationships/image" Target="../media/image31.png"/><Relationship Id="rId150" Type="http://schemas.openxmlformats.org/officeDocument/2006/relationships/hyperlink" Target="../09&#49324;&#47924;&#50648;&#49345;/&#49324;&#47924;&#50648;&#49345;.pptx" TargetMode="External"/><Relationship Id="rId171" Type="http://schemas.openxmlformats.org/officeDocument/2006/relationships/image" Target="../media/image74.png"/><Relationship Id="rId192" Type="http://schemas.openxmlformats.org/officeDocument/2006/relationships/hyperlink" Target="../30&#50500;&#47784;&#49828;/&#50500;&#47784;&#49828;.pptx" TargetMode="External"/><Relationship Id="rId206" Type="http://schemas.openxmlformats.org/officeDocument/2006/relationships/hyperlink" Target="../37&#54617;&#44060;/&#54617;&#44060;.pptx" TargetMode="External"/><Relationship Id="rId227" Type="http://schemas.openxmlformats.org/officeDocument/2006/relationships/image" Target="../media/image102.png"/><Relationship Id="rId248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&#50696;&#47112;&#48120;&#50556;49&#51109;.pptx" TargetMode="External"/><Relationship Id="rId129" Type="http://schemas.openxmlformats.org/officeDocument/2006/relationships/image" Target="../media/image53.png"/><Relationship Id="rId54" Type="http://schemas.openxmlformats.org/officeDocument/2006/relationships/hyperlink" Target="&#50696;&#47112;&#48120;&#50556;12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&#50696;&#47112;&#48120;&#50556;34&#51109;.pptx" TargetMode="External"/><Relationship Id="rId140" Type="http://schemas.openxmlformats.org/officeDocument/2006/relationships/hyperlink" Target="../04&#48124;&#49688;&#44592;/&#48124;&#49688;&#44592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25&#50696;&#47112;&#48120;&#50556;&#50528;&#44032;/&#50696;&#47112;&#48120;&#50556;&#50528;&#44032;.pptx" TargetMode="External"/><Relationship Id="rId217" Type="http://schemas.openxmlformats.org/officeDocument/2006/relationships/image" Target="../media/image97.png"/><Relationship Id="rId6" Type="http://schemas.openxmlformats.org/officeDocument/2006/relationships/slide" Target="slide3.xml"/><Relationship Id="rId23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59" Type="http://schemas.openxmlformats.org/officeDocument/2006/relationships/image" Target="../media/image118.png"/><Relationship Id="rId23" Type="http://schemas.openxmlformats.org/officeDocument/2006/relationships/slide" Target="slide18.xml"/><Relationship Id="rId119" Type="http://schemas.openxmlformats.org/officeDocument/2006/relationships/image" Target="../media/image48.png"/><Relationship Id="rId44" Type="http://schemas.openxmlformats.org/officeDocument/2006/relationships/hyperlink" Target="&#50696;&#47112;&#48120;&#50556;07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&#50696;&#47112;&#48120;&#50556;29&#51109;.pptx" TargetMode="External"/><Relationship Id="rId130" Type="http://schemas.openxmlformats.org/officeDocument/2006/relationships/hyperlink" Target="&#50696;&#47112;&#48120;&#50556;51&#51109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20&#51104;&#50616;/&#51104;&#50616;.pptx" TargetMode="External"/><Relationship Id="rId193" Type="http://schemas.openxmlformats.org/officeDocument/2006/relationships/image" Target="../media/image85.png"/><Relationship Id="rId207" Type="http://schemas.openxmlformats.org/officeDocument/2006/relationships/image" Target="../media/image92.png"/><Relationship Id="rId228" Type="http://schemas.openxmlformats.org/officeDocument/2006/relationships/hyperlink" Target="../../&#49888;&#50557;PPT/48%20&#44040;&#46972;&#46356;&#50500;&#49436;/&#44040;&#46972;&#46356;&#50500;&#49436;.pptx" TargetMode="External"/><Relationship Id="rId249" Type="http://schemas.openxmlformats.org/officeDocument/2006/relationships/image" Target="../media/image113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260" Type="http://schemas.openxmlformats.org/officeDocument/2006/relationships/hyperlink" Target="../../&#49888;&#50557;PPT/64%20&#50836;&#54620;&#49340;&#49436;/&#50836;&#54620;&#49340;&#49436;1&#51109;.pptx" TargetMode="External"/><Relationship Id="rId34" Type="http://schemas.openxmlformats.org/officeDocument/2006/relationships/hyperlink" Target="&#50696;&#47112;&#48120;&#50556;0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&#50696;&#47112;&#48120;&#50556;23&#51109;.pptx" TargetMode="External"/><Relationship Id="rId97" Type="http://schemas.openxmlformats.org/officeDocument/2006/relationships/image" Target="../media/image37.png"/><Relationship Id="rId120" Type="http://schemas.openxmlformats.org/officeDocument/2006/relationships/hyperlink" Target="&#50696;&#47112;&#48120;&#50556;43&#51109;.pptx" TargetMode="External"/><Relationship Id="rId141" Type="http://schemas.openxmlformats.org/officeDocument/2006/relationships/image" Target="../media/image59.png"/><Relationship Id="rId7" Type="http://schemas.openxmlformats.org/officeDocument/2006/relationships/slide" Target="slide23.xml"/><Relationship Id="rId162" Type="http://schemas.openxmlformats.org/officeDocument/2006/relationships/hyperlink" Target="../15&#50640;&#49828;&#46972;/&#50640;&#49828;&#46972;.pptx" TargetMode="External"/><Relationship Id="rId183" Type="http://schemas.openxmlformats.org/officeDocument/2006/relationships/image" Target="../media/image80.png"/><Relationship Id="rId218" Type="http://schemas.openxmlformats.org/officeDocument/2006/relationships/hyperlink" Target="../../&#49888;&#50557;PPT/43%20&#50836;&#54620;&#48373;&#51020;/&#50836;&#54620;&#48373;&#51020;.pptx" TargetMode="External"/><Relationship Id="rId239" Type="http://schemas.openxmlformats.org/officeDocument/2006/relationships/image" Target="../media/image108.png"/><Relationship Id="rId250" Type="http://schemas.openxmlformats.org/officeDocument/2006/relationships/hyperlink" Target="../../&#49888;&#50557;PPT/59%20&#50556;&#44256;&#48372;&#49436;/&#50556;&#44256;&#48372;&#49436;.pptx" TargetMode="External"/><Relationship Id="rId24" Type="http://schemas.openxmlformats.org/officeDocument/2006/relationships/slide" Target="slide19.xml"/><Relationship Id="rId45" Type="http://schemas.openxmlformats.org/officeDocument/2006/relationships/image" Target="../media/image11.png"/><Relationship Id="rId66" Type="http://schemas.openxmlformats.org/officeDocument/2006/relationships/hyperlink" Target="&#50696;&#47112;&#48120;&#50556;18&#51109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&#50696;&#47112;&#48120;&#50556;48&#51109;.pptx" TargetMode="External"/><Relationship Id="rId131" Type="http://schemas.openxmlformats.org/officeDocument/2006/relationships/image" Target="../media/image54.png"/><Relationship Id="rId152" Type="http://schemas.openxmlformats.org/officeDocument/2006/relationships/hyperlink" Target="../10&#49324;&#47924;&#50648;&#54616;/&#49324;&#47924;&#50648;&#54616;.pptx" TargetMode="External"/><Relationship Id="rId173" Type="http://schemas.openxmlformats.org/officeDocument/2006/relationships/image" Target="../media/image75.png"/><Relationship Id="rId194" Type="http://schemas.openxmlformats.org/officeDocument/2006/relationships/hyperlink" Target="../31&#50724;&#48148;&#45852;/&#50724;&#48148;&#45852;1&#51109;.pptx" TargetMode="External"/><Relationship Id="rId208" Type="http://schemas.openxmlformats.org/officeDocument/2006/relationships/hyperlink" Target="../38&#49828;&#44032;&#47028;/&#49828;&#44032;&#47028;.pptx" TargetMode="External"/><Relationship Id="rId229" Type="http://schemas.openxmlformats.org/officeDocument/2006/relationships/image" Target="../media/image103.png"/><Relationship Id="rId240" Type="http://schemas.openxmlformats.org/officeDocument/2006/relationships/hyperlink" Target="../../&#49888;&#50557;PPT/54%20&#46356;&#47784;&#45936;&#51204;&#49436;/&#46356;&#47784;&#45936;&#51204;&#49436;.pptx" TargetMode="External"/><Relationship Id="rId261" Type="http://schemas.openxmlformats.org/officeDocument/2006/relationships/image" Target="../media/image119.png"/><Relationship Id="rId14" Type="http://schemas.openxmlformats.org/officeDocument/2006/relationships/slide" Target="slide9.xml"/><Relationship Id="rId35" Type="http://schemas.openxmlformats.org/officeDocument/2006/relationships/image" Target="../media/image6.png"/><Relationship Id="rId56" Type="http://schemas.openxmlformats.org/officeDocument/2006/relationships/hyperlink" Target="&#50696;&#47112;&#48120;&#50556;13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&#50696;&#47112;&#48120;&#50556;36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0696;&#47112;&#48120;&#50556;35&#51109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../05&#49888;&#47749;&#44592;/&#49888;&#47749;&#44592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26&#50640;&#49828;&#44180;/&#50640;&#49828;&#44180;.pptx" TargetMode="External"/><Relationship Id="rId219" Type="http://schemas.openxmlformats.org/officeDocument/2006/relationships/image" Target="../media/image98.png"/><Relationship Id="rId230" Type="http://schemas.openxmlformats.org/officeDocument/2006/relationships/hyperlink" Target="../../&#49888;&#50557;PPT/49%20&#50640;&#48288;&#49548;&#49436;/&#50640;&#48288;&#49548;&#49436;.pptx" TargetMode="External"/><Relationship Id="rId251" Type="http://schemas.openxmlformats.org/officeDocument/2006/relationships/image" Target="../media/image114.png"/><Relationship Id="rId25" Type="http://schemas.openxmlformats.org/officeDocument/2006/relationships/slide" Target="slide20.xml"/><Relationship Id="rId46" Type="http://schemas.openxmlformats.org/officeDocument/2006/relationships/hyperlink" Target="&#50696;&#47112;&#48120;&#50556;08&#51109;.pptx" TargetMode="External"/><Relationship Id="rId67" Type="http://schemas.openxmlformats.org/officeDocument/2006/relationships/image" Target="../media/image22.png"/><Relationship Id="rId88" Type="http://schemas.openxmlformats.org/officeDocument/2006/relationships/hyperlink" Target="&#50696;&#47112;&#48120;&#50556;30&#51109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&#50696;&#47112;&#48120;&#50556;52&#51109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21&#51204;&#46020;&#49436;/&#51204;&#46020;&#49436;.pptx" TargetMode="External"/><Relationship Id="rId195" Type="http://schemas.openxmlformats.org/officeDocument/2006/relationships/image" Target="../media/image86.png"/><Relationship Id="rId209" Type="http://schemas.openxmlformats.org/officeDocument/2006/relationships/image" Target="../media/image93.png"/><Relationship Id="rId220" Type="http://schemas.openxmlformats.org/officeDocument/2006/relationships/hyperlink" Target="../../&#49888;&#50557;PPT/44%20&#49324;&#46020;&#54665;&#51204;/&#49324;&#46020;&#54665;&#51204;.pptx" TargetMode="External"/><Relationship Id="rId241" Type="http://schemas.openxmlformats.org/officeDocument/2006/relationships/image" Target="../media/image109.png"/><Relationship Id="rId15" Type="http://schemas.openxmlformats.org/officeDocument/2006/relationships/slide" Target="slide10.xml"/><Relationship Id="rId36" Type="http://schemas.openxmlformats.org/officeDocument/2006/relationships/hyperlink" Target="&#50696;&#47112;&#48120;&#50556;03&#51109;.pptx" TargetMode="External"/><Relationship Id="rId57" Type="http://schemas.openxmlformats.org/officeDocument/2006/relationships/image" Target="../media/image17.png"/><Relationship Id="rId262" Type="http://schemas.openxmlformats.org/officeDocument/2006/relationships/hyperlink" Target="../../&#49888;&#50557;PPT/65%20&#50976;&#45796;&#49436;/&#50976;&#45796;&#49436;1&#51109;.pptx" TargetMode="External"/><Relationship Id="rId78" Type="http://schemas.openxmlformats.org/officeDocument/2006/relationships/hyperlink" Target="&#50696;&#47112;&#48120;&#50556;24&#51109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&#50696;&#47112;&#48120;&#50556;42&#51109;.pptx" TargetMode="External"/><Relationship Id="rId143" Type="http://schemas.openxmlformats.org/officeDocument/2006/relationships/image" Target="../media/image60.png"/><Relationship Id="rId164" Type="http://schemas.openxmlformats.org/officeDocument/2006/relationships/hyperlink" Target="../16&#45712;&#54756;&#48120;&#50556;/&#45712;&#54756;&#48120;&#50556;.pptx" TargetMode="External"/><Relationship Id="rId185" Type="http://schemas.openxmlformats.org/officeDocument/2006/relationships/image" Target="../media/image81.png"/><Relationship Id="rId9" Type="http://schemas.openxmlformats.org/officeDocument/2006/relationships/slide" Target="slide24.xml"/><Relationship Id="rId210" Type="http://schemas.openxmlformats.org/officeDocument/2006/relationships/hyperlink" Target="../39&#47568;&#46972;&#44592;/&#47568;&#46972;&#44592;.pptx" TargetMode="External"/><Relationship Id="rId26" Type="http://schemas.openxmlformats.org/officeDocument/2006/relationships/slide" Target="slide8.xml"/><Relationship Id="rId231" Type="http://schemas.openxmlformats.org/officeDocument/2006/relationships/image" Target="../media/image104.png"/><Relationship Id="rId252" Type="http://schemas.openxmlformats.org/officeDocument/2006/relationships/hyperlink" Target="../../&#49888;&#50557;PPT/60%20&#48288;&#46300;&#47196;&#51204;&#49436;/&#48288;&#46300;&#47196;&#51204;&#49436;.pptx" TargetMode="External"/><Relationship Id="rId47" Type="http://schemas.openxmlformats.org/officeDocument/2006/relationships/image" Target="../media/image12.png"/><Relationship Id="rId68" Type="http://schemas.openxmlformats.org/officeDocument/2006/relationships/hyperlink" Target="&#50696;&#47112;&#48120;&#50556;19&#51109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&#50696;&#47112;&#48120;&#50556;47&#51109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../12&#50676;&#50773;&#44592;&#54616;/&#50676;&#50773;&#44592;&#54616;.pptx" TargetMode="External"/><Relationship Id="rId175" Type="http://schemas.openxmlformats.org/officeDocument/2006/relationships/image" Target="../media/image76.png"/><Relationship Id="rId196" Type="http://schemas.openxmlformats.org/officeDocument/2006/relationships/hyperlink" Target="../32&#50836;&#45208;/&#50836;&#45208;.pptx" TargetMode="External"/><Relationship Id="rId200" Type="http://schemas.openxmlformats.org/officeDocument/2006/relationships/hyperlink" Target="../34&#45208;&#54996;/&#45208;&#54996;.pptx" TargetMode="External"/><Relationship Id="rId16" Type="http://schemas.openxmlformats.org/officeDocument/2006/relationships/slide" Target="slide11.xml"/><Relationship Id="rId221" Type="http://schemas.openxmlformats.org/officeDocument/2006/relationships/image" Target="../media/image99.png"/><Relationship Id="rId242" Type="http://schemas.openxmlformats.org/officeDocument/2006/relationships/hyperlink" Target="../../&#49888;&#50557;PPT/55%20&#46356;&#47784;&#45936;&#54980;&#49436;/&#46356;&#47784;&#45936;&#54980;&#49436;.pptx" TargetMode="External"/><Relationship Id="rId263" Type="http://schemas.openxmlformats.org/officeDocument/2006/relationships/image" Target="../media/image120.png"/><Relationship Id="rId37" Type="http://schemas.openxmlformats.org/officeDocument/2006/relationships/image" Target="../media/image7.png"/><Relationship Id="rId58" Type="http://schemas.openxmlformats.org/officeDocument/2006/relationships/hyperlink" Target="&#50696;&#47112;&#48120;&#50556;14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&#50696;&#47112;&#48120;&#50556;37&#51109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../06&#50668;&#54840;&#49688;&#50500;/&#50668;&#54840;&#49688;&#50500;.pptx" TargetMode="External"/><Relationship Id="rId90" Type="http://schemas.openxmlformats.org/officeDocument/2006/relationships/hyperlink" Target="&#50696;&#47112;&#48120;&#50556;31&#51109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27&#45796;&#45768;&#50648;/&#45796;&#45768;&#50648;.pptx" TargetMode="External"/><Relationship Id="rId211" Type="http://schemas.openxmlformats.org/officeDocument/2006/relationships/image" Target="../media/image94.png"/><Relationship Id="rId232" Type="http://schemas.openxmlformats.org/officeDocument/2006/relationships/hyperlink" Target="../../&#49888;&#50557;PPT/50%20&#48716;&#47549;&#48372;&#49436;/&#48716;&#47549;&#48372;&#49436;.pptx" TargetMode="External"/><Relationship Id="rId253" Type="http://schemas.openxmlformats.org/officeDocument/2006/relationships/image" Target="../media/image115.png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hyperlink" Target="&#50696;&#47112;&#48120;&#50556;09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../02&#52636;&#50528;&#44413;&#44592;/&#52636;&#50528;&#44413;&#44592;.pptx" TargetMode="External"/><Relationship Id="rId80" Type="http://schemas.openxmlformats.org/officeDocument/2006/relationships/hyperlink" Target="&#50696;&#47112;&#48120;&#50556;25&#51109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22&#50500;&#44032;/&#50500;&#44032;.pptx" TargetMode="External"/><Relationship Id="rId197" Type="http://schemas.openxmlformats.org/officeDocument/2006/relationships/image" Target="../media/image87.png"/><Relationship Id="rId201" Type="http://schemas.openxmlformats.org/officeDocument/2006/relationships/image" Target="../media/image89.png"/><Relationship Id="rId222" Type="http://schemas.openxmlformats.org/officeDocument/2006/relationships/hyperlink" Target="../../&#49888;&#50557;PPT/45%20&#47196;&#47560;&#49436;/&#47196;&#47560;&#49436;.pptx" TargetMode="External"/><Relationship Id="rId243" Type="http://schemas.openxmlformats.org/officeDocument/2006/relationships/image" Target="../media/image110.png"/><Relationship Id="rId264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12.xml"/><Relationship Id="rId38" Type="http://schemas.openxmlformats.org/officeDocument/2006/relationships/hyperlink" Target="&#50696;&#47112;&#48120;&#50556;04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&#50696;&#47112;&#48120;&#50556;41&#51109;.pptx" TargetMode="External"/><Relationship Id="rId70" Type="http://schemas.openxmlformats.org/officeDocument/2006/relationships/hyperlink" Target="&#50696;&#47112;&#48120;&#50556;20&#51109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17&#50640;&#49828;&#45908;/&#50640;&#49828;&#45908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40%20&#47560;&#53468;&#48373;&#51020;/&#47560;&#53468;&#48373;&#51020;.pptx" TargetMode="External"/><Relationship Id="rId233" Type="http://schemas.openxmlformats.org/officeDocument/2006/relationships/image" Target="../media/image105.png"/><Relationship Id="rId254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image" Target="../media/image2.png"/><Relationship Id="rId49" Type="http://schemas.openxmlformats.org/officeDocument/2006/relationships/image" Target="../media/image13.png"/><Relationship Id="rId114" Type="http://schemas.openxmlformats.org/officeDocument/2006/relationships/hyperlink" Target="&#50696;&#47112;&#48120;&#50556;46&#51109;.pptx" TargetMode="External"/><Relationship Id="rId60" Type="http://schemas.openxmlformats.org/officeDocument/2006/relationships/hyperlink" Target="&#50696;&#47112;&#48120;&#50556;15&#51109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../11&#50676;&#50773;&#44592;&#49345;/&#50676;&#50773;&#44592;&#49345;.pptx" TargetMode="External"/><Relationship Id="rId177" Type="http://schemas.openxmlformats.org/officeDocument/2006/relationships/image" Target="../media/image77.png"/><Relationship Id="rId198" Type="http://schemas.openxmlformats.org/officeDocument/2006/relationships/hyperlink" Target="../33&#48120;&#44032;/&#48120;&#44032;.pptx" TargetMode="External"/><Relationship Id="rId202" Type="http://schemas.openxmlformats.org/officeDocument/2006/relationships/hyperlink" Target="../35&#54616;&#48149;&#44397;/&#54616;&#48149;&#44397;.pptx" TargetMode="External"/><Relationship Id="rId223" Type="http://schemas.openxmlformats.org/officeDocument/2006/relationships/image" Target="../media/image100.png"/><Relationship Id="rId244" Type="http://schemas.openxmlformats.org/officeDocument/2006/relationships/hyperlink" Target="../../&#49888;&#50557;PPT/56%20&#46356;&#46020;&#49436;/&#46356;&#46020;&#49436;.pptx" TargetMode="External"/><Relationship Id="rId18" Type="http://schemas.openxmlformats.org/officeDocument/2006/relationships/slide" Target="slide13.xml"/><Relationship Id="rId39" Type="http://schemas.openxmlformats.org/officeDocument/2006/relationships/image" Target="../media/image8.png"/><Relationship Id="rId265" Type="http://schemas.openxmlformats.org/officeDocument/2006/relationships/image" Target="../media/image121.png"/><Relationship Id="rId50" Type="http://schemas.openxmlformats.org/officeDocument/2006/relationships/hyperlink" Target="&#50696;&#47112;&#48120;&#50556;10&#51109;.pptx" TargetMode="External"/><Relationship Id="rId104" Type="http://schemas.openxmlformats.org/officeDocument/2006/relationships/hyperlink" Target="&#50696;&#47112;&#48120;&#50556;38&#51109;.pptx" TargetMode="External"/><Relationship Id="rId125" Type="http://schemas.openxmlformats.org/officeDocument/2006/relationships/image" Target="../media/image51.png"/><Relationship Id="rId146" Type="http://schemas.openxmlformats.org/officeDocument/2006/relationships/hyperlink" Target="../07&#49324;&#49324;&#44592;/&#49324;&#49324;&#44592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28&#54840;&#49464;&#50500;/&#54840;&#49464;&#50500;.pptx" TargetMode="External"/><Relationship Id="rId71" Type="http://schemas.openxmlformats.org/officeDocument/2006/relationships/image" Target="../media/image24.png"/><Relationship Id="rId92" Type="http://schemas.openxmlformats.org/officeDocument/2006/relationships/hyperlink" Target="&#50696;&#47112;&#48120;&#50556;32&#51109;.pptx" TargetMode="External"/><Relationship Id="rId213" Type="http://schemas.openxmlformats.org/officeDocument/2006/relationships/image" Target="../media/image95.png"/><Relationship Id="rId234" Type="http://schemas.openxmlformats.org/officeDocument/2006/relationships/hyperlink" Target="../../&#49888;&#50557;PPT/51%20&#44264;&#47196;&#49352;&#49436;/&#44264;&#47196;&#49352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55" Type="http://schemas.openxmlformats.org/officeDocument/2006/relationships/image" Target="../media/image116.png"/><Relationship Id="rId40" Type="http://schemas.openxmlformats.org/officeDocument/2006/relationships/hyperlink" Target="&#50696;&#47112;&#48120;&#50556;05&#51109;.pptx" TargetMode="External"/><Relationship Id="rId115" Type="http://schemas.openxmlformats.org/officeDocument/2006/relationships/image" Target="../media/image46.png"/><Relationship Id="rId136" Type="http://schemas.openxmlformats.org/officeDocument/2006/relationships/hyperlink" Target="&#52285;&#49464;&#44592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23&#51060;&#49324;&#50556;/&#51060;&#49324;&#50556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&#50696;&#47112;&#48120;&#50556;26&#51109;.pptx" TargetMode="External"/><Relationship Id="rId199" Type="http://schemas.openxmlformats.org/officeDocument/2006/relationships/image" Target="../media/image88.png"/><Relationship Id="rId203" Type="http://schemas.openxmlformats.org/officeDocument/2006/relationships/image" Target="../media/image90.png"/><Relationship Id="rId19" Type="http://schemas.openxmlformats.org/officeDocument/2006/relationships/slide" Target="slide14.xml"/><Relationship Id="rId224" Type="http://schemas.openxmlformats.org/officeDocument/2006/relationships/hyperlink" Target="../../&#49888;&#50557;PPT/46%20&#44256;&#47536;&#46020;&#51204;&#49436;/&#44256;&#47536;&#46020;&#51204;&#49436;.pptx" TargetMode="External"/><Relationship Id="rId245" Type="http://schemas.openxmlformats.org/officeDocument/2006/relationships/image" Target="../media/image111.png"/><Relationship Id="rId266" Type="http://schemas.openxmlformats.org/officeDocument/2006/relationships/image" Target="../media/image124.png"/><Relationship Id="rId30" Type="http://schemas.openxmlformats.org/officeDocument/2006/relationships/hyperlink" Target="&#50696;&#47112;&#48120;&#50556;27&#51109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&#50696;&#47112;&#48120;&#50556;40&#51109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18&#50853;&#44592;/&#50853;&#44592;.pptx" TargetMode="External"/><Relationship Id="rId51" Type="http://schemas.openxmlformats.org/officeDocument/2006/relationships/image" Target="../media/image14.png"/><Relationship Id="rId72" Type="http://schemas.openxmlformats.org/officeDocument/2006/relationships/hyperlink" Target="&#50696;&#47112;&#48120;&#50556;21&#51109;.pptx" TargetMode="External"/><Relationship Id="rId93" Type="http://schemas.openxmlformats.org/officeDocument/2006/relationships/image" Target="../media/image35.png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14" Type="http://schemas.openxmlformats.org/officeDocument/2006/relationships/hyperlink" Target="../../&#49888;&#50557;PPT/41%20&#47560;&#44032;&#48373;&#51020;/&#47560;&#44032;&#48373;&#51020;.pptx" TargetMode="External"/><Relationship Id="rId235" Type="http://schemas.openxmlformats.org/officeDocument/2006/relationships/image" Target="../media/image106.png"/><Relationship Id="rId256" Type="http://schemas.openxmlformats.org/officeDocument/2006/relationships/hyperlink" Target="../../&#49888;&#50557;PPT/62%20&#50836;&#54620;&#51068;&#49436;/&#50836;&#54620;&#51068;&#49436;.pptx" TargetMode="External"/><Relationship Id="rId116" Type="http://schemas.openxmlformats.org/officeDocument/2006/relationships/hyperlink" Target="&#50696;&#47112;&#48120;&#50556;45&#51109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../13&#50669;&#45824;&#49345;/&#50669;&#45824;&#49345;.pptx" TargetMode="External"/><Relationship Id="rId20" Type="http://schemas.openxmlformats.org/officeDocument/2006/relationships/slide" Target="slide15.xml"/><Relationship Id="rId41" Type="http://schemas.openxmlformats.org/officeDocument/2006/relationships/image" Target="../media/image9.png"/><Relationship Id="rId62" Type="http://schemas.openxmlformats.org/officeDocument/2006/relationships/hyperlink" Target="&#50696;&#47112;&#48120;&#50556;16&#51109;.pptx" TargetMode="External"/><Relationship Id="rId83" Type="http://schemas.openxmlformats.org/officeDocument/2006/relationships/image" Target="../media/image30.png"/><Relationship Id="rId179" Type="http://schemas.openxmlformats.org/officeDocument/2006/relationships/image" Target="../media/image78.png"/><Relationship Id="rId190" Type="http://schemas.openxmlformats.org/officeDocument/2006/relationships/hyperlink" Target="../29&#50836;&#50648;/&#50836;&#50648;.pptx" TargetMode="External"/><Relationship Id="rId204" Type="http://schemas.openxmlformats.org/officeDocument/2006/relationships/hyperlink" Target="../36&#49828;&#48148;&#45264;/&#49828;&#48148;&#45264;.pptx" TargetMode="External"/><Relationship Id="rId225" Type="http://schemas.openxmlformats.org/officeDocument/2006/relationships/image" Target="../media/image101.png"/><Relationship Id="rId246" Type="http://schemas.openxmlformats.org/officeDocument/2006/relationships/hyperlink" Target="../../&#49888;&#50557;PPT/57%20&#48716;&#47112;&#47788;&#49436;/&#48716;&#47112;&#47788;&#49436;1&#51109;.pptx" TargetMode="External"/><Relationship Id="rId106" Type="http://schemas.openxmlformats.org/officeDocument/2006/relationships/hyperlink" Target="&#50696;&#47112;&#48120;&#50556;39&#51109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50696;&#47112;&#48120;&#50556;11&#51109;.pptx" TargetMode="External"/><Relationship Id="rId73" Type="http://schemas.openxmlformats.org/officeDocument/2006/relationships/image" Target="../media/image25.png"/><Relationship Id="rId94" Type="http://schemas.openxmlformats.org/officeDocument/2006/relationships/hyperlink" Target="&#50696;&#47112;&#48120;&#50556;33&#51109;.pptx" TargetMode="External"/><Relationship Id="rId148" Type="http://schemas.openxmlformats.org/officeDocument/2006/relationships/hyperlink" Target="../08&#47355;&#44592;/&#47355;&#44592;.pptx" TargetMode="External"/><Relationship Id="rId169" Type="http://schemas.openxmlformats.org/officeDocument/2006/relationships/image" Target="../media/image73.png"/><Relationship Id="rId4" Type="http://schemas.openxmlformats.org/officeDocument/2006/relationships/slide" Target="slide2.xml"/><Relationship Id="rId180" Type="http://schemas.openxmlformats.org/officeDocument/2006/relationships/hyperlink" Target="../24&#50696;&#47112;&#48120;&#50556;/&#50696;&#47112;&#48120;&#50556;.pptx" TargetMode="External"/><Relationship Id="rId215" Type="http://schemas.openxmlformats.org/officeDocument/2006/relationships/image" Target="../media/image96.png"/><Relationship Id="rId23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57" Type="http://schemas.openxmlformats.org/officeDocument/2006/relationships/image" Target="../media/image117.png"/><Relationship Id="rId42" Type="http://schemas.openxmlformats.org/officeDocument/2006/relationships/hyperlink" Target="&#50696;&#47112;&#48120;&#50556;06&#51109;.pptx" TargetMode="External"/><Relationship Id="rId84" Type="http://schemas.openxmlformats.org/officeDocument/2006/relationships/hyperlink" Target="&#50696;&#47112;&#48120;&#50556;28&#51109;.pptx" TargetMode="External"/><Relationship Id="rId138" Type="http://schemas.openxmlformats.org/officeDocument/2006/relationships/hyperlink" Target="../03&#47112;&#50948;&#44592;/&#47112;&#50948;&#44592;.pptx" TargetMode="External"/><Relationship Id="rId191" Type="http://schemas.openxmlformats.org/officeDocument/2006/relationships/image" Target="../media/image84.png"/><Relationship Id="rId205" Type="http://schemas.openxmlformats.org/officeDocument/2006/relationships/image" Target="../media/image91.png"/><Relationship Id="rId247" Type="http://schemas.openxmlformats.org/officeDocument/2006/relationships/image" Target="../media/image112.png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6.xml"/><Relationship Id="rId63" Type="http://schemas.openxmlformats.org/officeDocument/2006/relationships/image" Target="../media/image20.png"/><Relationship Id="rId159" Type="http://schemas.openxmlformats.org/officeDocument/2006/relationships/image" Target="../media/image68.png"/><Relationship Id="rId170" Type="http://schemas.openxmlformats.org/officeDocument/2006/relationships/hyperlink" Target="../19&#49884;&#54200;/&#49884;&#54200;.pptx" TargetMode="External"/><Relationship Id="rId226" Type="http://schemas.openxmlformats.org/officeDocument/2006/relationships/hyperlink" Target="../../&#49888;&#50557;PPT/47%20&#44256;&#47536;&#46020;&#54980;&#49436;/&#44256;&#47536;&#46020;&#54980;&#49436;.pptx" TargetMode="External"/><Relationship Id="rId107" Type="http://schemas.openxmlformats.org/officeDocument/2006/relationships/image" Target="../media/image42.png"/><Relationship Id="rId11" Type="http://schemas.openxmlformats.org/officeDocument/2006/relationships/slide" Target="slide25.xml"/><Relationship Id="rId32" Type="http://schemas.openxmlformats.org/officeDocument/2006/relationships/hyperlink" Target="&#50696;&#47112;&#48120;&#50556;01&#51109;.pptx" TargetMode="External"/><Relationship Id="rId53" Type="http://schemas.openxmlformats.org/officeDocument/2006/relationships/image" Target="../media/image15.png"/><Relationship Id="rId74" Type="http://schemas.openxmlformats.org/officeDocument/2006/relationships/hyperlink" Target="&#50696;&#47112;&#48120;&#50556;22&#51109;.pptx" TargetMode="External"/><Relationship Id="rId128" Type="http://schemas.openxmlformats.org/officeDocument/2006/relationships/hyperlink" Target="&#50696;&#47112;&#48120;&#50556;50&#51109;.pptx" TargetMode="External"/><Relationship Id="rId149" Type="http://schemas.openxmlformats.org/officeDocument/2006/relationships/image" Target="../media/image63.png"/><Relationship Id="rId5" Type="http://schemas.openxmlformats.org/officeDocument/2006/relationships/slide" Target="slide22.xml"/><Relationship Id="rId95" Type="http://schemas.openxmlformats.org/officeDocument/2006/relationships/image" Target="../media/image36.png"/><Relationship Id="rId160" Type="http://schemas.openxmlformats.org/officeDocument/2006/relationships/hyperlink" Target="../14&#50669;&#45824;&#54616;/&#50669;&#45824;&#54616;.pptx" TargetMode="External"/><Relationship Id="rId181" Type="http://schemas.openxmlformats.org/officeDocument/2006/relationships/image" Target="../media/image79.png"/><Relationship Id="rId216" Type="http://schemas.openxmlformats.org/officeDocument/2006/relationships/hyperlink" Target="../../&#49888;&#50557;PPT/42%20&#45572;&#44032;&#48373;&#51020;/&#45572;&#44032;&#48373;&#51020;.pptx" TargetMode="External"/><Relationship Id="rId237" Type="http://schemas.openxmlformats.org/officeDocument/2006/relationships/image" Target="../media/image107.png"/><Relationship Id="rId258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17.xml"/><Relationship Id="rId43" Type="http://schemas.openxmlformats.org/officeDocument/2006/relationships/image" Target="../media/image10.png"/><Relationship Id="rId64" Type="http://schemas.openxmlformats.org/officeDocument/2006/relationships/hyperlink" Target="&#50696;&#47112;&#48120;&#50556;17&#51109;.pptx" TargetMode="External"/><Relationship Id="rId118" Type="http://schemas.openxmlformats.org/officeDocument/2006/relationships/hyperlink" Target="&#50696;&#47112;&#48120;&#50556;44&#51109;.pptx" TargetMode="External"/><Relationship Id="rId139" Type="http://schemas.openxmlformats.org/officeDocument/2006/relationships/image" Target="../media/image58.png"/><Relationship Id="rId85" Type="http://schemas.openxmlformats.org/officeDocument/2006/relationships/image" Target="../media/image31.png"/><Relationship Id="rId150" Type="http://schemas.openxmlformats.org/officeDocument/2006/relationships/hyperlink" Target="../09&#49324;&#47924;&#50648;&#49345;/&#49324;&#47924;&#50648;&#49345;.pptx" TargetMode="External"/><Relationship Id="rId171" Type="http://schemas.openxmlformats.org/officeDocument/2006/relationships/image" Target="../media/image74.png"/><Relationship Id="rId192" Type="http://schemas.openxmlformats.org/officeDocument/2006/relationships/hyperlink" Target="../30&#50500;&#47784;&#49828;/&#50500;&#47784;&#49828;.pptx" TargetMode="External"/><Relationship Id="rId206" Type="http://schemas.openxmlformats.org/officeDocument/2006/relationships/hyperlink" Target="../37&#54617;&#44060;/&#54617;&#44060;.pptx" TargetMode="External"/><Relationship Id="rId227" Type="http://schemas.openxmlformats.org/officeDocument/2006/relationships/image" Target="../media/image102.png"/><Relationship Id="rId248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&#50696;&#47112;&#48120;&#50556;49&#51109;.pptx" TargetMode="External"/><Relationship Id="rId129" Type="http://schemas.openxmlformats.org/officeDocument/2006/relationships/image" Target="../media/image53.png"/><Relationship Id="rId54" Type="http://schemas.openxmlformats.org/officeDocument/2006/relationships/hyperlink" Target="&#50696;&#47112;&#48120;&#50556;12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&#50696;&#47112;&#48120;&#50556;34&#51109;.pptx" TargetMode="External"/><Relationship Id="rId140" Type="http://schemas.openxmlformats.org/officeDocument/2006/relationships/hyperlink" Target="../04&#48124;&#49688;&#44592;/&#48124;&#49688;&#44592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25&#50696;&#47112;&#48120;&#50556;&#50528;&#44032;/&#50696;&#47112;&#48120;&#50556;&#50528;&#44032;.pptx" TargetMode="External"/><Relationship Id="rId217" Type="http://schemas.openxmlformats.org/officeDocument/2006/relationships/image" Target="../media/image97.png"/><Relationship Id="rId6" Type="http://schemas.openxmlformats.org/officeDocument/2006/relationships/slide" Target="slide3.xml"/><Relationship Id="rId23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59" Type="http://schemas.openxmlformats.org/officeDocument/2006/relationships/image" Target="../media/image118.png"/><Relationship Id="rId23" Type="http://schemas.openxmlformats.org/officeDocument/2006/relationships/slide" Target="slide18.xml"/><Relationship Id="rId119" Type="http://schemas.openxmlformats.org/officeDocument/2006/relationships/image" Target="../media/image48.png"/><Relationship Id="rId44" Type="http://schemas.openxmlformats.org/officeDocument/2006/relationships/hyperlink" Target="&#50696;&#47112;&#48120;&#50556;07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&#50696;&#47112;&#48120;&#50556;29&#51109;.pptx" TargetMode="External"/><Relationship Id="rId130" Type="http://schemas.openxmlformats.org/officeDocument/2006/relationships/hyperlink" Target="&#50696;&#47112;&#48120;&#50556;51&#51109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20&#51104;&#50616;/&#51104;&#50616;.pptx" TargetMode="External"/><Relationship Id="rId193" Type="http://schemas.openxmlformats.org/officeDocument/2006/relationships/image" Target="../media/image85.png"/><Relationship Id="rId207" Type="http://schemas.openxmlformats.org/officeDocument/2006/relationships/image" Target="../media/image92.png"/><Relationship Id="rId228" Type="http://schemas.openxmlformats.org/officeDocument/2006/relationships/hyperlink" Target="../../&#49888;&#50557;PPT/48%20&#44040;&#46972;&#46356;&#50500;&#49436;/&#44040;&#46972;&#46356;&#50500;&#49436;.pptx" TargetMode="External"/><Relationship Id="rId249" Type="http://schemas.openxmlformats.org/officeDocument/2006/relationships/image" Target="../media/image113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260" Type="http://schemas.openxmlformats.org/officeDocument/2006/relationships/hyperlink" Target="../../&#49888;&#50557;PPT/64%20&#50836;&#54620;&#49340;&#49436;/&#50836;&#54620;&#49340;&#49436;1&#51109;.pptx" TargetMode="External"/><Relationship Id="rId34" Type="http://schemas.openxmlformats.org/officeDocument/2006/relationships/hyperlink" Target="&#50696;&#47112;&#48120;&#50556;0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&#50696;&#47112;&#48120;&#50556;23&#51109;.pptx" TargetMode="External"/><Relationship Id="rId97" Type="http://schemas.openxmlformats.org/officeDocument/2006/relationships/image" Target="../media/image37.png"/><Relationship Id="rId120" Type="http://schemas.openxmlformats.org/officeDocument/2006/relationships/hyperlink" Target="&#50696;&#47112;&#48120;&#50556;43&#51109;.pptx" TargetMode="External"/><Relationship Id="rId141" Type="http://schemas.openxmlformats.org/officeDocument/2006/relationships/image" Target="../media/image59.png"/><Relationship Id="rId7" Type="http://schemas.openxmlformats.org/officeDocument/2006/relationships/slide" Target="slide23.xml"/><Relationship Id="rId162" Type="http://schemas.openxmlformats.org/officeDocument/2006/relationships/hyperlink" Target="../15&#50640;&#49828;&#46972;/&#50640;&#49828;&#46972;.pptx" TargetMode="External"/><Relationship Id="rId183" Type="http://schemas.openxmlformats.org/officeDocument/2006/relationships/image" Target="../media/image80.png"/><Relationship Id="rId218" Type="http://schemas.openxmlformats.org/officeDocument/2006/relationships/hyperlink" Target="../../&#49888;&#50557;PPT/43%20&#50836;&#54620;&#48373;&#51020;/&#50836;&#54620;&#48373;&#51020;.pptx" TargetMode="External"/><Relationship Id="rId239" Type="http://schemas.openxmlformats.org/officeDocument/2006/relationships/image" Target="../media/image108.png"/><Relationship Id="rId250" Type="http://schemas.openxmlformats.org/officeDocument/2006/relationships/hyperlink" Target="../../&#49888;&#50557;PPT/59%20&#50556;&#44256;&#48372;&#49436;/&#50556;&#44256;&#48372;&#49436;.pptx" TargetMode="External"/><Relationship Id="rId24" Type="http://schemas.openxmlformats.org/officeDocument/2006/relationships/slide" Target="slide19.xml"/><Relationship Id="rId45" Type="http://schemas.openxmlformats.org/officeDocument/2006/relationships/image" Target="../media/image11.png"/><Relationship Id="rId66" Type="http://schemas.openxmlformats.org/officeDocument/2006/relationships/hyperlink" Target="&#50696;&#47112;&#48120;&#50556;18&#51109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&#50696;&#47112;&#48120;&#50556;48&#51109;.pptx" TargetMode="External"/><Relationship Id="rId131" Type="http://schemas.openxmlformats.org/officeDocument/2006/relationships/image" Target="../media/image54.png"/><Relationship Id="rId152" Type="http://schemas.openxmlformats.org/officeDocument/2006/relationships/hyperlink" Target="../10&#49324;&#47924;&#50648;&#54616;/&#49324;&#47924;&#50648;&#54616;.pptx" TargetMode="External"/><Relationship Id="rId173" Type="http://schemas.openxmlformats.org/officeDocument/2006/relationships/image" Target="../media/image75.png"/><Relationship Id="rId194" Type="http://schemas.openxmlformats.org/officeDocument/2006/relationships/hyperlink" Target="../31&#50724;&#48148;&#45852;/&#50724;&#48148;&#45852;1&#51109;.pptx" TargetMode="External"/><Relationship Id="rId208" Type="http://schemas.openxmlformats.org/officeDocument/2006/relationships/hyperlink" Target="../38&#49828;&#44032;&#47028;/&#49828;&#44032;&#47028;.pptx" TargetMode="External"/><Relationship Id="rId229" Type="http://schemas.openxmlformats.org/officeDocument/2006/relationships/image" Target="../media/image103.png"/><Relationship Id="rId240" Type="http://schemas.openxmlformats.org/officeDocument/2006/relationships/hyperlink" Target="../../&#49888;&#50557;PPT/54%20&#46356;&#47784;&#45936;&#51204;&#49436;/&#46356;&#47784;&#45936;&#51204;&#49436;.pptx" TargetMode="External"/><Relationship Id="rId261" Type="http://schemas.openxmlformats.org/officeDocument/2006/relationships/image" Target="../media/image119.png"/><Relationship Id="rId14" Type="http://schemas.openxmlformats.org/officeDocument/2006/relationships/slide" Target="slide9.xml"/><Relationship Id="rId35" Type="http://schemas.openxmlformats.org/officeDocument/2006/relationships/image" Target="../media/image6.png"/><Relationship Id="rId56" Type="http://schemas.openxmlformats.org/officeDocument/2006/relationships/hyperlink" Target="&#50696;&#47112;&#48120;&#50556;13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&#50696;&#47112;&#48120;&#50556;36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0696;&#47112;&#48120;&#50556;35&#51109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../05&#49888;&#47749;&#44592;/&#49888;&#47749;&#44592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26&#50640;&#49828;&#44180;/&#50640;&#49828;&#44180;.pptx" TargetMode="External"/><Relationship Id="rId219" Type="http://schemas.openxmlformats.org/officeDocument/2006/relationships/image" Target="../media/image98.png"/><Relationship Id="rId230" Type="http://schemas.openxmlformats.org/officeDocument/2006/relationships/hyperlink" Target="../../&#49888;&#50557;PPT/49%20&#50640;&#48288;&#49548;&#49436;/&#50640;&#48288;&#49548;&#49436;.pptx" TargetMode="External"/><Relationship Id="rId251" Type="http://schemas.openxmlformats.org/officeDocument/2006/relationships/image" Target="../media/image114.png"/><Relationship Id="rId25" Type="http://schemas.openxmlformats.org/officeDocument/2006/relationships/slide" Target="slide20.xml"/><Relationship Id="rId46" Type="http://schemas.openxmlformats.org/officeDocument/2006/relationships/hyperlink" Target="&#50696;&#47112;&#48120;&#50556;08&#51109;.pptx" TargetMode="External"/><Relationship Id="rId67" Type="http://schemas.openxmlformats.org/officeDocument/2006/relationships/image" Target="../media/image22.png"/><Relationship Id="rId88" Type="http://schemas.openxmlformats.org/officeDocument/2006/relationships/hyperlink" Target="&#50696;&#47112;&#48120;&#50556;30&#51109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&#50696;&#47112;&#48120;&#50556;52&#51109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21&#51204;&#46020;&#49436;/&#51204;&#46020;&#49436;.pptx" TargetMode="External"/><Relationship Id="rId195" Type="http://schemas.openxmlformats.org/officeDocument/2006/relationships/image" Target="../media/image86.png"/><Relationship Id="rId209" Type="http://schemas.openxmlformats.org/officeDocument/2006/relationships/image" Target="../media/image93.png"/><Relationship Id="rId220" Type="http://schemas.openxmlformats.org/officeDocument/2006/relationships/hyperlink" Target="../../&#49888;&#50557;PPT/44%20&#49324;&#46020;&#54665;&#51204;/&#49324;&#46020;&#54665;&#51204;.pptx" TargetMode="External"/><Relationship Id="rId241" Type="http://schemas.openxmlformats.org/officeDocument/2006/relationships/image" Target="../media/image109.png"/><Relationship Id="rId15" Type="http://schemas.openxmlformats.org/officeDocument/2006/relationships/slide" Target="slide10.xml"/><Relationship Id="rId36" Type="http://schemas.openxmlformats.org/officeDocument/2006/relationships/hyperlink" Target="&#50696;&#47112;&#48120;&#50556;03&#51109;.pptx" TargetMode="External"/><Relationship Id="rId57" Type="http://schemas.openxmlformats.org/officeDocument/2006/relationships/image" Target="../media/image17.png"/><Relationship Id="rId262" Type="http://schemas.openxmlformats.org/officeDocument/2006/relationships/hyperlink" Target="../../&#49888;&#50557;PPT/65%20&#50976;&#45796;&#49436;/&#50976;&#45796;&#49436;1&#51109;.pptx" TargetMode="External"/><Relationship Id="rId78" Type="http://schemas.openxmlformats.org/officeDocument/2006/relationships/hyperlink" Target="&#50696;&#47112;&#48120;&#50556;24&#51109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&#50696;&#47112;&#48120;&#50556;42&#51109;.pptx" TargetMode="External"/><Relationship Id="rId143" Type="http://schemas.openxmlformats.org/officeDocument/2006/relationships/image" Target="../media/image60.png"/><Relationship Id="rId164" Type="http://schemas.openxmlformats.org/officeDocument/2006/relationships/hyperlink" Target="../16&#45712;&#54756;&#48120;&#50556;/&#45712;&#54756;&#48120;&#50556;.pptx" TargetMode="External"/><Relationship Id="rId185" Type="http://schemas.openxmlformats.org/officeDocument/2006/relationships/image" Target="../media/image81.png"/><Relationship Id="rId9" Type="http://schemas.openxmlformats.org/officeDocument/2006/relationships/slide" Target="slide24.xml"/><Relationship Id="rId210" Type="http://schemas.openxmlformats.org/officeDocument/2006/relationships/hyperlink" Target="../39&#47568;&#46972;&#44592;/&#47568;&#46972;&#44592;.pptx" TargetMode="External"/><Relationship Id="rId26" Type="http://schemas.openxmlformats.org/officeDocument/2006/relationships/slide" Target="slide8.xml"/><Relationship Id="rId231" Type="http://schemas.openxmlformats.org/officeDocument/2006/relationships/image" Target="../media/image104.png"/><Relationship Id="rId252" Type="http://schemas.openxmlformats.org/officeDocument/2006/relationships/hyperlink" Target="../../&#49888;&#50557;PPT/60%20&#48288;&#46300;&#47196;&#51204;&#49436;/&#48288;&#46300;&#47196;&#51204;&#49436;.pptx" TargetMode="External"/><Relationship Id="rId47" Type="http://schemas.openxmlformats.org/officeDocument/2006/relationships/image" Target="../media/image12.png"/><Relationship Id="rId68" Type="http://schemas.openxmlformats.org/officeDocument/2006/relationships/hyperlink" Target="&#50696;&#47112;&#48120;&#50556;19&#51109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&#50696;&#47112;&#48120;&#50556;47&#51109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../12&#50676;&#50773;&#44592;&#54616;/&#50676;&#50773;&#44592;&#54616;.pptx" TargetMode="External"/><Relationship Id="rId175" Type="http://schemas.openxmlformats.org/officeDocument/2006/relationships/image" Target="../media/image76.png"/><Relationship Id="rId196" Type="http://schemas.openxmlformats.org/officeDocument/2006/relationships/hyperlink" Target="../32&#50836;&#45208;/&#50836;&#45208;.pptx" TargetMode="External"/><Relationship Id="rId200" Type="http://schemas.openxmlformats.org/officeDocument/2006/relationships/hyperlink" Target="../34&#45208;&#54996;/&#45208;&#54996;.pptx" TargetMode="External"/><Relationship Id="rId16" Type="http://schemas.openxmlformats.org/officeDocument/2006/relationships/slide" Target="slide11.xml"/><Relationship Id="rId221" Type="http://schemas.openxmlformats.org/officeDocument/2006/relationships/image" Target="../media/image99.png"/><Relationship Id="rId242" Type="http://schemas.openxmlformats.org/officeDocument/2006/relationships/hyperlink" Target="../../&#49888;&#50557;PPT/55%20&#46356;&#47784;&#45936;&#54980;&#49436;/&#46356;&#47784;&#45936;&#54980;&#49436;.pptx" TargetMode="External"/><Relationship Id="rId263" Type="http://schemas.openxmlformats.org/officeDocument/2006/relationships/image" Target="../media/image120.png"/><Relationship Id="rId37" Type="http://schemas.openxmlformats.org/officeDocument/2006/relationships/image" Target="../media/image7.png"/><Relationship Id="rId58" Type="http://schemas.openxmlformats.org/officeDocument/2006/relationships/hyperlink" Target="&#50696;&#47112;&#48120;&#50556;14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&#50696;&#47112;&#48120;&#50556;37&#51109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../06&#50668;&#54840;&#49688;&#50500;/&#50668;&#54840;&#49688;&#50500;.pptx" TargetMode="External"/><Relationship Id="rId90" Type="http://schemas.openxmlformats.org/officeDocument/2006/relationships/hyperlink" Target="&#50696;&#47112;&#48120;&#50556;31&#51109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27&#45796;&#45768;&#50648;/&#45796;&#45768;&#50648;.pptx" TargetMode="External"/><Relationship Id="rId211" Type="http://schemas.openxmlformats.org/officeDocument/2006/relationships/image" Target="../media/image94.png"/><Relationship Id="rId232" Type="http://schemas.openxmlformats.org/officeDocument/2006/relationships/hyperlink" Target="../../&#49888;&#50557;PPT/50%20&#48716;&#47549;&#48372;&#49436;/&#48716;&#47549;&#48372;&#49436;.pptx" TargetMode="External"/><Relationship Id="rId253" Type="http://schemas.openxmlformats.org/officeDocument/2006/relationships/image" Target="../media/image115.png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hyperlink" Target="&#50696;&#47112;&#48120;&#50556;09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../02&#52636;&#50528;&#44413;&#44592;/&#52636;&#50528;&#44413;&#44592;.pptx" TargetMode="External"/><Relationship Id="rId80" Type="http://schemas.openxmlformats.org/officeDocument/2006/relationships/hyperlink" Target="&#50696;&#47112;&#48120;&#50556;25&#51109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22&#50500;&#44032;/&#50500;&#44032;.pptx" TargetMode="External"/><Relationship Id="rId197" Type="http://schemas.openxmlformats.org/officeDocument/2006/relationships/image" Target="../media/image87.png"/><Relationship Id="rId201" Type="http://schemas.openxmlformats.org/officeDocument/2006/relationships/image" Target="../media/image89.png"/><Relationship Id="rId222" Type="http://schemas.openxmlformats.org/officeDocument/2006/relationships/hyperlink" Target="../../&#49888;&#50557;PPT/45%20&#47196;&#47560;&#49436;/&#47196;&#47560;&#49436;.pptx" TargetMode="External"/><Relationship Id="rId243" Type="http://schemas.openxmlformats.org/officeDocument/2006/relationships/image" Target="../media/image110.png"/><Relationship Id="rId264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12.xml"/><Relationship Id="rId38" Type="http://schemas.openxmlformats.org/officeDocument/2006/relationships/hyperlink" Target="&#50696;&#47112;&#48120;&#50556;04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&#50696;&#47112;&#48120;&#50556;41&#51109;.pptx" TargetMode="External"/><Relationship Id="rId70" Type="http://schemas.openxmlformats.org/officeDocument/2006/relationships/hyperlink" Target="&#50696;&#47112;&#48120;&#50556;20&#51109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17&#50640;&#49828;&#45908;/&#50640;&#49828;&#45908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40%20&#47560;&#53468;&#48373;&#51020;/&#47560;&#53468;&#48373;&#51020;.pptx" TargetMode="External"/><Relationship Id="rId233" Type="http://schemas.openxmlformats.org/officeDocument/2006/relationships/image" Target="../media/image105.png"/><Relationship Id="rId254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image" Target="../media/image2.png"/><Relationship Id="rId49" Type="http://schemas.openxmlformats.org/officeDocument/2006/relationships/image" Target="../media/image13.png"/><Relationship Id="rId114" Type="http://schemas.openxmlformats.org/officeDocument/2006/relationships/hyperlink" Target="&#50696;&#47112;&#48120;&#50556;46&#51109;.pptx" TargetMode="External"/><Relationship Id="rId60" Type="http://schemas.openxmlformats.org/officeDocument/2006/relationships/hyperlink" Target="&#50696;&#47112;&#48120;&#50556;15&#51109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../11&#50676;&#50773;&#44592;&#49345;/&#50676;&#50773;&#44592;&#49345;.pptx" TargetMode="External"/><Relationship Id="rId177" Type="http://schemas.openxmlformats.org/officeDocument/2006/relationships/image" Target="../media/image77.png"/><Relationship Id="rId198" Type="http://schemas.openxmlformats.org/officeDocument/2006/relationships/hyperlink" Target="../33&#48120;&#44032;/&#48120;&#44032;.pptx" TargetMode="External"/><Relationship Id="rId202" Type="http://schemas.openxmlformats.org/officeDocument/2006/relationships/hyperlink" Target="../35&#54616;&#48149;&#44397;/&#54616;&#48149;&#44397;.pptx" TargetMode="External"/><Relationship Id="rId223" Type="http://schemas.openxmlformats.org/officeDocument/2006/relationships/image" Target="../media/image100.png"/><Relationship Id="rId244" Type="http://schemas.openxmlformats.org/officeDocument/2006/relationships/hyperlink" Target="../../&#49888;&#50557;PPT/56%20&#46356;&#46020;&#49436;/&#46356;&#46020;&#49436;.pptx" TargetMode="External"/><Relationship Id="rId18" Type="http://schemas.openxmlformats.org/officeDocument/2006/relationships/slide" Target="slide13.xml"/><Relationship Id="rId39" Type="http://schemas.openxmlformats.org/officeDocument/2006/relationships/image" Target="../media/image8.png"/><Relationship Id="rId265" Type="http://schemas.openxmlformats.org/officeDocument/2006/relationships/image" Target="../media/image121.png"/><Relationship Id="rId50" Type="http://schemas.openxmlformats.org/officeDocument/2006/relationships/hyperlink" Target="&#50696;&#47112;&#48120;&#50556;10&#51109;.pptx" TargetMode="External"/><Relationship Id="rId104" Type="http://schemas.openxmlformats.org/officeDocument/2006/relationships/hyperlink" Target="&#50696;&#47112;&#48120;&#50556;38&#51109;.pptx" TargetMode="External"/><Relationship Id="rId125" Type="http://schemas.openxmlformats.org/officeDocument/2006/relationships/image" Target="../media/image51.png"/><Relationship Id="rId146" Type="http://schemas.openxmlformats.org/officeDocument/2006/relationships/hyperlink" Target="../07&#49324;&#49324;&#44592;/&#49324;&#49324;&#44592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28&#54840;&#49464;&#50500;/&#54840;&#49464;&#50500;.pptx" TargetMode="External"/><Relationship Id="rId71" Type="http://schemas.openxmlformats.org/officeDocument/2006/relationships/image" Target="../media/image24.png"/><Relationship Id="rId92" Type="http://schemas.openxmlformats.org/officeDocument/2006/relationships/hyperlink" Target="&#50696;&#47112;&#48120;&#50556;32&#51109;.pptx" TargetMode="External"/><Relationship Id="rId213" Type="http://schemas.openxmlformats.org/officeDocument/2006/relationships/image" Target="../media/image95.png"/><Relationship Id="rId234" Type="http://schemas.openxmlformats.org/officeDocument/2006/relationships/hyperlink" Target="../../&#49888;&#50557;PPT/51%20&#44264;&#47196;&#49352;&#49436;/&#44264;&#47196;&#49352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55" Type="http://schemas.openxmlformats.org/officeDocument/2006/relationships/image" Target="../media/image116.png"/><Relationship Id="rId40" Type="http://schemas.openxmlformats.org/officeDocument/2006/relationships/hyperlink" Target="&#50696;&#47112;&#48120;&#50556;05&#51109;.pptx" TargetMode="External"/><Relationship Id="rId115" Type="http://schemas.openxmlformats.org/officeDocument/2006/relationships/image" Target="../media/image46.png"/><Relationship Id="rId136" Type="http://schemas.openxmlformats.org/officeDocument/2006/relationships/hyperlink" Target="&#52285;&#49464;&#44592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23&#51060;&#49324;&#50556;/&#51060;&#49324;&#50556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&#50696;&#47112;&#48120;&#50556;26&#51109;.pptx" TargetMode="External"/><Relationship Id="rId199" Type="http://schemas.openxmlformats.org/officeDocument/2006/relationships/image" Target="../media/image88.png"/><Relationship Id="rId203" Type="http://schemas.openxmlformats.org/officeDocument/2006/relationships/image" Target="../media/image90.png"/><Relationship Id="rId19" Type="http://schemas.openxmlformats.org/officeDocument/2006/relationships/slide" Target="slide14.xml"/><Relationship Id="rId224" Type="http://schemas.openxmlformats.org/officeDocument/2006/relationships/hyperlink" Target="../../&#49888;&#50557;PPT/46%20&#44256;&#47536;&#46020;&#51204;&#49436;/&#44256;&#47536;&#46020;&#51204;&#49436;.pptx" TargetMode="External"/><Relationship Id="rId245" Type="http://schemas.openxmlformats.org/officeDocument/2006/relationships/image" Target="../media/image111.png"/><Relationship Id="rId266" Type="http://schemas.openxmlformats.org/officeDocument/2006/relationships/image" Target="../media/image125.png"/><Relationship Id="rId30" Type="http://schemas.openxmlformats.org/officeDocument/2006/relationships/hyperlink" Target="&#50696;&#47112;&#48120;&#50556;27&#51109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&#50696;&#47112;&#48120;&#50556;40&#51109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18&#50853;&#44592;/&#50853;&#44592;.pptx" TargetMode="External"/><Relationship Id="rId51" Type="http://schemas.openxmlformats.org/officeDocument/2006/relationships/image" Target="../media/image14.png"/><Relationship Id="rId72" Type="http://schemas.openxmlformats.org/officeDocument/2006/relationships/hyperlink" Target="&#50696;&#47112;&#48120;&#50556;21&#51109;.pptx" TargetMode="External"/><Relationship Id="rId93" Type="http://schemas.openxmlformats.org/officeDocument/2006/relationships/image" Target="../media/image35.png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14" Type="http://schemas.openxmlformats.org/officeDocument/2006/relationships/hyperlink" Target="../../&#49888;&#50557;PPT/41%20&#47560;&#44032;&#48373;&#51020;/&#47560;&#44032;&#48373;&#51020;.pptx" TargetMode="External"/><Relationship Id="rId235" Type="http://schemas.openxmlformats.org/officeDocument/2006/relationships/image" Target="../media/image106.png"/><Relationship Id="rId256" Type="http://schemas.openxmlformats.org/officeDocument/2006/relationships/hyperlink" Target="../../&#49888;&#50557;PPT/62%20&#50836;&#54620;&#51068;&#49436;/&#50836;&#54620;&#51068;&#49436;.pptx" TargetMode="External"/><Relationship Id="rId116" Type="http://schemas.openxmlformats.org/officeDocument/2006/relationships/hyperlink" Target="&#50696;&#47112;&#48120;&#50556;45&#51109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../13&#50669;&#45824;&#49345;/&#50669;&#45824;&#49345;.pptx" TargetMode="External"/><Relationship Id="rId20" Type="http://schemas.openxmlformats.org/officeDocument/2006/relationships/slide" Target="slide15.xml"/><Relationship Id="rId41" Type="http://schemas.openxmlformats.org/officeDocument/2006/relationships/image" Target="../media/image9.png"/><Relationship Id="rId62" Type="http://schemas.openxmlformats.org/officeDocument/2006/relationships/hyperlink" Target="&#50696;&#47112;&#48120;&#50556;16&#51109;.pptx" TargetMode="External"/><Relationship Id="rId83" Type="http://schemas.openxmlformats.org/officeDocument/2006/relationships/image" Target="../media/image30.png"/><Relationship Id="rId179" Type="http://schemas.openxmlformats.org/officeDocument/2006/relationships/image" Target="../media/image78.png"/><Relationship Id="rId190" Type="http://schemas.openxmlformats.org/officeDocument/2006/relationships/hyperlink" Target="../29&#50836;&#50648;/&#50836;&#50648;.pptx" TargetMode="External"/><Relationship Id="rId204" Type="http://schemas.openxmlformats.org/officeDocument/2006/relationships/hyperlink" Target="../36&#49828;&#48148;&#45264;/&#49828;&#48148;&#45264;.pptx" TargetMode="External"/><Relationship Id="rId225" Type="http://schemas.openxmlformats.org/officeDocument/2006/relationships/image" Target="../media/image101.png"/><Relationship Id="rId246" Type="http://schemas.openxmlformats.org/officeDocument/2006/relationships/hyperlink" Target="../../&#49888;&#50557;PPT/57%20&#48716;&#47112;&#47788;&#49436;/&#48716;&#47112;&#47788;&#49436;1&#51109;.pptx" TargetMode="External"/><Relationship Id="rId106" Type="http://schemas.openxmlformats.org/officeDocument/2006/relationships/hyperlink" Target="&#50696;&#47112;&#48120;&#50556;39&#51109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50696;&#47112;&#48120;&#50556;11&#51109;.pptx" TargetMode="External"/><Relationship Id="rId73" Type="http://schemas.openxmlformats.org/officeDocument/2006/relationships/image" Target="../media/image25.png"/><Relationship Id="rId94" Type="http://schemas.openxmlformats.org/officeDocument/2006/relationships/hyperlink" Target="&#50696;&#47112;&#48120;&#50556;33&#51109;.pptx" TargetMode="External"/><Relationship Id="rId148" Type="http://schemas.openxmlformats.org/officeDocument/2006/relationships/hyperlink" Target="../08&#47355;&#44592;/&#47355;&#44592;.pptx" TargetMode="External"/><Relationship Id="rId169" Type="http://schemas.openxmlformats.org/officeDocument/2006/relationships/image" Target="../media/image73.png"/><Relationship Id="rId4" Type="http://schemas.openxmlformats.org/officeDocument/2006/relationships/slide" Target="slide2.xml"/><Relationship Id="rId180" Type="http://schemas.openxmlformats.org/officeDocument/2006/relationships/hyperlink" Target="../24&#50696;&#47112;&#48120;&#50556;/&#50696;&#47112;&#48120;&#50556;.pptx" TargetMode="External"/><Relationship Id="rId215" Type="http://schemas.openxmlformats.org/officeDocument/2006/relationships/image" Target="../media/image96.png"/><Relationship Id="rId23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57" Type="http://schemas.openxmlformats.org/officeDocument/2006/relationships/image" Target="../media/image117.png"/><Relationship Id="rId42" Type="http://schemas.openxmlformats.org/officeDocument/2006/relationships/hyperlink" Target="&#50696;&#47112;&#48120;&#50556;06&#51109;.pptx" TargetMode="External"/><Relationship Id="rId84" Type="http://schemas.openxmlformats.org/officeDocument/2006/relationships/hyperlink" Target="&#50696;&#47112;&#48120;&#50556;28&#51109;.pptx" TargetMode="External"/><Relationship Id="rId138" Type="http://schemas.openxmlformats.org/officeDocument/2006/relationships/hyperlink" Target="../03&#47112;&#50948;&#44592;/&#47112;&#50948;&#44592;.pptx" TargetMode="External"/><Relationship Id="rId191" Type="http://schemas.openxmlformats.org/officeDocument/2006/relationships/image" Target="../media/image84.png"/><Relationship Id="rId205" Type="http://schemas.openxmlformats.org/officeDocument/2006/relationships/image" Target="../media/image91.png"/><Relationship Id="rId247" Type="http://schemas.openxmlformats.org/officeDocument/2006/relationships/image" Target="../media/image112.png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6.xml"/><Relationship Id="rId63" Type="http://schemas.openxmlformats.org/officeDocument/2006/relationships/image" Target="../media/image20.png"/><Relationship Id="rId159" Type="http://schemas.openxmlformats.org/officeDocument/2006/relationships/image" Target="../media/image68.png"/><Relationship Id="rId170" Type="http://schemas.openxmlformats.org/officeDocument/2006/relationships/hyperlink" Target="../19&#49884;&#54200;/&#49884;&#54200;.pptx" TargetMode="External"/><Relationship Id="rId226" Type="http://schemas.openxmlformats.org/officeDocument/2006/relationships/hyperlink" Target="../../&#49888;&#50557;PPT/47%20&#44256;&#47536;&#46020;&#54980;&#49436;/&#44256;&#47536;&#46020;&#54980;&#49436;.pptx" TargetMode="External"/><Relationship Id="rId107" Type="http://schemas.openxmlformats.org/officeDocument/2006/relationships/image" Target="../media/image42.png"/><Relationship Id="rId11" Type="http://schemas.openxmlformats.org/officeDocument/2006/relationships/slide" Target="slide25.xml"/><Relationship Id="rId32" Type="http://schemas.openxmlformats.org/officeDocument/2006/relationships/hyperlink" Target="&#50696;&#47112;&#48120;&#50556;01&#51109;.pptx" TargetMode="External"/><Relationship Id="rId53" Type="http://schemas.openxmlformats.org/officeDocument/2006/relationships/image" Target="../media/image15.png"/><Relationship Id="rId74" Type="http://schemas.openxmlformats.org/officeDocument/2006/relationships/hyperlink" Target="&#50696;&#47112;&#48120;&#50556;22&#51109;.pptx" TargetMode="External"/><Relationship Id="rId128" Type="http://schemas.openxmlformats.org/officeDocument/2006/relationships/hyperlink" Target="&#50696;&#47112;&#48120;&#50556;50&#51109;.pptx" TargetMode="External"/><Relationship Id="rId149" Type="http://schemas.openxmlformats.org/officeDocument/2006/relationships/image" Target="../media/image63.png"/><Relationship Id="rId5" Type="http://schemas.openxmlformats.org/officeDocument/2006/relationships/slide" Target="slide22.xml"/><Relationship Id="rId95" Type="http://schemas.openxmlformats.org/officeDocument/2006/relationships/image" Target="../media/image36.png"/><Relationship Id="rId160" Type="http://schemas.openxmlformats.org/officeDocument/2006/relationships/hyperlink" Target="../14&#50669;&#45824;&#54616;/&#50669;&#45824;&#54616;.pptx" TargetMode="External"/><Relationship Id="rId181" Type="http://schemas.openxmlformats.org/officeDocument/2006/relationships/image" Target="../media/image79.png"/><Relationship Id="rId216" Type="http://schemas.openxmlformats.org/officeDocument/2006/relationships/hyperlink" Target="../../&#49888;&#50557;PPT/42%20&#45572;&#44032;&#48373;&#51020;/&#45572;&#44032;&#48373;&#51020;.pptx" TargetMode="External"/><Relationship Id="rId237" Type="http://schemas.openxmlformats.org/officeDocument/2006/relationships/image" Target="../media/image107.png"/><Relationship Id="rId258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17.xml"/><Relationship Id="rId43" Type="http://schemas.openxmlformats.org/officeDocument/2006/relationships/image" Target="../media/image10.png"/><Relationship Id="rId64" Type="http://schemas.openxmlformats.org/officeDocument/2006/relationships/hyperlink" Target="&#50696;&#47112;&#48120;&#50556;17&#51109;.pptx" TargetMode="External"/><Relationship Id="rId118" Type="http://schemas.openxmlformats.org/officeDocument/2006/relationships/hyperlink" Target="&#50696;&#47112;&#48120;&#50556;44&#51109;.pptx" TargetMode="External"/><Relationship Id="rId139" Type="http://schemas.openxmlformats.org/officeDocument/2006/relationships/image" Target="../media/image58.png"/><Relationship Id="rId85" Type="http://schemas.openxmlformats.org/officeDocument/2006/relationships/image" Target="../media/image31.png"/><Relationship Id="rId150" Type="http://schemas.openxmlformats.org/officeDocument/2006/relationships/hyperlink" Target="../09&#49324;&#47924;&#50648;&#49345;/&#49324;&#47924;&#50648;&#49345;.pptx" TargetMode="External"/><Relationship Id="rId171" Type="http://schemas.openxmlformats.org/officeDocument/2006/relationships/image" Target="../media/image74.png"/><Relationship Id="rId192" Type="http://schemas.openxmlformats.org/officeDocument/2006/relationships/hyperlink" Target="../30&#50500;&#47784;&#49828;/&#50500;&#47784;&#49828;.pptx" TargetMode="External"/><Relationship Id="rId206" Type="http://schemas.openxmlformats.org/officeDocument/2006/relationships/hyperlink" Target="../37&#54617;&#44060;/&#54617;&#44060;.pptx" TargetMode="External"/><Relationship Id="rId227" Type="http://schemas.openxmlformats.org/officeDocument/2006/relationships/image" Target="../media/image102.png"/><Relationship Id="rId248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&#50696;&#47112;&#48120;&#50556;49&#51109;.pptx" TargetMode="External"/><Relationship Id="rId129" Type="http://schemas.openxmlformats.org/officeDocument/2006/relationships/image" Target="../media/image53.png"/><Relationship Id="rId54" Type="http://schemas.openxmlformats.org/officeDocument/2006/relationships/hyperlink" Target="&#50696;&#47112;&#48120;&#50556;12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&#50696;&#47112;&#48120;&#50556;34&#51109;.pptx" TargetMode="External"/><Relationship Id="rId140" Type="http://schemas.openxmlformats.org/officeDocument/2006/relationships/hyperlink" Target="../04&#48124;&#49688;&#44592;/&#48124;&#49688;&#44592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25&#50696;&#47112;&#48120;&#50556;&#50528;&#44032;/&#50696;&#47112;&#48120;&#50556;&#50528;&#44032;.pptx" TargetMode="External"/><Relationship Id="rId217" Type="http://schemas.openxmlformats.org/officeDocument/2006/relationships/image" Target="../media/image97.png"/><Relationship Id="rId6" Type="http://schemas.openxmlformats.org/officeDocument/2006/relationships/slide" Target="slide3.xml"/><Relationship Id="rId23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59" Type="http://schemas.openxmlformats.org/officeDocument/2006/relationships/image" Target="../media/image118.png"/><Relationship Id="rId23" Type="http://schemas.openxmlformats.org/officeDocument/2006/relationships/slide" Target="slide18.xml"/><Relationship Id="rId119" Type="http://schemas.openxmlformats.org/officeDocument/2006/relationships/image" Target="../media/image48.png"/><Relationship Id="rId44" Type="http://schemas.openxmlformats.org/officeDocument/2006/relationships/hyperlink" Target="&#50696;&#47112;&#48120;&#50556;07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&#50696;&#47112;&#48120;&#50556;29&#51109;.pptx" TargetMode="External"/><Relationship Id="rId130" Type="http://schemas.openxmlformats.org/officeDocument/2006/relationships/hyperlink" Target="&#50696;&#47112;&#48120;&#50556;51&#51109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20&#51104;&#50616;/&#51104;&#50616;.pptx" TargetMode="External"/><Relationship Id="rId193" Type="http://schemas.openxmlformats.org/officeDocument/2006/relationships/image" Target="../media/image85.png"/><Relationship Id="rId207" Type="http://schemas.openxmlformats.org/officeDocument/2006/relationships/image" Target="../media/image92.png"/><Relationship Id="rId228" Type="http://schemas.openxmlformats.org/officeDocument/2006/relationships/hyperlink" Target="../../&#49888;&#50557;PPT/48%20&#44040;&#46972;&#46356;&#50500;&#49436;/&#44040;&#46972;&#46356;&#50500;&#49436;.pptx" TargetMode="External"/><Relationship Id="rId249" Type="http://schemas.openxmlformats.org/officeDocument/2006/relationships/image" Target="../media/image113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260" Type="http://schemas.openxmlformats.org/officeDocument/2006/relationships/hyperlink" Target="../../&#49888;&#50557;PPT/64%20&#50836;&#54620;&#49340;&#49436;/&#50836;&#54620;&#49340;&#49436;1&#51109;.pptx" TargetMode="External"/><Relationship Id="rId34" Type="http://schemas.openxmlformats.org/officeDocument/2006/relationships/hyperlink" Target="&#50696;&#47112;&#48120;&#50556;0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&#50696;&#47112;&#48120;&#50556;23&#51109;.pptx" TargetMode="External"/><Relationship Id="rId97" Type="http://schemas.openxmlformats.org/officeDocument/2006/relationships/image" Target="../media/image37.png"/><Relationship Id="rId120" Type="http://schemas.openxmlformats.org/officeDocument/2006/relationships/hyperlink" Target="&#50696;&#47112;&#48120;&#50556;43&#51109;.pptx" TargetMode="External"/><Relationship Id="rId141" Type="http://schemas.openxmlformats.org/officeDocument/2006/relationships/image" Target="../media/image59.png"/><Relationship Id="rId7" Type="http://schemas.openxmlformats.org/officeDocument/2006/relationships/slide" Target="slide23.xml"/><Relationship Id="rId162" Type="http://schemas.openxmlformats.org/officeDocument/2006/relationships/hyperlink" Target="../15&#50640;&#49828;&#46972;/&#50640;&#49828;&#46972;.pptx" TargetMode="External"/><Relationship Id="rId183" Type="http://schemas.openxmlformats.org/officeDocument/2006/relationships/image" Target="../media/image80.png"/><Relationship Id="rId218" Type="http://schemas.openxmlformats.org/officeDocument/2006/relationships/hyperlink" Target="../../&#49888;&#50557;PPT/43%20&#50836;&#54620;&#48373;&#51020;/&#50836;&#54620;&#48373;&#51020;.pptx" TargetMode="External"/><Relationship Id="rId239" Type="http://schemas.openxmlformats.org/officeDocument/2006/relationships/image" Target="../media/image108.png"/><Relationship Id="rId250" Type="http://schemas.openxmlformats.org/officeDocument/2006/relationships/hyperlink" Target="../../&#49888;&#50557;PPT/59%20&#50556;&#44256;&#48372;&#49436;/&#50556;&#44256;&#48372;&#49436;.pptx" TargetMode="External"/><Relationship Id="rId24" Type="http://schemas.openxmlformats.org/officeDocument/2006/relationships/slide" Target="slide19.xml"/><Relationship Id="rId45" Type="http://schemas.openxmlformats.org/officeDocument/2006/relationships/image" Target="../media/image11.png"/><Relationship Id="rId66" Type="http://schemas.openxmlformats.org/officeDocument/2006/relationships/hyperlink" Target="&#50696;&#47112;&#48120;&#50556;18&#51109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&#50696;&#47112;&#48120;&#50556;48&#51109;.pptx" TargetMode="External"/><Relationship Id="rId131" Type="http://schemas.openxmlformats.org/officeDocument/2006/relationships/image" Target="../media/image54.png"/><Relationship Id="rId152" Type="http://schemas.openxmlformats.org/officeDocument/2006/relationships/hyperlink" Target="../10&#49324;&#47924;&#50648;&#54616;/&#49324;&#47924;&#50648;&#54616;.pptx" TargetMode="External"/><Relationship Id="rId173" Type="http://schemas.openxmlformats.org/officeDocument/2006/relationships/image" Target="../media/image75.png"/><Relationship Id="rId194" Type="http://schemas.openxmlformats.org/officeDocument/2006/relationships/hyperlink" Target="../31&#50724;&#48148;&#45852;/&#50724;&#48148;&#45852;1&#51109;.pptx" TargetMode="External"/><Relationship Id="rId208" Type="http://schemas.openxmlformats.org/officeDocument/2006/relationships/hyperlink" Target="../38&#49828;&#44032;&#47028;/&#49828;&#44032;&#47028;.pptx" TargetMode="External"/><Relationship Id="rId229" Type="http://schemas.openxmlformats.org/officeDocument/2006/relationships/image" Target="../media/image103.png"/><Relationship Id="rId240" Type="http://schemas.openxmlformats.org/officeDocument/2006/relationships/hyperlink" Target="../../&#49888;&#50557;PPT/54%20&#46356;&#47784;&#45936;&#51204;&#49436;/&#46356;&#47784;&#45936;&#51204;&#49436;.pptx" TargetMode="External"/><Relationship Id="rId261" Type="http://schemas.openxmlformats.org/officeDocument/2006/relationships/image" Target="../media/image119.png"/><Relationship Id="rId14" Type="http://schemas.openxmlformats.org/officeDocument/2006/relationships/slide" Target="slide9.xml"/><Relationship Id="rId35" Type="http://schemas.openxmlformats.org/officeDocument/2006/relationships/image" Target="../media/image6.png"/><Relationship Id="rId56" Type="http://schemas.openxmlformats.org/officeDocument/2006/relationships/hyperlink" Target="&#50696;&#47112;&#48120;&#50556;13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&#50696;&#47112;&#48120;&#50556;36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0696;&#47112;&#48120;&#50556;35&#51109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../05&#49888;&#47749;&#44592;/&#49888;&#47749;&#44592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26&#50640;&#49828;&#44180;/&#50640;&#49828;&#44180;.pptx" TargetMode="External"/><Relationship Id="rId219" Type="http://schemas.openxmlformats.org/officeDocument/2006/relationships/image" Target="../media/image98.png"/><Relationship Id="rId230" Type="http://schemas.openxmlformats.org/officeDocument/2006/relationships/hyperlink" Target="../../&#49888;&#50557;PPT/49%20&#50640;&#48288;&#49548;&#49436;/&#50640;&#48288;&#49548;&#49436;.pptx" TargetMode="External"/><Relationship Id="rId251" Type="http://schemas.openxmlformats.org/officeDocument/2006/relationships/image" Target="../media/image114.png"/><Relationship Id="rId25" Type="http://schemas.openxmlformats.org/officeDocument/2006/relationships/slide" Target="slide20.xml"/><Relationship Id="rId46" Type="http://schemas.openxmlformats.org/officeDocument/2006/relationships/hyperlink" Target="&#50696;&#47112;&#48120;&#50556;08&#51109;.pptx" TargetMode="External"/><Relationship Id="rId67" Type="http://schemas.openxmlformats.org/officeDocument/2006/relationships/image" Target="../media/image22.png"/><Relationship Id="rId88" Type="http://schemas.openxmlformats.org/officeDocument/2006/relationships/hyperlink" Target="&#50696;&#47112;&#48120;&#50556;30&#51109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&#50696;&#47112;&#48120;&#50556;52&#51109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21&#51204;&#46020;&#49436;/&#51204;&#46020;&#49436;.pptx" TargetMode="External"/><Relationship Id="rId195" Type="http://schemas.openxmlformats.org/officeDocument/2006/relationships/image" Target="../media/image86.png"/><Relationship Id="rId209" Type="http://schemas.openxmlformats.org/officeDocument/2006/relationships/image" Target="../media/image93.png"/><Relationship Id="rId220" Type="http://schemas.openxmlformats.org/officeDocument/2006/relationships/hyperlink" Target="../../&#49888;&#50557;PPT/44%20&#49324;&#46020;&#54665;&#51204;/&#49324;&#46020;&#54665;&#51204;.pptx" TargetMode="External"/><Relationship Id="rId241" Type="http://schemas.openxmlformats.org/officeDocument/2006/relationships/image" Target="../media/image109.png"/><Relationship Id="rId15" Type="http://schemas.openxmlformats.org/officeDocument/2006/relationships/slide" Target="slide10.xml"/><Relationship Id="rId36" Type="http://schemas.openxmlformats.org/officeDocument/2006/relationships/hyperlink" Target="&#50696;&#47112;&#48120;&#50556;03&#51109;.pptx" TargetMode="External"/><Relationship Id="rId57" Type="http://schemas.openxmlformats.org/officeDocument/2006/relationships/image" Target="../media/image17.png"/><Relationship Id="rId262" Type="http://schemas.openxmlformats.org/officeDocument/2006/relationships/hyperlink" Target="../../&#49888;&#50557;PPT/65%20&#50976;&#45796;&#49436;/&#50976;&#45796;&#49436;1&#51109;.pptx" TargetMode="External"/><Relationship Id="rId78" Type="http://schemas.openxmlformats.org/officeDocument/2006/relationships/hyperlink" Target="&#50696;&#47112;&#48120;&#50556;24&#51109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&#50696;&#47112;&#48120;&#50556;42&#51109;.pptx" TargetMode="External"/><Relationship Id="rId143" Type="http://schemas.openxmlformats.org/officeDocument/2006/relationships/image" Target="../media/image60.png"/><Relationship Id="rId164" Type="http://schemas.openxmlformats.org/officeDocument/2006/relationships/hyperlink" Target="../16&#45712;&#54756;&#48120;&#50556;/&#45712;&#54756;&#48120;&#50556;.pptx" TargetMode="External"/><Relationship Id="rId185" Type="http://schemas.openxmlformats.org/officeDocument/2006/relationships/image" Target="../media/image81.png"/><Relationship Id="rId9" Type="http://schemas.openxmlformats.org/officeDocument/2006/relationships/slide" Target="slide24.xml"/><Relationship Id="rId210" Type="http://schemas.openxmlformats.org/officeDocument/2006/relationships/hyperlink" Target="../39&#47568;&#46972;&#44592;/&#47568;&#46972;&#44592;.pptx" TargetMode="External"/><Relationship Id="rId26" Type="http://schemas.openxmlformats.org/officeDocument/2006/relationships/slide" Target="slide8.xml"/><Relationship Id="rId231" Type="http://schemas.openxmlformats.org/officeDocument/2006/relationships/image" Target="../media/image104.png"/><Relationship Id="rId252" Type="http://schemas.openxmlformats.org/officeDocument/2006/relationships/hyperlink" Target="../../&#49888;&#50557;PPT/60%20&#48288;&#46300;&#47196;&#51204;&#49436;/&#48288;&#46300;&#47196;&#51204;&#49436;.pptx" TargetMode="External"/><Relationship Id="rId47" Type="http://schemas.openxmlformats.org/officeDocument/2006/relationships/image" Target="../media/image12.png"/><Relationship Id="rId68" Type="http://schemas.openxmlformats.org/officeDocument/2006/relationships/hyperlink" Target="&#50696;&#47112;&#48120;&#50556;19&#51109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&#50696;&#47112;&#48120;&#50556;47&#51109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../12&#50676;&#50773;&#44592;&#54616;/&#50676;&#50773;&#44592;&#54616;.pptx" TargetMode="External"/><Relationship Id="rId175" Type="http://schemas.openxmlformats.org/officeDocument/2006/relationships/image" Target="../media/image76.png"/><Relationship Id="rId196" Type="http://schemas.openxmlformats.org/officeDocument/2006/relationships/hyperlink" Target="../32&#50836;&#45208;/&#50836;&#45208;.pptx" TargetMode="External"/><Relationship Id="rId200" Type="http://schemas.openxmlformats.org/officeDocument/2006/relationships/hyperlink" Target="../34&#45208;&#54996;/&#45208;&#54996;.pptx" TargetMode="External"/><Relationship Id="rId16" Type="http://schemas.openxmlformats.org/officeDocument/2006/relationships/slide" Target="slide11.xml"/><Relationship Id="rId221" Type="http://schemas.openxmlformats.org/officeDocument/2006/relationships/image" Target="../media/image99.png"/><Relationship Id="rId242" Type="http://schemas.openxmlformats.org/officeDocument/2006/relationships/hyperlink" Target="../../&#49888;&#50557;PPT/55%20&#46356;&#47784;&#45936;&#54980;&#49436;/&#46356;&#47784;&#45936;&#54980;&#49436;.pptx" TargetMode="External"/><Relationship Id="rId263" Type="http://schemas.openxmlformats.org/officeDocument/2006/relationships/image" Target="../media/image120.png"/><Relationship Id="rId37" Type="http://schemas.openxmlformats.org/officeDocument/2006/relationships/image" Target="../media/image7.png"/><Relationship Id="rId58" Type="http://schemas.openxmlformats.org/officeDocument/2006/relationships/hyperlink" Target="&#50696;&#47112;&#48120;&#50556;14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&#50696;&#47112;&#48120;&#50556;37&#51109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../06&#50668;&#54840;&#49688;&#50500;/&#50668;&#54840;&#49688;&#50500;.pptx" TargetMode="External"/><Relationship Id="rId90" Type="http://schemas.openxmlformats.org/officeDocument/2006/relationships/hyperlink" Target="&#50696;&#47112;&#48120;&#50556;31&#51109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27&#45796;&#45768;&#50648;/&#45796;&#45768;&#50648;.pptx" TargetMode="External"/><Relationship Id="rId211" Type="http://schemas.openxmlformats.org/officeDocument/2006/relationships/image" Target="../media/image94.png"/><Relationship Id="rId232" Type="http://schemas.openxmlformats.org/officeDocument/2006/relationships/hyperlink" Target="../../&#49888;&#50557;PPT/50%20&#48716;&#47549;&#48372;&#49436;/&#48716;&#47549;&#48372;&#49436;.pptx" TargetMode="External"/><Relationship Id="rId253" Type="http://schemas.openxmlformats.org/officeDocument/2006/relationships/image" Target="../media/image115.png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hyperlink" Target="&#50696;&#47112;&#48120;&#50556;09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../02&#52636;&#50528;&#44413;&#44592;/&#52636;&#50528;&#44413;&#44592;.pptx" TargetMode="External"/><Relationship Id="rId80" Type="http://schemas.openxmlformats.org/officeDocument/2006/relationships/hyperlink" Target="&#50696;&#47112;&#48120;&#50556;25&#51109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22&#50500;&#44032;/&#50500;&#44032;.pptx" TargetMode="External"/><Relationship Id="rId197" Type="http://schemas.openxmlformats.org/officeDocument/2006/relationships/image" Target="../media/image87.png"/><Relationship Id="rId201" Type="http://schemas.openxmlformats.org/officeDocument/2006/relationships/image" Target="../media/image89.png"/><Relationship Id="rId222" Type="http://schemas.openxmlformats.org/officeDocument/2006/relationships/hyperlink" Target="../../&#49888;&#50557;PPT/45%20&#47196;&#47560;&#49436;/&#47196;&#47560;&#49436;.pptx" TargetMode="External"/><Relationship Id="rId243" Type="http://schemas.openxmlformats.org/officeDocument/2006/relationships/image" Target="../media/image110.png"/><Relationship Id="rId264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12.xml"/><Relationship Id="rId38" Type="http://schemas.openxmlformats.org/officeDocument/2006/relationships/hyperlink" Target="&#50696;&#47112;&#48120;&#50556;04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&#50696;&#47112;&#48120;&#50556;41&#51109;.pptx" TargetMode="External"/><Relationship Id="rId70" Type="http://schemas.openxmlformats.org/officeDocument/2006/relationships/hyperlink" Target="&#50696;&#47112;&#48120;&#50556;20&#51109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17&#50640;&#49828;&#45908;/&#50640;&#49828;&#45908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40%20&#47560;&#53468;&#48373;&#51020;/&#47560;&#53468;&#48373;&#51020;.pptx" TargetMode="External"/><Relationship Id="rId233" Type="http://schemas.openxmlformats.org/officeDocument/2006/relationships/image" Target="../media/image105.png"/><Relationship Id="rId254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image" Target="../media/image2.png"/><Relationship Id="rId49" Type="http://schemas.openxmlformats.org/officeDocument/2006/relationships/image" Target="../media/image13.png"/><Relationship Id="rId114" Type="http://schemas.openxmlformats.org/officeDocument/2006/relationships/hyperlink" Target="&#50696;&#47112;&#48120;&#50556;46&#51109;.pptx" TargetMode="External"/><Relationship Id="rId60" Type="http://schemas.openxmlformats.org/officeDocument/2006/relationships/hyperlink" Target="&#50696;&#47112;&#48120;&#50556;15&#51109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../11&#50676;&#50773;&#44592;&#49345;/&#50676;&#50773;&#44592;&#49345;.pptx" TargetMode="External"/><Relationship Id="rId177" Type="http://schemas.openxmlformats.org/officeDocument/2006/relationships/image" Target="../media/image77.png"/><Relationship Id="rId198" Type="http://schemas.openxmlformats.org/officeDocument/2006/relationships/hyperlink" Target="../33&#48120;&#44032;/&#48120;&#44032;.pptx" TargetMode="External"/><Relationship Id="rId202" Type="http://schemas.openxmlformats.org/officeDocument/2006/relationships/hyperlink" Target="../35&#54616;&#48149;&#44397;/&#54616;&#48149;&#44397;.pptx" TargetMode="External"/><Relationship Id="rId223" Type="http://schemas.openxmlformats.org/officeDocument/2006/relationships/image" Target="../media/image100.png"/><Relationship Id="rId244" Type="http://schemas.openxmlformats.org/officeDocument/2006/relationships/hyperlink" Target="../../&#49888;&#50557;PPT/56%20&#46356;&#46020;&#49436;/&#46356;&#46020;&#49436;.pptx" TargetMode="External"/><Relationship Id="rId18" Type="http://schemas.openxmlformats.org/officeDocument/2006/relationships/slide" Target="slide13.xml"/><Relationship Id="rId39" Type="http://schemas.openxmlformats.org/officeDocument/2006/relationships/image" Target="../media/image8.png"/><Relationship Id="rId265" Type="http://schemas.openxmlformats.org/officeDocument/2006/relationships/image" Target="../media/image121.png"/><Relationship Id="rId50" Type="http://schemas.openxmlformats.org/officeDocument/2006/relationships/hyperlink" Target="&#50696;&#47112;&#48120;&#50556;10&#51109;.pptx" TargetMode="External"/><Relationship Id="rId104" Type="http://schemas.openxmlformats.org/officeDocument/2006/relationships/hyperlink" Target="&#50696;&#47112;&#48120;&#50556;38&#51109;.pptx" TargetMode="External"/><Relationship Id="rId125" Type="http://schemas.openxmlformats.org/officeDocument/2006/relationships/image" Target="../media/image51.png"/><Relationship Id="rId146" Type="http://schemas.openxmlformats.org/officeDocument/2006/relationships/hyperlink" Target="../07&#49324;&#49324;&#44592;/&#49324;&#49324;&#44592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28&#54840;&#49464;&#50500;/&#54840;&#49464;&#50500;.pptx" TargetMode="External"/><Relationship Id="rId71" Type="http://schemas.openxmlformats.org/officeDocument/2006/relationships/image" Target="../media/image24.png"/><Relationship Id="rId92" Type="http://schemas.openxmlformats.org/officeDocument/2006/relationships/hyperlink" Target="&#50696;&#47112;&#48120;&#50556;32&#51109;.pptx" TargetMode="External"/><Relationship Id="rId213" Type="http://schemas.openxmlformats.org/officeDocument/2006/relationships/image" Target="../media/image95.png"/><Relationship Id="rId234" Type="http://schemas.openxmlformats.org/officeDocument/2006/relationships/hyperlink" Target="../../&#49888;&#50557;PPT/51%20&#44264;&#47196;&#49352;&#49436;/&#44264;&#47196;&#49352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55" Type="http://schemas.openxmlformats.org/officeDocument/2006/relationships/image" Target="../media/image116.png"/><Relationship Id="rId40" Type="http://schemas.openxmlformats.org/officeDocument/2006/relationships/hyperlink" Target="&#50696;&#47112;&#48120;&#50556;05&#51109;.pptx" TargetMode="External"/><Relationship Id="rId115" Type="http://schemas.openxmlformats.org/officeDocument/2006/relationships/image" Target="../media/image46.png"/><Relationship Id="rId136" Type="http://schemas.openxmlformats.org/officeDocument/2006/relationships/hyperlink" Target="&#52285;&#49464;&#44592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23&#51060;&#49324;&#50556;/&#51060;&#49324;&#50556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&#50696;&#47112;&#48120;&#50556;26&#51109;.pptx" TargetMode="External"/><Relationship Id="rId199" Type="http://schemas.openxmlformats.org/officeDocument/2006/relationships/image" Target="../media/image88.png"/><Relationship Id="rId203" Type="http://schemas.openxmlformats.org/officeDocument/2006/relationships/image" Target="../media/image90.png"/><Relationship Id="rId19" Type="http://schemas.openxmlformats.org/officeDocument/2006/relationships/slide" Target="slide14.xml"/><Relationship Id="rId224" Type="http://schemas.openxmlformats.org/officeDocument/2006/relationships/hyperlink" Target="../../&#49888;&#50557;PPT/46%20&#44256;&#47536;&#46020;&#51204;&#49436;/&#44256;&#47536;&#46020;&#51204;&#49436;.pptx" TargetMode="External"/><Relationship Id="rId245" Type="http://schemas.openxmlformats.org/officeDocument/2006/relationships/image" Target="../media/image111.png"/><Relationship Id="rId266" Type="http://schemas.openxmlformats.org/officeDocument/2006/relationships/image" Target="../media/image126.png"/><Relationship Id="rId30" Type="http://schemas.openxmlformats.org/officeDocument/2006/relationships/hyperlink" Target="&#50696;&#47112;&#48120;&#50556;27&#51109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&#50696;&#47112;&#48120;&#50556;40&#51109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18&#50853;&#44592;/&#50853;&#44592;.pptx" TargetMode="External"/><Relationship Id="rId51" Type="http://schemas.openxmlformats.org/officeDocument/2006/relationships/image" Target="../media/image14.png"/><Relationship Id="rId72" Type="http://schemas.openxmlformats.org/officeDocument/2006/relationships/hyperlink" Target="&#50696;&#47112;&#48120;&#50556;21&#51109;.pptx" TargetMode="External"/><Relationship Id="rId93" Type="http://schemas.openxmlformats.org/officeDocument/2006/relationships/image" Target="../media/image35.png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14" Type="http://schemas.openxmlformats.org/officeDocument/2006/relationships/hyperlink" Target="../../&#49888;&#50557;PPT/41%20&#47560;&#44032;&#48373;&#51020;/&#47560;&#44032;&#48373;&#51020;.pptx" TargetMode="External"/><Relationship Id="rId235" Type="http://schemas.openxmlformats.org/officeDocument/2006/relationships/image" Target="../media/image106.png"/><Relationship Id="rId256" Type="http://schemas.openxmlformats.org/officeDocument/2006/relationships/hyperlink" Target="../../&#49888;&#50557;PPT/62%20&#50836;&#54620;&#51068;&#49436;/&#50836;&#54620;&#51068;&#49436;.pptx" TargetMode="External"/><Relationship Id="rId116" Type="http://schemas.openxmlformats.org/officeDocument/2006/relationships/hyperlink" Target="&#50696;&#47112;&#48120;&#50556;45&#51109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../13&#50669;&#45824;&#49345;/&#50669;&#45824;&#49345;.pptx" TargetMode="External"/><Relationship Id="rId20" Type="http://schemas.openxmlformats.org/officeDocument/2006/relationships/slide" Target="slide15.xml"/><Relationship Id="rId41" Type="http://schemas.openxmlformats.org/officeDocument/2006/relationships/image" Target="../media/image9.png"/><Relationship Id="rId62" Type="http://schemas.openxmlformats.org/officeDocument/2006/relationships/hyperlink" Target="&#50696;&#47112;&#48120;&#50556;16&#51109;.pptx" TargetMode="External"/><Relationship Id="rId83" Type="http://schemas.openxmlformats.org/officeDocument/2006/relationships/image" Target="../media/image30.png"/><Relationship Id="rId179" Type="http://schemas.openxmlformats.org/officeDocument/2006/relationships/image" Target="../media/image78.png"/><Relationship Id="rId190" Type="http://schemas.openxmlformats.org/officeDocument/2006/relationships/hyperlink" Target="../29&#50836;&#50648;/&#50836;&#50648;.pptx" TargetMode="External"/><Relationship Id="rId204" Type="http://schemas.openxmlformats.org/officeDocument/2006/relationships/hyperlink" Target="../36&#49828;&#48148;&#45264;/&#49828;&#48148;&#45264;.pptx" TargetMode="External"/><Relationship Id="rId225" Type="http://schemas.openxmlformats.org/officeDocument/2006/relationships/image" Target="../media/image101.png"/><Relationship Id="rId246" Type="http://schemas.openxmlformats.org/officeDocument/2006/relationships/hyperlink" Target="../../&#49888;&#50557;PPT/57%20&#48716;&#47112;&#47788;&#49436;/&#48716;&#47112;&#47788;&#49436;1&#51109;.pptx" TargetMode="External"/><Relationship Id="rId106" Type="http://schemas.openxmlformats.org/officeDocument/2006/relationships/hyperlink" Target="&#50696;&#47112;&#48120;&#50556;39&#51109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50696;&#47112;&#48120;&#50556;11&#51109;.pptx" TargetMode="External"/><Relationship Id="rId73" Type="http://schemas.openxmlformats.org/officeDocument/2006/relationships/image" Target="../media/image25.png"/><Relationship Id="rId94" Type="http://schemas.openxmlformats.org/officeDocument/2006/relationships/hyperlink" Target="&#50696;&#47112;&#48120;&#50556;33&#51109;.pptx" TargetMode="External"/><Relationship Id="rId148" Type="http://schemas.openxmlformats.org/officeDocument/2006/relationships/hyperlink" Target="../08&#47355;&#44592;/&#47355;&#44592;.pptx" TargetMode="External"/><Relationship Id="rId169" Type="http://schemas.openxmlformats.org/officeDocument/2006/relationships/image" Target="../media/image73.png"/><Relationship Id="rId4" Type="http://schemas.openxmlformats.org/officeDocument/2006/relationships/slide" Target="slide2.xml"/><Relationship Id="rId180" Type="http://schemas.openxmlformats.org/officeDocument/2006/relationships/hyperlink" Target="../24&#50696;&#47112;&#48120;&#50556;/&#50696;&#47112;&#48120;&#50556;.pptx" TargetMode="External"/><Relationship Id="rId215" Type="http://schemas.openxmlformats.org/officeDocument/2006/relationships/image" Target="../media/image96.png"/><Relationship Id="rId23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57" Type="http://schemas.openxmlformats.org/officeDocument/2006/relationships/image" Target="../media/image117.png"/><Relationship Id="rId42" Type="http://schemas.openxmlformats.org/officeDocument/2006/relationships/hyperlink" Target="&#50696;&#47112;&#48120;&#50556;06&#51109;.pptx" TargetMode="External"/><Relationship Id="rId84" Type="http://schemas.openxmlformats.org/officeDocument/2006/relationships/hyperlink" Target="&#50696;&#47112;&#48120;&#50556;28&#51109;.pptx" TargetMode="External"/><Relationship Id="rId138" Type="http://schemas.openxmlformats.org/officeDocument/2006/relationships/hyperlink" Target="../03&#47112;&#50948;&#44592;/&#47112;&#50948;&#44592;.pptx" TargetMode="External"/><Relationship Id="rId191" Type="http://schemas.openxmlformats.org/officeDocument/2006/relationships/image" Target="../media/image84.png"/><Relationship Id="rId205" Type="http://schemas.openxmlformats.org/officeDocument/2006/relationships/image" Target="../media/image91.png"/><Relationship Id="rId247" Type="http://schemas.openxmlformats.org/officeDocument/2006/relationships/image" Target="../media/image112.png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6.xml"/><Relationship Id="rId63" Type="http://schemas.openxmlformats.org/officeDocument/2006/relationships/image" Target="../media/image20.png"/><Relationship Id="rId159" Type="http://schemas.openxmlformats.org/officeDocument/2006/relationships/image" Target="../media/image68.png"/><Relationship Id="rId170" Type="http://schemas.openxmlformats.org/officeDocument/2006/relationships/hyperlink" Target="../19&#49884;&#54200;/&#49884;&#54200;.pptx" TargetMode="External"/><Relationship Id="rId226" Type="http://schemas.openxmlformats.org/officeDocument/2006/relationships/hyperlink" Target="../../&#49888;&#50557;PPT/47%20&#44256;&#47536;&#46020;&#54980;&#49436;/&#44256;&#47536;&#46020;&#54980;&#49436;.pptx" TargetMode="External"/><Relationship Id="rId107" Type="http://schemas.openxmlformats.org/officeDocument/2006/relationships/image" Target="../media/image42.png"/><Relationship Id="rId11" Type="http://schemas.openxmlformats.org/officeDocument/2006/relationships/slide" Target="slide25.xml"/><Relationship Id="rId32" Type="http://schemas.openxmlformats.org/officeDocument/2006/relationships/hyperlink" Target="&#50696;&#47112;&#48120;&#50556;01&#51109;.pptx" TargetMode="External"/><Relationship Id="rId53" Type="http://schemas.openxmlformats.org/officeDocument/2006/relationships/image" Target="../media/image15.png"/><Relationship Id="rId74" Type="http://schemas.openxmlformats.org/officeDocument/2006/relationships/hyperlink" Target="&#50696;&#47112;&#48120;&#50556;22&#51109;.pptx" TargetMode="External"/><Relationship Id="rId128" Type="http://schemas.openxmlformats.org/officeDocument/2006/relationships/hyperlink" Target="&#50696;&#47112;&#48120;&#50556;50&#51109;.pptx" TargetMode="External"/><Relationship Id="rId149" Type="http://schemas.openxmlformats.org/officeDocument/2006/relationships/image" Target="../media/image63.png"/><Relationship Id="rId5" Type="http://schemas.openxmlformats.org/officeDocument/2006/relationships/slide" Target="slide22.xml"/><Relationship Id="rId95" Type="http://schemas.openxmlformats.org/officeDocument/2006/relationships/image" Target="../media/image36.png"/><Relationship Id="rId160" Type="http://schemas.openxmlformats.org/officeDocument/2006/relationships/hyperlink" Target="../14&#50669;&#45824;&#54616;/&#50669;&#45824;&#54616;.pptx" TargetMode="External"/><Relationship Id="rId181" Type="http://schemas.openxmlformats.org/officeDocument/2006/relationships/image" Target="../media/image79.png"/><Relationship Id="rId216" Type="http://schemas.openxmlformats.org/officeDocument/2006/relationships/hyperlink" Target="../../&#49888;&#50557;PPT/42%20&#45572;&#44032;&#48373;&#51020;/&#45572;&#44032;&#48373;&#51020;.pptx" TargetMode="External"/><Relationship Id="rId237" Type="http://schemas.openxmlformats.org/officeDocument/2006/relationships/image" Target="../media/image107.png"/><Relationship Id="rId258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17.xml"/><Relationship Id="rId43" Type="http://schemas.openxmlformats.org/officeDocument/2006/relationships/image" Target="../media/image10.png"/><Relationship Id="rId64" Type="http://schemas.openxmlformats.org/officeDocument/2006/relationships/hyperlink" Target="&#50696;&#47112;&#48120;&#50556;17&#51109;.pptx" TargetMode="External"/><Relationship Id="rId118" Type="http://schemas.openxmlformats.org/officeDocument/2006/relationships/hyperlink" Target="&#50696;&#47112;&#48120;&#50556;44&#51109;.pptx" TargetMode="External"/><Relationship Id="rId139" Type="http://schemas.openxmlformats.org/officeDocument/2006/relationships/image" Target="../media/image58.png"/><Relationship Id="rId85" Type="http://schemas.openxmlformats.org/officeDocument/2006/relationships/image" Target="../media/image31.png"/><Relationship Id="rId150" Type="http://schemas.openxmlformats.org/officeDocument/2006/relationships/hyperlink" Target="../09&#49324;&#47924;&#50648;&#49345;/&#49324;&#47924;&#50648;&#49345;.pptx" TargetMode="External"/><Relationship Id="rId171" Type="http://schemas.openxmlformats.org/officeDocument/2006/relationships/image" Target="../media/image74.png"/><Relationship Id="rId192" Type="http://schemas.openxmlformats.org/officeDocument/2006/relationships/hyperlink" Target="../30&#50500;&#47784;&#49828;/&#50500;&#47784;&#49828;.pptx" TargetMode="External"/><Relationship Id="rId206" Type="http://schemas.openxmlformats.org/officeDocument/2006/relationships/hyperlink" Target="../37&#54617;&#44060;/&#54617;&#44060;.pptx" TargetMode="External"/><Relationship Id="rId227" Type="http://schemas.openxmlformats.org/officeDocument/2006/relationships/image" Target="../media/image102.png"/><Relationship Id="rId248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&#50696;&#47112;&#48120;&#50556;49&#51109;.pptx" TargetMode="External"/><Relationship Id="rId129" Type="http://schemas.openxmlformats.org/officeDocument/2006/relationships/image" Target="../media/image53.png"/><Relationship Id="rId54" Type="http://schemas.openxmlformats.org/officeDocument/2006/relationships/hyperlink" Target="&#50696;&#47112;&#48120;&#50556;12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&#50696;&#47112;&#48120;&#50556;34&#51109;.pptx" TargetMode="External"/><Relationship Id="rId140" Type="http://schemas.openxmlformats.org/officeDocument/2006/relationships/hyperlink" Target="../04&#48124;&#49688;&#44592;/&#48124;&#49688;&#44592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25&#50696;&#47112;&#48120;&#50556;&#50528;&#44032;/&#50696;&#47112;&#48120;&#50556;&#50528;&#44032;.pptx" TargetMode="External"/><Relationship Id="rId217" Type="http://schemas.openxmlformats.org/officeDocument/2006/relationships/image" Target="../media/image97.png"/><Relationship Id="rId6" Type="http://schemas.openxmlformats.org/officeDocument/2006/relationships/slide" Target="slide3.xml"/><Relationship Id="rId23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59" Type="http://schemas.openxmlformats.org/officeDocument/2006/relationships/image" Target="../media/image118.png"/><Relationship Id="rId23" Type="http://schemas.openxmlformats.org/officeDocument/2006/relationships/slide" Target="slide18.xml"/><Relationship Id="rId119" Type="http://schemas.openxmlformats.org/officeDocument/2006/relationships/image" Target="../media/image48.png"/><Relationship Id="rId44" Type="http://schemas.openxmlformats.org/officeDocument/2006/relationships/hyperlink" Target="&#50696;&#47112;&#48120;&#50556;07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&#50696;&#47112;&#48120;&#50556;29&#51109;.pptx" TargetMode="External"/><Relationship Id="rId130" Type="http://schemas.openxmlformats.org/officeDocument/2006/relationships/hyperlink" Target="&#50696;&#47112;&#48120;&#50556;51&#51109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20&#51104;&#50616;/&#51104;&#50616;.pptx" TargetMode="External"/><Relationship Id="rId193" Type="http://schemas.openxmlformats.org/officeDocument/2006/relationships/image" Target="../media/image85.png"/><Relationship Id="rId207" Type="http://schemas.openxmlformats.org/officeDocument/2006/relationships/image" Target="../media/image92.png"/><Relationship Id="rId228" Type="http://schemas.openxmlformats.org/officeDocument/2006/relationships/hyperlink" Target="../../&#49888;&#50557;PPT/48%20&#44040;&#46972;&#46356;&#50500;&#49436;/&#44040;&#46972;&#46356;&#50500;&#49436;.pptx" TargetMode="External"/><Relationship Id="rId249" Type="http://schemas.openxmlformats.org/officeDocument/2006/relationships/image" Target="../media/image113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260" Type="http://schemas.openxmlformats.org/officeDocument/2006/relationships/hyperlink" Target="../../&#49888;&#50557;PPT/64%20&#50836;&#54620;&#49340;&#49436;/&#50836;&#54620;&#49340;&#49436;1&#51109;.pptx" TargetMode="External"/><Relationship Id="rId34" Type="http://schemas.openxmlformats.org/officeDocument/2006/relationships/hyperlink" Target="&#50696;&#47112;&#48120;&#50556;0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&#50696;&#47112;&#48120;&#50556;23&#51109;.pptx" TargetMode="External"/><Relationship Id="rId97" Type="http://schemas.openxmlformats.org/officeDocument/2006/relationships/image" Target="../media/image37.png"/><Relationship Id="rId120" Type="http://schemas.openxmlformats.org/officeDocument/2006/relationships/hyperlink" Target="&#50696;&#47112;&#48120;&#50556;43&#51109;.pptx" TargetMode="External"/><Relationship Id="rId141" Type="http://schemas.openxmlformats.org/officeDocument/2006/relationships/image" Target="../media/image59.png"/><Relationship Id="rId7" Type="http://schemas.openxmlformats.org/officeDocument/2006/relationships/slide" Target="slide23.xml"/><Relationship Id="rId162" Type="http://schemas.openxmlformats.org/officeDocument/2006/relationships/hyperlink" Target="../15&#50640;&#49828;&#46972;/&#50640;&#49828;&#46972;.pptx" TargetMode="External"/><Relationship Id="rId183" Type="http://schemas.openxmlformats.org/officeDocument/2006/relationships/image" Target="../media/image80.png"/><Relationship Id="rId218" Type="http://schemas.openxmlformats.org/officeDocument/2006/relationships/hyperlink" Target="../../&#49888;&#50557;PPT/43%20&#50836;&#54620;&#48373;&#51020;/&#50836;&#54620;&#48373;&#51020;.pptx" TargetMode="External"/><Relationship Id="rId239" Type="http://schemas.openxmlformats.org/officeDocument/2006/relationships/image" Target="../media/image108.png"/><Relationship Id="rId250" Type="http://schemas.openxmlformats.org/officeDocument/2006/relationships/hyperlink" Target="../../&#49888;&#50557;PPT/59%20&#50556;&#44256;&#48372;&#49436;/&#50556;&#44256;&#48372;&#49436;.pptx" TargetMode="External"/><Relationship Id="rId24" Type="http://schemas.openxmlformats.org/officeDocument/2006/relationships/slide" Target="slide19.xml"/><Relationship Id="rId45" Type="http://schemas.openxmlformats.org/officeDocument/2006/relationships/image" Target="../media/image11.png"/><Relationship Id="rId66" Type="http://schemas.openxmlformats.org/officeDocument/2006/relationships/hyperlink" Target="&#50696;&#47112;&#48120;&#50556;18&#51109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&#50696;&#47112;&#48120;&#50556;48&#51109;.pptx" TargetMode="External"/><Relationship Id="rId131" Type="http://schemas.openxmlformats.org/officeDocument/2006/relationships/image" Target="../media/image54.png"/><Relationship Id="rId152" Type="http://schemas.openxmlformats.org/officeDocument/2006/relationships/hyperlink" Target="../10&#49324;&#47924;&#50648;&#54616;/&#49324;&#47924;&#50648;&#54616;.pptx" TargetMode="External"/><Relationship Id="rId173" Type="http://schemas.openxmlformats.org/officeDocument/2006/relationships/image" Target="../media/image75.png"/><Relationship Id="rId194" Type="http://schemas.openxmlformats.org/officeDocument/2006/relationships/hyperlink" Target="../31&#50724;&#48148;&#45852;/&#50724;&#48148;&#45852;1&#51109;.pptx" TargetMode="External"/><Relationship Id="rId208" Type="http://schemas.openxmlformats.org/officeDocument/2006/relationships/hyperlink" Target="../38&#49828;&#44032;&#47028;/&#49828;&#44032;&#47028;.pptx" TargetMode="External"/><Relationship Id="rId229" Type="http://schemas.openxmlformats.org/officeDocument/2006/relationships/image" Target="../media/image103.png"/><Relationship Id="rId240" Type="http://schemas.openxmlformats.org/officeDocument/2006/relationships/hyperlink" Target="../../&#49888;&#50557;PPT/54%20&#46356;&#47784;&#45936;&#51204;&#49436;/&#46356;&#47784;&#45936;&#51204;&#49436;.pptx" TargetMode="External"/><Relationship Id="rId261" Type="http://schemas.openxmlformats.org/officeDocument/2006/relationships/image" Target="../media/image119.png"/><Relationship Id="rId14" Type="http://schemas.openxmlformats.org/officeDocument/2006/relationships/slide" Target="slide9.xml"/><Relationship Id="rId35" Type="http://schemas.openxmlformats.org/officeDocument/2006/relationships/image" Target="../media/image6.png"/><Relationship Id="rId56" Type="http://schemas.openxmlformats.org/officeDocument/2006/relationships/hyperlink" Target="&#50696;&#47112;&#48120;&#50556;13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&#50696;&#47112;&#48120;&#50556;36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0696;&#47112;&#48120;&#50556;35&#51109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../05&#49888;&#47749;&#44592;/&#49888;&#47749;&#44592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26&#50640;&#49828;&#44180;/&#50640;&#49828;&#44180;.pptx" TargetMode="External"/><Relationship Id="rId219" Type="http://schemas.openxmlformats.org/officeDocument/2006/relationships/image" Target="../media/image98.png"/><Relationship Id="rId230" Type="http://schemas.openxmlformats.org/officeDocument/2006/relationships/hyperlink" Target="../../&#49888;&#50557;PPT/49%20&#50640;&#48288;&#49548;&#49436;/&#50640;&#48288;&#49548;&#49436;.pptx" TargetMode="External"/><Relationship Id="rId251" Type="http://schemas.openxmlformats.org/officeDocument/2006/relationships/image" Target="../media/image114.png"/><Relationship Id="rId25" Type="http://schemas.openxmlformats.org/officeDocument/2006/relationships/slide" Target="slide20.xml"/><Relationship Id="rId46" Type="http://schemas.openxmlformats.org/officeDocument/2006/relationships/hyperlink" Target="&#50696;&#47112;&#48120;&#50556;08&#51109;.pptx" TargetMode="External"/><Relationship Id="rId67" Type="http://schemas.openxmlformats.org/officeDocument/2006/relationships/image" Target="../media/image22.png"/><Relationship Id="rId88" Type="http://schemas.openxmlformats.org/officeDocument/2006/relationships/hyperlink" Target="&#50696;&#47112;&#48120;&#50556;30&#51109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&#50696;&#47112;&#48120;&#50556;52&#51109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21&#51204;&#46020;&#49436;/&#51204;&#46020;&#49436;.pptx" TargetMode="External"/><Relationship Id="rId195" Type="http://schemas.openxmlformats.org/officeDocument/2006/relationships/image" Target="../media/image86.png"/><Relationship Id="rId209" Type="http://schemas.openxmlformats.org/officeDocument/2006/relationships/image" Target="../media/image93.png"/><Relationship Id="rId220" Type="http://schemas.openxmlformats.org/officeDocument/2006/relationships/hyperlink" Target="../../&#49888;&#50557;PPT/44%20&#49324;&#46020;&#54665;&#51204;/&#49324;&#46020;&#54665;&#51204;.pptx" TargetMode="External"/><Relationship Id="rId241" Type="http://schemas.openxmlformats.org/officeDocument/2006/relationships/image" Target="../media/image109.png"/><Relationship Id="rId15" Type="http://schemas.openxmlformats.org/officeDocument/2006/relationships/slide" Target="slide10.xml"/><Relationship Id="rId36" Type="http://schemas.openxmlformats.org/officeDocument/2006/relationships/hyperlink" Target="&#50696;&#47112;&#48120;&#50556;03&#51109;.pptx" TargetMode="External"/><Relationship Id="rId57" Type="http://schemas.openxmlformats.org/officeDocument/2006/relationships/image" Target="../media/image17.png"/><Relationship Id="rId262" Type="http://schemas.openxmlformats.org/officeDocument/2006/relationships/hyperlink" Target="../../&#49888;&#50557;PPT/65%20&#50976;&#45796;&#49436;/&#50976;&#45796;&#49436;1&#51109;.pptx" TargetMode="External"/><Relationship Id="rId78" Type="http://schemas.openxmlformats.org/officeDocument/2006/relationships/hyperlink" Target="&#50696;&#47112;&#48120;&#50556;24&#51109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&#50696;&#47112;&#48120;&#50556;42&#51109;.pptx" TargetMode="External"/><Relationship Id="rId143" Type="http://schemas.openxmlformats.org/officeDocument/2006/relationships/image" Target="../media/image60.png"/><Relationship Id="rId164" Type="http://schemas.openxmlformats.org/officeDocument/2006/relationships/hyperlink" Target="../16&#45712;&#54756;&#48120;&#50556;/&#45712;&#54756;&#48120;&#50556;.pptx" TargetMode="External"/><Relationship Id="rId185" Type="http://schemas.openxmlformats.org/officeDocument/2006/relationships/image" Target="../media/image81.png"/><Relationship Id="rId9" Type="http://schemas.openxmlformats.org/officeDocument/2006/relationships/slide" Target="slide24.xml"/><Relationship Id="rId210" Type="http://schemas.openxmlformats.org/officeDocument/2006/relationships/hyperlink" Target="../39&#47568;&#46972;&#44592;/&#47568;&#46972;&#44592;.pptx" TargetMode="External"/><Relationship Id="rId26" Type="http://schemas.openxmlformats.org/officeDocument/2006/relationships/slide" Target="slide8.xml"/><Relationship Id="rId231" Type="http://schemas.openxmlformats.org/officeDocument/2006/relationships/image" Target="../media/image104.png"/><Relationship Id="rId252" Type="http://schemas.openxmlformats.org/officeDocument/2006/relationships/hyperlink" Target="../../&#49888;&#50557;PPT/60%20&#48288;&#46300;&#47196;&#51204;&#49436;/&#48288;&#46300;&#47196;&#51204;&#49436;.pptx" TargetMode="External"/><Relationship Id="rId47" Type="http://schemas.openxmlformats.org/officeDocument/2006/relationships/image" Target="../media/image12.png"/><Relationship Id="rId68" Type="http://schemas.openxmlformats.org/officeDocument/2006/relationships/hyperlink" Target="&#50696;&#47112;&#48120;&#50556;19&#51109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&#50696;&#47112;&#48120;&#50556;47&#51109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../12&#50676;&#50773;&#44592;&#54616;/&#50676;&#50773;&#44592;&#54616;.pptx" TargetMode="External"/><Relationship Id="rId175" Type="http://schemas.openxmlformats.org/officeDocument/2006/relationships/image" Target="../media/image76.png"/><Relationship Id="rId196" Type="http://schemas.openxmlformats.org/officeDocument/2006/relationships/hyperlink" Target="../32&#50836;&#45208;/&#50836;&#45208;.pptx" TargetMode="External"/><Relationship Id="rId200" Type="http://schemas.openxmlformats.org/officeDocument/2006/relationships/hyperlink" Target="../34&#45208;&#54996;/&#45208;&#54996;.pptx" TargetMode="External"/><Relationship Id="rId16" Type="http://schemas.openxmlformats.org/officeDocument/2006/relationships/slide" Target="slide11.xml"/><Relationship Id="rId221" Type="http://schemas.openxmlformats.org/officeDocument/2006/relationships/image" Target="../media/image99.png"/><Relationship Id="rId242" Type="http://schemas.openxmlformats.org/officeDocument/2006/relationships/hyperlink" Target="../../&#49888;&#50557;PPT/55%20&#46356;&#47784;&#45936;&#54980;&#49436;/&#46356;&#47784;&#45936;&#54980;&#49436;.pptx" TargetMode="External"/><Relationship Id="rId263" Type="http://schemas.openxmlformats.org/officeDocument/2006/relationships/image" Target="../media/image120.png"/><Relationship Id="rId37" Type="http://schemas.openxmlformats.org/officeDocument/2006/relationships/image" Target="../media/image7.png"/><Relationship Id="rId58" Type="http://schemas.openxmlformats.org/officeDocument/2006/relationships/hyperlink" Target="&#50696;&#47112;&#48120;&#50556;14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&#50696;&#47112;&#48120;&#50556;37&#51109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../06&#50668;&#54840;&#49688;&#50500;/&#50668;&#54840;&#49688;&#50500;.pptx" TargetMode="External"/><Relationship Id="rId90" Type="http://schemas.openxmlformats.org/officeDocument/2006/relationships/hyperlink" Target="&#50696;&#47112;&#48120;&#50556;31&#51109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27&#45796;&#45768;&#50648;/&#45796;&#45768;&#50648;.pptx" TargetMode="External"/><Relationship Id="rId211" Type="http://schemas.openxmlformats.org/officeDocument/2006/relationships/image" Target="../media/image94.png"/><Relationship Id="rId232" Type="http://schemas.openxmlformats.org/officeDocument/2006/relationships/hyperlink" Target="../../&#49888;&#50557;PPT/50%20&#48716;&#47549;&#48372;&#49436;/&#48716;&#47549;&#48372;&#49436;.pptx" TargetMode="External"/><Relationship Id="rId253" Type="http://schemas.openxmlformats.org/officeDocument/2006/relationships/image" Target="../media/image115.png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hyperlink" Target="&#50696;&#47112;&#48120;&#50556;09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../02&#52636;&#50528;&#44413;&#44592;/&#52636;&#50528;&#44413;&#44592;.pptx" TargetMode="External"/><Relationship Id="rId80" Type="http://schemas.openxmlformats.org/officeDocument/2006/relationships/hyperlink" Target="&#50696;&#47112;&#48120;&#50556;25&#51109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22&#50500;&#44032;/&#50500;&#44032;.pptx" TargetMode="External"/><Relationship Id="rId197" Type="http://schemas.openxmlformats.org/officeDocument/2006/relationships/image" Target="../media/image87.png"/><Relationship Id="rId201" Type="http://schemas.openxmlformats.org/officeDocument/2006/relationships/image" Target="../media/image89.png"/><Relationship Id="rId222" Type="http://schemas.openxmlformats.org/officeDocument/2006/relationships/hyperlink" Target="../../&#49888;&#50557;PPT/45%20&#47196;&#47560;&#49436;/&#47196;&#47560;&#49436;.pptx" TargetMode="External"/><Relationship Id="rId243" Type="http://schemas.openxmlformats.org/officeDocument/2006/relationships/image" Target="../media/image110.png"/><Relationship Id="rId264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12.xml"/><Relationship Id="rId38" Type="http://schemas.openxmlformats.org/officeDocument/2006/relationships/hyperlink" Target="&#50696;&#47112;&#48120;&#50556;04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&#50696;&#47112;&#48120;&#50556;41&#51109;.pptx" TargetMode="External"/><Relationship Id="rId70" Type="http://schemas.openxmlformats.org/officeDocument/2006/relationships/hyperlink" Target="&#50696;&#47112;&#48120;&#50556;20&#51109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17&#50640;&#49828;&#45908;/&#50640;&#49828;&#45908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40%20&#47560;&#53468;&#48373;&#51020;/&#47560;&#53468;&#48373;&#51020;.pptx" TargetMode="External"/><Relationship Id="rId233" Type="http://schemas.openxmlformats.org/officeDocument/2006/relationships/image" Target="../media/image105.png"/><Relationship Id="rId254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image" Target="../media/image2.png"/><Relationship Id="rId49" Type="http://schemas.openxmlformats.org/officeDocument/2006/relationships/image" Target="../media/image13.png"/><Relationship Id="rId114" Type="http://schemas.openxmlformats.org/officeDocument/2006/relationships/hyperlink" Target="&#50696;&#47112;&#48120;&#50556;46&#51109;.pptx" TargetMode="External"/><Relationship Id="rId60" Type="http://schemas.openxmlformats.org/officeDocument/2006/relationships/hyperlink" Target="&#50696;&#47112;&#48120;&#50556;15&#51109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../11&#50676;&#50773;&#44592;&#49345;/&#50676;&#50773;&#44592;&#49345;.pptx" TargetMode="External"/><Relationship Id="rId177" Type="http://schemas.openxmlformats.org/officeDocument/2006/relationships/image" Target="../media/image77.png"/><Relationship Id="rId198" Type="http://schemas.openxmlformats.org/officeDocument/2006/relationships/hyperlink" Target="../33&#48120;&#44032;/&#48120;&#44032;.pptx" TargetMode="External"/><Relationship Id="rId202" Type="http://schemas.openxmlformats.org/officeDocument/2006/relationships/hyperlink" Target="../35&#54616;&#48149;&#44397;/&#54616;&#48149;&#44397;.pptx" TargetMode="External"/><Relationship Id="rId223" Type="http://schemas.openxmlformats.org/officeDocument/2006/relationships/image" Target="../media/image100.png"/><Relationship Id="rId244" Type="http://schemas.openxmlformats.org/officeDocument/2006/relationships/hyperlink" Target="../../&#49888;&#50557;PPT/56%20&#46356;&#46020;&#49436;/&#46356;&#46020;&#49436;.pptx" TargetMode="External"/><Relationship Id="rId18" Type="http://schemas.openxmlformats.org/officeDocument/2006/relationships/slide" Target="slide13.xml"/><Relationship Id="rId39" Type="http://schemas.openxmlformats.org/officeDocument/2006/relationships/image" Target="../media/image8.png"/><Relationship Id="rId265" Type="http://schemas.openxmlformats.org/officeDocument/2006/relationships/image" Target="../media/image121.png"/><Relationship Id="rId50" Type="http://schemas.openxmlformats.org/officeDocument/2006/relationships/hyperlink" Target="&#50696;&#47112;&#48120;&#50556;10&#51109;.pptx" TargetMode="External"/><Relationship Id="rId104" Type="http://schemas.openxmlformats.org/officeDocument/2006/relationships/hyperlink" Target="&#50696;&#47112;&#48120;&#50556;38&#51109;.pptx" TargetMode="External"/><Relationship Id="rId125" Type="http://schemas.openxmlformats.org/officeDocument/2006/relationships/image" Target="../media/image51.png"/><Relationship Id="rId146" Type="http://schemas.openxmlformats.org/officeDocument/2006/relationships/hyperlink" Target="../07&#49324;&#49324;&#44592;/&#49324;&#49324;&#44592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28&#54840;&#49464;&#50500;/&#54840;&#49464;&#50500;.pptx" TargetMode="External"/><Relationship Id="rId71" Type="http://schemas.openxmlformats.org/officeDocument/2006/relationships/image" Target="../media/image24.png"/><Relationship Id="rId92" Type="http://schemas.openxmlformats.org/officeDocument/2006/relationships/hyperlink" Target="&#50696;&#47112;&#48120;&#50556;32&#51109;.pptx" TargetMode="External"/><Relationship Id="rId213" Type="http://schemas.openxmlformats.org/officeDocument/2006/relationships/image" Target="../media/image95.png"/><Relationship Id="rId234" Type="http://schemas.openxmlformats.org/officeDocument/2006/relationships/hyperlink" Target="../../&#49888;&#50557;PPT/51%20&#44264;&#47196;&#49352;&#49436;/&#44264;&#47196;&#49352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55" Type="http://schemas.openxmlformats.org/officeDocument/2006/relationships/image" Target="../media/image116.png"/><Relationship Id="rId40" Type="http://schemas.openxmlformats.org/officeDocument/2006/relationships/hyperlink" Target="&#50696;&#47112;&#48120;&#50556;05&#51109;.pptx" TargetMode="External"/><Relationship Id="rId115" Type="http://schemas.openxmlformats.org/officeDocument/2006/relationships/image" Target="../media/image46.png"/><Relationship Id="rId136" Type="http://schemas.openxmlformats.org/officeDocument/2006/relationships/hyperlink" Target="&#52285;&#49464;&#44592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23&#51060;&#49324;&#50556;/&#51060;&#49324;&#50556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&#50696;&#47112;&#48120;&#50556;26&#51109;.pptx" TargetMode="External"/><Relationship Id="rId199" Type="http://schemas.openxmlformats.org/officeDocument/2006/relationships/image" Target="../media/image88.png"/><Relationship Id="rId203" Type="http://schemas.openxmlformats.org/officeDocument/2006/relationships/image" Target="../media/image90.png"/><Relationship Id="rId19" Type="http://schemas.openxmlformats.org/officeDocument/2006/relationships/slide" Target="slide14.xml"/><Relationship Id="rId224" Type="http://schemas.openxmlformats.org/officeDocument/2006/relationships/hyperlink" Target="../../&#49888;&#50557;PPT/46%20&#44256;&#47536;&#46020;&#51204;&#49436;/&#44256;&#47536;&#46020;&#51204;&#49436;.pptx" TargetMode="External"/><Relationship Id="rId245" Type="http://schemas.openxmlformats.org/officeDocument/2006/relationships/image" Target="../media/image111.png"/><Relationship Id="rId266" Type="http://schemas.openxmlformats.org/officeDocument/2006/relationships/image" Target="../media/image127.png"/><Relationship Id="rId30" Type="http://schemas.openxmlformats.org/officeDocument/2006/relationships/hyperlink" Target="&#50696;&#47112;&#48120;&#50556;27&#51109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&#50696;&#47112;&#48120;&#50556;40&#51109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18&#50853;&#44592;/&#50853;&#44592;.pptx" TargetMode="External"/><Relationship Id="rId51" Type="http://schemas.openxmlformats.org/officeDocument/2006/relationships/image" Target="../media/image14.png"/><Relationship Id="rId72" Type="http://schemas.openxmlformats.org/officeDocument/2006/relationships/hyperlink" Target="&#50696;&#47112;&#48120;&#50556;21&#51109;.pptx" TargetMode="External"/><Relationship Id="rId93" Type="http://schemas.openxmlformats.org/officeDocument/2006/relationships/image" Target="../media/image35.png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14" Type="http://schemas.openxmlformats.org/officeDocument/2006/relationships/hyperlink" Target="../../&#49888;&#50557;PPT/41%20&#47560;&#44032;&#48373;&#51020;/&#47560;&#44032;&#48373;&#51020;.pptx" TargetMode="External"/><Relationship Id="rId235" Type="http://schemas.openxmlformats.org/officeDocument/2006/relationships/image" Target="../media/image106.png"/><Relationship Id="rId256" Type="http://schemas.openxmlformats.org/officeDocument/2006/relationships/hyperlink" Target="../../&#49888;&#50557;PPT/62%20&#50836;&#54620;&#51068;&#49436;/&#50836;&#54620;&#51068;&#49436;.pptx" TargetMode="External"/><Relationship Id="rId116" Type="http://schemas.openxmlformats.org/officeDocument/2006/relationships/hyperlink" Target="&#50696;&#47112;&#48120;&#50556;45&#51109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../13&#50669;&#45824;&#49345;/&#50669;&#45824;&#49345;.pptx" TargetMode="External"/><Relationship Id="rId20" Type="http://schemas.openxmlformats.org/officeDocument/2006/relationships/slide" Target="slide15.xml"/><Relationship Id="rId41" Type="http://schemas.openxmlformats.org/officeDocument/2006/relationships/image" Target="../media/image9.png"/><Relationship Id="rId62" Type="http://schemas.openxmlformats.org/officeDocument/2006/relationships/hyperlink" Target="&#50696;&#47112;&#48120;&#50556;16&#51109;.pptx" TargetMode="External"/><Relationship Id="rId83" Type="http://schemas.openxmlformats.org/officeDocument/2006/relationships/image" Target="../media/image30.png"/><Relationship Id="rId179" Type="http://schemas.openxmlformats.org/officeDocument/2006/relationships/image" Target="../media/image78.png"/><Relationship Id="rId190" Type="http://schemas.openxmlformats.org/officeDocument/2006/relationships/hyperlink" Target="../29&#50836;&#50648;/&#50836;&#50648;.pptx" TargetMode="External"/><Relationship Id="rId204" Type="http://schemas.openxmlformats.org/officeDocument/2006/relationships/hyperlink" Target="../36&#49828;&#48148;&#45264;/&#49828;&#48148;&#45264;.pptx" TargetMode="External"/><Relationship Id="rId225" Type="http://schemas.openxmlformats.org/officeDocument/2006/relationships/image" Target="../media/image101.png"/><Relationship Id="rId246" Type="http://schemas.openxmlformats.org/officeDocument/2006/relationships/hyperlink" Target="../../&#49888;&#50557;PPT/57%20&#48716;&#47112;&#47788;&#49436;/&#48716;&#47112;&#47788;&#49436;1&#51109;.pptx" TargetMode="External"/><Relationship Id="rId106" Type="http://schemas.openxmlformats.org/officeDocument/2006/relationships/hyperlink" Target="&#50696;&#47112;&#48120;&#50556;39&#51109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50696;&#47112;&#48120;&#50556;11&#51109;.pptx" TargetMode="External"/><Relationship Id="rId73" Type="http://schemas.openxmlformats.org/officeDocument/2006/relationships/image" Target="../media/image25.png"/><Relationship Id="rId94" Type="http://schemas.openxmlformats.org/officeDocument/2006/relationships/hyperlink" Target="&#50696;&#47112;&#48120;&#50556;33&#51109;.pptx" TargetMode="External"/><Relationship Id="rId148" Type="http://schemas.openxmlformats.org/officeDocument/2006/relationships/hyperlink" Target="../08&#47355;&#44592;/&#47355;&#44592;.pptx" TargetMode="External"/><Relationship Id="rId169" Type="http://schemas.openxmlformats.org/officeDocument/2006/relationships/image" Target="../media/image73.png"/><Relationship Id="rId4" Type="http://schemas.openxmlformats.org/officeDocument/2006/relationships/slide" Target="slide2.xml"/><Relationship Id="rId180" Type="http://schemas.openxmlformats.org/officeDocument/2006/relationships/hyperlink" Target="../24&#50696;&#47112;&#48120;&#50556;/&#50696;&#47112;&#48120;&#50556;.pptx" TargetMode="External"/><Relationship Id="rId215" Type="http://schemas.openxmlformats.org/officeDocument/2006/relationships/image" Target="../media/image96.png"/><Relationship Id="rId23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57" Type="http://schemas.openxmlformats.org/officeDocument/2006/relationships/image" Target="../media/image117.png"/><Relationship Id="rId42" Type="http://schemas.openxmlformats.org/officeDocument/2006/relationships/hyperlink" Target="&#50696;&#47112;&#48120;&#50556;06&#51109;.pptx" TargetMode="External"/><Relationship Id="rId84" Type="http://schemas.openxmlformats.org/officeDocument/2006/relationships/hyperlink" Target="&#50696;&#47112;&#48120;&#50556;28&#51109;.pptx" TargetMode="External"/><Relationship Id="rId138" Type="http://schemas.openxmlformats.org/officeDocument/2006/relationships/hyperlink" Target="../03&#47112;&#50948;&#44592;/&#47112;&#50948;&#44592;.pptx" TargetMode="External"/><Relationship Id="rId191" Type="http://schemas.openxmlformats.org/officeDocument/2006/relationships/image" Target="../media/image84.png"/><Relationship Id="rId205" Type="http://schemas.openxmlformats.org/officeDocument/2006/relationships/image" Target="../media/image91.png"/><Relationship Id="rId247" Type="http://schemas.openxmlformats.org/officeDocument/2006/relationships/image" Target="../media/image112.png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6.xml"/><Relationship Id="rId63" Type="http://schemas.openxmlformats.org/officeDocument/2006/relationships/image" Target="../media/image20.png"/><Relationship Id="rId159" Type="http://schemas.openxmlformats.org/officeDocument/2006/relationships/image" Target="../media/image68.png"/><Relationship Id="rId170" Type="http://schemas.openxmlformats.org/officeDocument/2006/relationships/hyperlink" Target="../19&#49884;&#54200;/&#49884;&#54200;.pptx" TargetMode="External"/><Relationship Id="rId226" Type="http://schemas.openxmlformats.org/officeDocument/2006/relationships/hyperlink" Target="../../&#49888;&#50557;PPT/47%20&#44256;&#47536;&#46020;&#54980;&#49436;/&#44256;&#47536;&#46020;&#54980;&#49436;.pptx" TargetMode="External"/><Relationship Id="rId107" Type="http://schemas.openxmlformats.org/officeDocument/2006/relationships/image" Target="../media/image42.png"/><Relationship Id="rId11" Type="http://schemas.openxmlformats.org/officeDocument/2006/relationships/slide" Target="slide25.xml"/><Relationship Id="rId32" Type="http://schemas.openxmlformats.org/officeDocument/2006/relationships/hyperlink" Target="&#50696;&#47112;&#48120;&#50556;01&#51109;.pptx" TargetMode="External"/><Relationship Id="rId53" Type="http://schemas.openxmlformats.org/officeDocument/2006/relationships/image" Target="../media/image15.png"/><Relationship Id="rId74" Type="http://schemas.openxmlformats.org/officeDocument/2006/relationships/hyperlink" Target="&#50696;&#47112;&#48120;&#50556;22&#51109;.pptx" TargetMode="External"/><Relationship Id="rId128" Type="http://schemas.openxmlformats.org/officeDocument/2006/relationships/hyperlink" Target="&#50696;&#47112;&#48120;&#50556;50&#51109;.pptx" TargetMode="External"/><Relationship Id="rId149" Type="http://schemas.openxmlformats.org/officeDocument/2006/relationships/image" Target="../media/image63.png"/><Relationship Id="rId5" Type="http://schemas.openxmlformats.org/officeDocument/2006/relationships/slide" Target="slide22.xml"/><Relationship Id="rId95" Type="http://schemas.openxmlformats.org/officeDocument/2006/relationships/image" Target="../media/image36.png"/><Relationship Id="rId160" Type="http://schemas.openxmlformats.org/officeDocument/2006/relationships/hyperlink" Target="../14&#50669;&#45824;&#54616;/&#50669;&#45824;&#54616;.pptx" TargetMode="External"/><Relationship Id="rId181" Type="http://schemas.openxmlformats.org/officeDocument/2006/relationships/image" Target="../media/image79.png"/><Relationship Id="rId216" Type="http://schemas.openxmlformats.org/officeDocument/2006/relationships/hyperlink" Target="../../&#49888;&#50557;PPT/42%20&#45572;&#44032;&#48373;&#51020;/&#45572;&#44032;&#48373;&#51020;.pptx" TargetMode="External"/><Relationship Id="rId237" Type="http://schemas.openxmlformats.org/officeDocument/2006/relationships/image" Target="../media/image107.png"/><Relationship Id="rId258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17.xml"/><Relationship Id="rId43" Type="http://schemas.openxmlformats.org/officeDocument/2006/relationships/image" Target="../media/image10.png"/><Relationship Id="rId64" Type="http://schemas.openxmlformats.org/officeDocument/2006/relationships/hyperlink" Target="&#50696;&#47112;&#48120;&#50556;17&#51109;.pptx" TargetMode="External"/><Relationship Id="rId118" Type="http://schemas.openxmlformats.org/officeDocument/2006/relationships/hyperlink" Target="&#50696;&#47112;&#48120;&#50556;44&#51109;.pptx" TargetMode="External"/><Relationship Id="rId139" Type="http://schemas.openxmlformats.org/officeDocument/2006/relationships/image" Target="../media/image58.png"/><Relationship Id="rId85" Type="http://schemas.openxmlformats.org/officeDocument/2006/relationships/image" Target="../media/image31.png"/><Relationship Id="rId150" Type="http://schemas.openxmlformats.org/officeDocument/2006/relationships/hyperlink" Target="../09&#49324;&#47924;&#50648;&#49345;/&#49324;&#47924;&#50648;&#49345;.pptx" TargetMode="External"/><Relationship Id="rId171" Type="http://schemas.openxmlformats.org/officeDocument/2006/relationships/image" Target="../media/image74.png"/><Relationship Id="rId192" Type="http://schemas.openxmlformats.org/officeDocument/2006/relationships/hyperlink" Target="../30&#50500;&#47784;&#49828;/&#50500;&#47784;&#49828;.pptx" TargetMode="External"/><Relationship Id="rId206" Type="http://schemas.openxmlformats.org/officeDocument/2006/relationships/hyperlink" Target="../37&#54617;&#44060;/&#54617;&#44060;.pptx" TargetMode="External"/><Relationship Id="rId227" Type="http://schemas.openxmlformats.org/officeDocument/2006/relationships/image" Target="../media/image102.png"/><Relationship Id="rId248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&#50696;&#47112;&#48120;&#50556;49&#51109;.pptx" TargetMode="External"/><Relationship Id="rId129" Type="http://schemas.openxmlformats.org/officeDocument/2006/relationships/image" Target="../media/image53.png"/><Relationship Id="rId54" Type="http://schemas.openxmlformats.org/officeDocument/2006/relationships/hyperlink" Target="&#50696;&#47112;&#48120;&#50556;12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&#50696;&#47112;&#48120;&#50556;34&#51109;.pptx" TargetMode="External"/><Relationship Id="rId140" Type="http://schemas.openxmlformats.org/officeDocument/2006/relationships/hyperlink" Target="../04&#48124;&#49688;&#44592;/&#48124;&#49688;&#44592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25&#50696;&#47112;&#48120;&#50556;&#50528;&#44032;/&#50696;&#47112;&#48120;&#50556;&#50528;&#44032;.pptx" TargetMode="External"/><Relationship Id="rId217" Type="http://schemas.openxmlformats.org/officeDocument/2006/relationships/image" Target="../media/image97.png"/><Relationship Id="rId6" Type="http://schemas.openxmlformats.org/officeDocument/2006/relationships/slide" Target="slide3.xml"/><Relationship Id="rId23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59" Type="http://schemas.openxmlformats.org/officeDocument/2006/relationships/image" Target="../media/image118.png"/><Relationship Id="rId23" Type="http://schemas.openxmlformats.org/officeDocument/2006/relationships/slide" Target="slide18.xml"/><Relationship Id="rId119" Type="http://schemas.openxmlformats.org/officeDocument/2006/relationships/image" Target="../media/image48.png"/><Relationship Id="rId44" Type="http://schemas.openxmlformats.org/officeDocument/2006/relationships/hyperlink" Target="&#50696;&#47112;&#48120;&#50556;07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&#50696;&#47112;&#48120;&#50556;29&#51109;.pptx" TargetMode="External"/><Relationship Id="rId130" Type="http://schemas.openxmlformats.org/officeDocument/2006/relationships/hyperlink" Target="&#50696;&#47112;&#48120;&#50556;51&#51109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20&#51104;&#50616;/&#51104;&#50616;.pptx" TargetMode="External"/><Relationship Id="rId193" Type="http://schemas.openxmlformats.org/officeDocument/2006/relationships/image" Target="../media/image85.png"/><Relationship Id="rId207" Type="http://schemas.openxmlformats.org/officeDocument/2006/relationships/image" Target="../media/image92.png"/><Relationship Id="rId228" Type="http://schemas.openxmlformats.org/officeDocument/2006/relationships/hyperlink" Target="../../&#49888;&#50557;PPT/48%20&#44040;&#46972;&#46356;&#50500;&#49436;/&#44040;&#46972;&#46356;&#50500;&#49436;.pptx" TargetMode="External"/><Relationship Id="rId249" Type="http://schemas.openxmlformats.org/officeDocument/2006/relationships/image" Target="../media/image113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260" Type="http://schemas.openxmlformats.org/officeDocument/2006/relationships/hyperlink" Target="../../&#49888;&#50557;PPT/64%20&#50836;&#54620;&#49340;&#49436;/&#50836;&#54620;&#49340;&#49436;1&#51109;.pptx" TargetMode="External"/><Relationship Id="rId34" Type="http://schemas.openxmlformats.org/officeDocument/2006/relationships/hyperlink" Target="&#50696;&#47112;&#48120;&#50556;0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&#50696;&#47112;&#48120;&#50556;23&#51109;.pptx" TargetMode="External"/><Relationship Id="rId97" Type="http://schemas.openxmlformats.org/officeDocument/2006/relationships/image" Target="../media/image37.png"/><Relationship Id="rId120" Type="http://schemas.openxmlformats.org/officeDocument/2006/relationships/hyperlink" Target="&#50696;&#47112;&#48120;&#50556;43&#51109;.pptx" TargetMode="External"/><Relationship Id="rId141" Type="http://schemas.openxmlformats.org/officeDocument/2006/relationships/image" Target="../media/image59.png"/><Relationship Id="rId7" Type="http://schemas.openxmlformats.org/officeDocument/2006/relationships/slide" Target="slide23.xml"/><Relationship Id="rId162" Type="http://schemas.openxmlformats.org/officeDocument/2006/relationships/hyperlink" Target="../15&#50640;&#49828;&#46972;/&#50640;&#49828;&#46972;.pptx" TargetMode="External"/><Relationship Id="rId183" Type="http://schemas.openxmlformats.org/officeDocument/2006/relationships/image" Target="../media/image80.png"/><Relationship Id="rId218" Type="http://schemas.openxmlformats.org/officeDocument/2006/relationships/hyperlink" Target="../../&#49888;&#50557;PPT/43%20&#50836;&#54620;&#48373;&#51020;/&#50836;&#54620;&#48373;&#51020;.pptx" TargetMode="External"/><Relationship Id="rId239" Type="http://schemas.openxmlformats.org/officeDocument/2006/relationships/image" Target="../media/image108.png"/><Relationship Id="rId250" Type="http://schemas.openxmlformats.org/officeDocument/2006/relationships/hyperlink" Target="../../&#49888;&#50557;PPT/59%20&#50556;&#44256;&#48372;&#49436;/&#50556;&#44256;&#48372;&#49436;.pptx" TargetMode="External"/><Relationship Id="rId24" Type="http://schemas.openxmlformats.org/officeDocument/2006/relationships/slide" Target="slide19.xml"/><Relationship Id="rId45" Type="http://schemas.openxmlformats.org/officeDocument/2006/relationships/image" Target="../media/image11.png"/><Relationship Id="rId66" Type="http://schemas.openxmlformats.org/officeDocument/2006/relationships/hyperlink" Target="&#50696;&#47112;&#48120;&#50556;18&#51109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&#50696;&#47112;&#48120;&#50556;48&#51109;.pptx" TargetMode="External"/><Relationship Id="rId131" Type="http://schemas.openxmlformats.org/officeDocument/2006/relationships/image" Target="../media/image54.png"/><Relationship Id="rId152" Type="http://schemas.openxmlformats.org/officeDocument/2006/relationships/hyperlink" Target="../10&#49324;&#47924;&#50648;&#54616;/&#49324;&#47924;&#50648;&#54616;.pptx" TargetMode="External"/><Relationship Id="rId173" Type="http://schemas.openxmlformats.org/officeDocument/2006/relationships/image" Target="../media/image75.png"/><Relationship Id="rId194" Type="http://schemas.openxmlformats.org/officeDocument/2006/relationships/hyperlink" Target="../31&#50724;&#48148;&#45852;/&#50724;&#48148;&#45852;1&#51109;.pptx" TargetMode="External"/><Relationship Id="rId208" Type="http://schemas.openxmlformats.org/officeDocument/2006/relationships/hyperlink" Target="../38&#49828;&#44032;&#47028;/&#49828;&#44032;&#47028;.pptx" TargetMode="External"/><Relationship Id="rId229" Type="http://schemas.openxmlformats.org/officeDocument/2006/relationships/image" Target="../media/image103.png"/><Relationship Id="rId240" Type="http://schemas.openxmlformats.org/officeDocument/2006/relationships/hyperlink" Target="../../&#49888;&#50557;PPT/54%20&#46356;&#47784;&#45936;&#51204;&#49436;/&#46356;&#47784;&#45936;&#51204;&#49436;.pptx" TargetMode="External"/><Relationship Id="rId261" Type="http://schemas.openxmlformats.org/officeDocument/2006/relationships/image" Target="../media/image119.png"/><Relationship Id="rId14" Type="http://schemas.openxmlformats.org/officeDocument/2006/relationships/slide" Target="slide9.xml"/><Relationship Id="rId35" Type="http://schemas.openxmlformats.org/officeDocument/2006/relationships/image" Target="../media/image6.png"/><Relationship Id="rId56" Type="http://schemas.openxmlformats.org/officeDocument/2006/relationships/hyperlink" Target="&#50696;&#47112;&#48120;&#50556;13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&#50696;&#47112;&#48120;&#50556;36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0696;&#47112;&#48120;&#50556;35&#51109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../05&#49888;&#47749;&#44592;/&#49888;&#47749;&#44592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26&#50640;&#49828;&#44180;/&#50640;&#49828;&#44180;.pptx" TargetMode="External"/><Relationship Id="rId219" Type="http://schemas.openxmlformats.org/officeDocument/2006/relationships/image" Target="../media/image98.png"/><Relationship Id="rId230" Type="http://schemas.openxmlformats.org/officeDocument/2006/relationships/hyperlink" Target="../../&#49888;&#50557;PPT/49%20&#50640;&#48288;&#49548;&#49436;/&#50640;&#48288;&#49548;&#49436;.pptx" TargetMode="External"/><Relationship Id="rId251" Type="http://schemas.openxmlformats.org/officeDocument/2006/relationships/image" Target="../media/image114.png"/><Relationship Id="rId25" Type="http://schemas.openxmlformats.org/officeDocument/2006/relationships/slide" Target="slide20.xml"/><Relationship Id="rId46" Type="http://schemas.openxmlformats.org/officeDocument/2006/relationships/hyperlink" Target="&#50696;&#47112;&#48120;&#50556;08&#51109;.pptx" TargetMode="External"/><Relationship Id="rId67" Type="http://schemas.openxmlformats.org/officeDocument/2006/relationships/image" Target="../media/image22.png"/><Relationship Id="rId88" Type="http://schemas.openxmlformats.org/officeDocument/2006/relationships/hyperlink" Target="&#50696;&#47112;&#48120;&#50556;30&#51109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&#50696;&#47112;&#48120;&#50556;52&#51109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21&#51204;&#46020;&#49436;/&#51204;&#46020;&#49436;.pptx" TargetMode="External"/><Relationship Id="rId195" Type="http://schemas.openxmlformats.org/officeDocument/2006/relationships/image" Target="../media/image86.png"/><Relationship Id="rId209" Type="http://schemas.openxmlformats.org/officeDocument/2006/relationships/image" Target="../media/image93.png"/><Relationship Id="rId220" Type="http://schemas.openxmlformats.org/officeDocument/2006/relationships/hyperlink" Target="../../&#49888;&#50557;PPT/44%20&#49324;&#46020;&#54665;&#51204;/&#49324;&#46020;&#54665;&#51204;.pptx" TargetMode="External"/><Relationship Id="rId241" Type="http://schemas.openxmlformats.org/officeDocument/2006/relationships/image" Target="../media/image109.png"/><Relationship Id="rId15" Type="http://schemas.openxmlformats.org/officeDocument/2006/relationships/slide" Target="slide10.xml"/><Relationship Id="rId36" Type="http://schemas.openxmlformats.org/officeDocument/2006/relationships/hyperlink" Target="&#50696;&#47112;&#48120;&#50556;03&#51109;.pptx" TargetMode="External"/><Relationship Id="rId57" Type="http://schemas.openxmlformats.org/officeDocument/2006/relationships/image" Target="../media/image17.png"/><Relationship Id="rId262" Type="http://schemas.openxmlformats.org/officeDocument/2006/relationships/hyperlink" Target="../../&#49888;&#50557;PPT/65%20&#50976;&#45796;&#49436;/&#50976;&#45796;&#49436;1&#51109;.pptx" TargetMode="External"/><Relationship Id="rId78" Type="http://schemas.openxmlformats.org/officeDocument/2006/relationships/hyperlink" Target="&#50696;&#47112;&#48120;&#50556;24&#51109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&#50696;&#47112;&#48120;&#50556;42&#51109;.pptx" TargetMode="External"/><Relationship Id="rId143" Type="http://schemas.openxmlformats.org/officeDocument/2006/relationships/image" Target="../media/image60.png"/><Relationship Id="rId164" Type="http://schemas.openxmlformats.org/officeDocument/2006/relationships/hyperlink" Target="../16&#45712;&#54756;&#48120;&#50556;/&#45712;&#54756;&#48120;&#50556;.pptx" TargetMode="External"/><Relationship Id="rId185" Type="http://schemas.openxmlformats.org/officeDocument/2006/relationships/image" Target="../media/image81.png"/><Relationship Id="rId9" Type="http://schemas.openxmlformats.org/officeDocument/2006/relationships/slide" Target="slide24.xml"/><Relationship Id="rId210" Type="http://schemas.openxmlformats.org/officeDocument/2006/relationships/hyperlink" Target="../39&#47568;&#46972;&#44592;/&#47568;&#46972;&#44592;.pptx" TargetMode="External"/><Relationship Id="rId26" Type="http://schemas.openxmlformats.org/officeDocument/2006/relationships/slide" Target="slide8.xml"/><Relationship Id="rId231" Type="http://schemas.openxmlformats.org/officeDocument/2006/relationships/image" Target="../media/image104.png"/><Relationship Id="rId252" Type="http://schemas.openxmlformats.org/officeDocument/2006/relationships/hyperlink" Target="../../&#49888;&#50557;PPT/60%20&#48288;&#46300;&#47196;&#51204;&#49436;/&#48288;&#46300;&#47196;&#51204;&#49436;.pptx" TargetMode="External"/><Relationship Id="rId47" Type="http://schemas.openxmlformats.org/officeDocument/2006/relationships/image" Target="../media/image12.png"/><Relationship Id="rId68" Type="http://schemas.openxmlformats.org/officeDocument/2006/relationships/hyperlink" Target="&#50696;&#47112;&#48120;&#50556;19&#51109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&#50696;&#47112;&#48120;&#50556;47&#51109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../12&#50676;&#50773;&#44592;&#54616;/&#50676;&#50773;&#44592;&#54616;.pptx" TargetMode="External"/><Relationship Id="rId175" Type="http://schemas.openxmlformats.org/officeDocument/2006/relationships/image" Target="../media/image76.png"/><Relationship Id="rId196" Type="http://schemas.openxmlformats.org/officeDocument/2006/relationships/hyperlink" Target="../32&#50836;&#45208;/&#50836;&#45208;.pptx" TargetMode="External"/><Relationship Id="rId200" Type="http://schemas.openxmlformats.org/officeDocument/2006/relationships/hyperlink" Target="../34&#45208;&#54996;/&#45208;&#54996;.pptx" TargetMode="External"/><Relationship Id="rId16" Type="http://schemas.openxmlformats.org/officeDocument/2006/relationships/slide" Target="slide11.xml"/><Relationship Id="rId221" Type="http://schemas.openxmlformats.org/officeDocument/2006/relationships/image" Target="../media/image99.png"/><Relationship Id="rId242" Type="http://schemas.openxmlformats.org/officeDocument/2006/relationships/hyperlink" Target="../../&#49888;&#50557;PPT/55%20&#46356;&#47784;&#45936;&#54980;&#49436;/&#46356;&#47784;&#45936;&#54980;&#49436;.pptx" TargetMode="External"/><Relationship Id="rId263" Type="http://schemas.openxmlformats.org/officeDocument/2006/relationships/image" Target="../media/image120.png"/><Relationship Id="rId37" Type="http://schemas.openxmlformats.org/officeDocument/2006/relationships/image" Target="../media/image7.png"/><Relationship Id="rId58" Type="http://schemas.openxmlformats.org/officeDocument/2006/relationships/hyperlink" Target="&#50696;&#47112;&#48120;&#50556;14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&#50696;&#47112;&#48120;&#50556;37&#51109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../06&#50668;&#54840;&#49688;&#50500;/&#50668;&#54840;&#49688;&#50500;.pptx" TargetMode="External"/><Relationship Id="rId90" Type="http://schemas.openxmlformats.org/officeDocument/2006/relationships/hyperlink" Target="&#50696;&#47112;&#48120;&#50556;31&#51109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27&#45796;&#45768;&#50648;/&#45796;&#45768;&#50648;.pptx" TargetMode="External"/><Relationship Id="rId211" Type="http://schemas.openxmlformats.org/officeDocument/2006/relationships/image" Target="../media/image94.png"/><Relationship Id="rId232" Type="http://schemas.openxmlformats.org/officeDocument/2006/relationships/hyperlink" Target="../../&#49888;&#50557;PPT/50%20&#48716;&#47549;&#48372;&#49436;/&#48716;&#47549;&#48372;&#49436;.pptx" TargetMode="External"/><Relationship Id="rId253" Type="http://schemas.openxmlformats.org/officeDocument/2006/relationships/image" Target="../media/image115.png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hyperlink" Target="&#50696;&#47112;&#48120;&#50556;09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../02&#52636;&#50528;&#44413;&#44592;/&#52636;&#50528;&#44413;&#44592;.pptx" TargetMode="External"/><Relationship Id="rId80" Type="http://schemas.openxmlformats.org/officeDocument/2006/relationships/hyperlink" Target="&#50696;&#47112;&#48120;&#50556;25&#51109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22&#50500;&#44032;/&#50500;&#44032;.pptx" TargetMode="External"/><Relationship Id="rId197" Type="http://schemas.openxmlformats.org/officeDocument/2006/relationships/image" Target="../media/image87.png"/><Relationship Id="rId201" Type="http://schemas.openxmlformats.org/officeDocument/2006/relationships/image" Target="../media/image89.png"/><Relationship Id="rId222" Type="http://schemas.openxmlformats.org/officeDocument/2006/relationships/hyperlink" Target="../../&#49888;&#50557;PPT/45%20&#47196;&#47560;&#49436;/&#47196;&#47560;&#49436;.pptx" TargetMode="External"/><Relationship Id="rId243" Type="http://schemas.openxmlformats.org/officeDocument/2006/relationships/image" Target="../media/image110.png"/><Relationship Id="rId264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12.xml"/><Relationship Id="rId38" Type="http://schemas.openxmlformats.org/officeDocument/2006/relationships/hyperlink" Target="&#50696;&#47112;&#48120;&#50556;04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&#50696;&#47112;&#48120;&#50556;41&#51109;.pptx" TargetMode="External"/><Relationship Id="rId70" Type="http://schemas.openxmlformats.org/officeDocument/2006/relationships/hyperlink" Target="&#50696;&#47112;&#48120;&#50556;20&#51109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17&#50640;&#49828;&#45908;/&#50640;&#49828;&#45908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40%20&#47560;&#53468;&#48373;&#51020;/&#47560;&#53468;&#48373;&#51020;.pptx" TargetMode="External"/><Relationship Id="rId233" Type="http://schemas.openxmlformats.org/officeDocument/2006/relationships/image" Target="../media/image105.png"/><Relationship Id="rId254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image" Target="../media/image2.png"/><Relationship Id="rId49" Type="http://schemas.openxmlformats.org/officeDocument/2006/relationships/image" Target="../media/image13.png"/><Relationship Id="rId114" Type="http://schemas.openxmlformats.org/officeDocument/2006/relationships/hyperlink" Target="&#50696;&#47112;&#48120;&#50556;46&#51109;.pptx" TargetMode="External"/><Relationship Id="rId60" Type="http://schemas.openxmlformats.org/officeDocument/2006/relationships/hyperlink" Target="&#50696;&#47112;&#48120;&#50556;15&#51109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../11&#50676;&#50773;&#44592;&#49345;/&#50676;&#50773;&#44592;&#49345;.pptx" TargetMode="External"/><Relationship Id="rId177" Type="http://schemas.openxmlformats.org/officeDocument/2006/relationships/image" Target="../media/image77.png"/><Relationship Id="rId198" Type="http://schemas.openxmlformats.org/officeDocument/2006/relationships/hyperlink" Target="../33&#48120;&#44032;/&#48120;&#44032;.pptx" TargetMode="External"/><Relationship Id="rId202" Type="http://schemas.openxmlformats.org/officeDocument/2006/relationships/hyperlink" Target="../35&#54616;&#48149;&#44397;/&#54616;&#48149;&#44397;.pptx" TargetMode="External"/><Relationship Id="rId223" Type="http://schemas.openxmlformats.org/officeDocument/2006/relationships/image" Target="../media/image100.png"/><Relationship Id="rId244" Type="http://schemas.openxmlformats.org/officeDocument/2006/relationships/hyperlink" Target="../../&#49888;&#50557;PPT/56%20&#46356;&#46020;&#49436;/&#46356;&#46020;&#49436;.pptx" TargetMode="External"/><Relationship Id="rId18" Type="http://schemas.openxmlformats.org/officeDocument/2006/relationships/slide" Target="slide13.xml"/><Relationship Id="rId39" Type="http://schemas.openxmlformats.org/officeDocument/2006/relationships/image" Target="../media/image8.png"/><Relationship Id="rId265" Type="http://schemas.openxmlformats.org/officeDocument/2006/relationships/image" Target="../media/image121.png"/><Relationship Id="rId50" Type="http://schemas.openxmlformats.org/officeDocument/2006/relationships/hyperlink" Target="&#50696;&#47112;&#48120;&#50556;10&#51109;.pptx" TargetMode="External"/><Relationship Id="rId104" Type="http://schemas.openxmlformats.org/officeDocument/2006/relationships/hyperlink" Target="&#50696;&#47112;&#48120;&#50556;38&#51109;.pptx" TargetMode="External"/><Relationship Id="rId125" Type="http://schemas.openxmlformats.org/officeDocument/2006/relationships/image" Target="../media/image51.png"/><Relationship Id="rId146" Type="http://schemas.openxmlformats.org/officeDocument/2006/relationships/hyperlink" Target="../07&#49324;&#49324;&#44592;/&#49324;&#49324;&#44592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28&#54840;&#49464;&#50500;/&#54840;&#49464;&#50500;.pptx" TargetMode="External"/><Relationship Id="rId71" Type="http://schemas.openxmlformats.org/officeDocument/2006/relationships/image" Target="../media/image24.png"/><Relationship Id="rId92" Type="http://schemas.openxmlformats.org/officeDocument/2006/relationships/hyperlink" Target="&#50696;&#47112;&#48120;&#50556;32&#51109;.pptx" TargetMode="External"/><Relationship Id="rId213" Type="http://schemas.openxmlformats.org/officeDocument/2006/relationships/image" Target="../media/image95.png"/><Relationship Id="rId234" Type="http://schemas.openxmlformats.org/officeDocument/2006/relationships/hyperlink" Target="../../&#49888;&#50557;PPT/51%20&#44264;&#47196;&#49352;&#49436;/&#44264;&#47196;&#49352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55" Type="http://schemas.openxmlformats.org/officeDocument/2006/relationships/image" Target="../media/image116.png"/><Relationship Id="rId40" Type="http://schemas.openxmlformats.org/officeDocument/2006/relationships/hyperlink" Target="&#50696;&#47112;&#48120;&#50556;05&#51109;.pptx" TargetMode="External"/><Relationship Id="rId115" Type="http://schemas.openxmlformats.org/officeDocument/2006/relationships/image" Target="../media/image46.png"/><Relationship Id="rId136" Type="http://schemas.openxmlformats.org/officeDocument/2006/relationships/hyperlink" Target="&#52285;&#49464;&#44592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23&#51060;&#49324;&#50556;/&#51060;&#49324;&#50556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&#50696;&#47112;&#48120;&#50556;26&#51109;.pptx" TargetMode="External"/><Relationship Id="rId199" Type="http://schemas.openxmlformats.org/officeDocument/2006/relationships/image" Target="../media/image88.png"/><Relationship Id="rId203" Type="http://schemas.openxmlformats.org/officeDocument/2006/relationships/image" Target="../media/image90.png"/><Relationship Id="rId19" Type="http://schemas.openxmlformats.org/officeDocument/2006/relationships/slide" Target="slide14.xml"/><Relationship Id="rId224" Type="http://schemas.openxmlformats.org/officeDocument/2006/relationships/hyperlink" Target="../../&#49888;&#50557;PPT/46%20&#44256;&#47536;&#46020;&#51204;&#49436;/&#44256;&#47536;&#46020;&#51204;&#49436;.pptx" TargetMode="External"/><Relationship Id="rId245" Type="http://schemas.openxmlformats.org/officeDocument/2006/relationships/image" Target="../media/image111.png"/><Relationship Id="rId266" Type="http://schemas.openxmlformats.org/officeDocument/2006/relationships/image" Target="../media/image128.png"/><Relationship Id="rId30" Type="http://schemas.openxmlformats.org/officeDocument/2006/relationships/hyperlink" Target="&#50696;&#47112;&#48120;&#50556;27&#51109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&#50696;&#47112;&#48120;&#50556;40&#51109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18&#50853;&#44592;/&#50853;&#44592;.pptx" TargetMode="External"/><Relationship Id="rId51" Type="http://schemas.openxmlformats.org/officeDocument/2006/relationships/image" Target="../media/image14.png"/><Relationship Id="rId72" Type="http://schemas.openxmlformats.org/officeDocument/2006/relationships/hyperlink" Target="&#50696;&#47112;&#48120;&#50556;21&#51109;.pptx" TargetMode="External"/><Relationship Id="rId93" Type="http://schemas.openxmlformats.org/officeDocument/2006/relationships/image" Target="../media/image35.png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14" Type="http://schemas.openxmlformats.org/officeDocument/2006/relationships/hyperlink" Target="../../&#49888;&#50557;PPT/41%20&#47560;&#44032;&#48373;&#51020;/&#47560;&#44032;&#48373;&#51020;.pptx" TargetMode="External"/><Relationship Id="rId235" Type="http://schemas.openxmlformats.org/officeDocument/2006/relationships/image" Target="../media/image106.png"/><Relationship Id="rId256" Type="http://schemas.openxmlformats.org/officeDocument/2006/relationships/hyperlink" Target="../../&#49888;&#50557;PPT/62%20&#50836;&#54620;&#51068;&#49436;/&#50836;&#54620;&#51068;&#49436;.pptx" TargetMode="External"/><Relationship Id="rId116" Type="http://schemas.openxmlformats.org/officeDocument/2006/relationships/hyperlink" Target="&#50696;&#47112;&#48120;&#50556;45&#51109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../13&#50669;&#45824;&#49345;/&#50669;&#45824;&#49345;.pptx" TargetMode="External"/><Relationship Id="rId20" Type="http://schemas.openxmlformats.org/officeDocument/2006/relationships/slide" Target="slide15.xml"/><Relationship Id="rId41" Type="http://schemas.openxmlformats.org/officeDocument/2006/relationships/image" Target="../media/image9.png"/><Relationship Id="rId62" Type="http://schemas.openxmlformats.org/officeDocument/2006/relationships/hyperlink" Target="&#50696;&#47112;&#48120;&#50556;16&#51109;.pptx" TargetMode="External"/><Relationship Id="rId83" Type="http://schemas.openxmlformats.org/officeDocument/2006/relationships/image" Target="../media/image30.png"/><Relationship Id="rId179" Type="http://schemas.openxmlformats.org/officeDocument/2006/relationships/image" Target="../media/image78.png"/><Relationship Id="rId190" Type="http://schemas.openxmlformats.org/officeDocument/2006/relationships/hyperlink" Target="../29&#50836;&#50648;/&#50836;&#50648;.pptx" TargetMode="External"/><Relationship Id="rId204" Type="http://schemas.openxmlformats.org/officeDocument/2006/relationships/hyperlink" Target="../36&#49828;&#48148;&#45264;/&#49828;&#48148;&#45264;.pptx" TargetMode="External"/><Relationship Id="rId225" Type="http://schemas.openxmlformats.org/officeDocument/2006/relationships/image" Target="../media/image101.png"/><Relationship Id="rId246" Type="http://schemas.openxmlformats.org/officeDocument/2006/relationships/hyperlink" Target="../../&#49888;&#50557;PPT/57%20&#48716;&#47112;&#47788;&#49436;/&#48716;&#47112;&#47788;&#49436;1&#51109;.pptx" TargetMode="External"/><Relationship Id="rId106" Type="http://schemas.openxmlformats.org/officeDocument/2006/relationships/hyperlink" Target="&#50696;&#47112;&#48120;&#50556;39&#51109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50696;&#47112;&#48120;&#50556;11&#51109;.pptx" TargetMode="External"/><Relationship Id="rId73" Type="http://schemas.openxmlformats.org/officeDocument/2006/relationships/image" Target="../media/image25.png"/><Relationship Id="rId94" Type="http://schemas.openxmlformats.org/officeDocument/2006/relationships/hyperlink" Target="&#50696;&#47112;&#48120;&#50556;33&#51109;.pptx" TargetMode="External"/><Relationship Id="rId148" Type="http://schemas.openxmlformats.org/officeDocument/2006/relationships/hyperlink" Target="../08&#47355;&#44592;/&#47355;&#44592;.pptx" TargetMode="External"/><Relationship Id="rId169" Type="http://schemas.openxmlformats.org/officeDocument/2006/relationships/image" Target="../media/image73.png"/><Relationship Id="rId4" Type="http://schemas.openxmlformats.org/officeDocument/2006/relationships/slide" Target="slide2.xml"/><Relationship Id="rId180" Type="http://schemas.openxmlformats.org/officeDocument/2006/relationships/hyperlink" Target="../24&#50696;&#47112;&#48120;&#50556;/&#50696;&#47112;&#48120;&#50556;.pptx" TargetMode="External"/><Relationship Id="rId215" Type="http://schemas.openxmlformats.org/officeDocument/2006/relationships/image" Target="../media/image96.png"/><Relationship Id="rId23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57" Type="http://schemas.openxmlformats.org/officeDocument/2006/relationships/image" Target="../media/image117.png"/><Relationship Id="rId42" Type="http://schemas.openxmlformats.org/officeDocument/2006/relationships/hyperlink" Target="&#50696;&#47112;&#48120;&#50556;06&#51109;.pptx" TargetMode="External"/><Relationship Id="rId84" Type="http://schemas.openxmlformats.org/officeDocument/2006/relationships/hyperlink" Target="&#50696;&#47112;&#48120;&#50556;28&#51109;.pptx" TargetMode="External"/><Relationship Id="rId138" Type="http://schemas.openxmlformats.org/officeDocument/2006/relationships/hyperlink" Target="../03&#47112;&#50948;&#44592;/&#47112;&#50948;&#44592;.pptx" TargetMode="External"/><Relationship Id="rId191" Type="http://schemas.openxmlformats.org/officeDocument/2006/relationships/image" Target="../media/image84.png"/><Relationship Id="rId205" Type="http://schemas.openxmlformats.org/officeDocument/2006/relationships/image" Target="../media/image91.png"/><Relationship Id="rId247" Type="http://schemas.openxmlformats.org/officeDocument/2006/relationships/image" Target="../media/image112.png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6.xml"/><Relationship Id="rId63" Type="http://schemas.openxmlformats.org/officeDocument/2006/relationships/image" Target="../media/image20.png"/><Relationship Id="rId159" Type="http://schemas.openxmlformats.org/officeDocument/2006/relationships/image" Target="../media/image68.png"/><Relationship Id="rId170" Type="http://schemas.openxmlformats.org/officeDocument/2006/relationships/hyperlink" Target="../19&#49884;&#54200;/&#49884;&#54200;.pptx" TargetMode="External"/><Relationship Id="rId226" Type="http://schemas.openxmlformats.org/officeDocument/2006/relationships/hyperlink" Target="../../&#49888;&#50557;PPT/47%20&#44256;&#47536;&#46020;&#54980;&#49436;/&#44256;&#47536;&#46020;&#54980;&#49436;.pptx" TargetMode="External"/><Relationship Id="rId107" Type="http://schemas.openxmlformats.org/officeDocument/2006/relationships/image" Target="../media/image42.png"/><Relationship Id="rId11" Type="http://schemas.openxmlformats.org/officeDocument/2006/relationships/slide" Target="slide25.xml"/><Relationship Id="rId32" Type="http://schemas.openxmlformats.org/officeDocument/2006/relationships/hyperlink" Target="&#50696;&#47112;&#48120;&#50556;01&#51109;.pptx" TargetMode="External"/><Relationship Id="rId53" Type="http://schemas.openxmlformats.org/officeDocument/2006/relationships/image" Target="../media/image15.png"/><Relationship Id="rId74" Type="http://schemas.openxmlformats.org/officeDocument/2006/relationships/hyperlink" Target="&#50696;&#47112;&#48120;&#50556;22&#51109;.pptx" TargetMode="External"/><Relationship Id="rId128" Type="http://schemas.openxmlformats.org/officeDocument/2006/relationships/hyperlink" Target="&#50696;&#47112;&#48120;&#50556;50&#51109;.pptx" TargetMode="External"/><Relationship Id="rId149" Type="http://schemas.openxmlformats.org/officeDocument/2006/relationships/image" Target="../media/image63.png"/><Relationship Id="rId5" Type="http://schemas.openxmlformats.org/officeDocument/2006/relationships/slide" Target="slide22.xml"/><Relationship Id="rId95" Type="http://schemas.openxmlformats.org/officeDocument/2006/relationships/image" Target="../media/image36.png"/><Relationship Id="rId160" Type="http://schemas.openxmlformats.org/officeDocument/2006/relationships/hyperlink" Target="../14&#50669;&#45824;&#54616;/&#50669;&#45824;&#54616;.pptx" TargetMode="External"/><Relationship Id="rId181" Type="http://schemas.openxmlformats.org/officeDocument/2006/relationships/image" Target="../media/image79.png"/><Relationship Id="rId216" Type="http://schemas.openxmlformats.org/officeDocument/2006/relationships/hyperlink" Target="../../&#49888;&#50557;PPT/42%20&#45572;&#44032;&#48373;&#51020;/&#45572;&#44032;&#48373;&#51020;.pptx" TargetMode="External"/><Relationship Id="rId237" Type="http://schemas.openxmlformats.org/officeDocument/2006/relationships/image" Target="../media/image107.png"/><Relationship Id="rId258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17.xml"/><Relationship Id="rId43" Type="http://schemas.openxmlformats.org/officeDocument/2006/relationships/image" Target="../media/image10.png"/><Relationship Id="rId64" Type="http://schemas.openxmlformats.org/officeDocument/2006/relationships/hyperlink" Target="&#50696;&#47112;&#48120;&#50556;17&#51109;.pptx" TargetMode="External"/><Relationship Id="rId118" Type="http://schemas.openxmlformats.org/officeDocument/2006/relationships/hyperlink" Target="&#50696;&#47112;&#48120;&#50556;44&#51109;.pptx" TargetMode="External"/><Relationship Id="rId139" Type="http://schemas.openxmlformats.org/officeDocument/2006/relationships/image" Target="../media/image58.png"/><Relationship Id="rId85" Type="http://schemas.openxmlformats.org/officeDocument/2006/relationships/image" Target="../media/image31.png"/><Relationship Id="rId150" Type="http://schemas.openxmlformats.org/officeDocument/2006/relationships/hyperlink" Target="../09&#49324;&#47924;&#50648;&#49345;/&#49324;&#47924;&#50648;&#49345;.pptx" TargetMode="External"/><Relationship Id="rId171" Type="http://schemas.openxmlformats.org/officeDocument/2006/relationships/image" Target="../media/image74.png"/><Relationship Id="rId192" Type="http://schemas.openxmlformats.org/officeDocument/2006/relationships/hyperlink" Target="../30&#50500;&#47784;&#49828;/&#50500;&#47784;&#49828;.pptx" TargetMode="External"/><Relationship Id="rId206" Type="http://schemas.openxmlformats.org/officeDocument/2006/relationships/hyperlink" Target="../37&#54617;&#44060;/&#54617;&#44060;.pptx" TargetMode="External"/><Relationship Id="rId227" Type="http://schemas.openxmlformats.org/officeDocument/2006/relationships/image" Target="../media/image102.png"/><Relationship Id="rId248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&#50696;&#47112;&#48120;&#50556;49&#51109;.pptx" TargetMode="External"/><Relationship Id="rId129" Type="http://schemas.openxmlformats.org/officeDocument/2006/relationships/image" Target="../media/image53.png"/><Relationship Id="rId54" Type="http://schemas.openxmlformats.org/officeDocument/2006/relationships/hyperlink" Target="&#50696;&#47112;&#48120;&#50556;12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&#50696;&#47112;&#48120;&#50556;34&#51109;.pptx" TargetMode="External"/><Relationship Id="rId140" Type="http://schemas.openxmlformats.org/officeDocument/2006/relationships/hyperlink" Target="../04&#48124;&#49688;&#44592;/&#48124;&#49688;&#44592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25&#50696;&#47112;&#48120;&#50556;&#50528;&#44032;/&#50696;&#47112;&#48120;&#50556;&#50528;&#44032;.pptx" TargetMode="External"/><Relationship Id="rId217" Type="http://schemas.openxmlformats.org/officeDocument/2006/relationships/image" Target="../media/image97.png"/><Relationship Id="rId6" Type="http://schemas.openxmlformats.org/officeDocument/2006/relationships/slide" Target="slide3.xml"/><Relationship Id="rId23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59" Type="http://schemas.openxmlformats.org/officeDocument/2006/relationships/image" Target="../media/image118.png"/><Relationship Id="rId23" Type="http://schemas.openxmlformats.org/officeDocument/2006/relationships/slide" Target="slide18.xml"/><Relationship Id="rId119" Type="http://schemas.openxmlformats.org/officeDocument/2006/relationships/image" Target="../media/image48.png"/><Relationship Id="rId44" Type="http://schemas.openxmlformats.org/officeDocument/2006/relationships/hyperlink" Target="&#50696;&#47112;&#48120;&#50556;07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&#50696;&#47112;&#48120;&#50556;29&#51109;.pptx" TargetMode="External"/><Relationship Id="rId130" Type="http://schemas.openxmlformats.org/officeDocument/2006/relationships/hyperlink" Target="&#50696;&#47112;&#48120;&#50556;51&#51109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20&#51104;&#50616;/&#51104;&#50616;.pptx" TargetMode="External"/><Relationship Id="rId193" Type="http://schemas.openxmlformats.org/officeDocument/2006/relationships/image" Target="../media/image85.png"/><Relationship Id="rId207" Type="http://schemas.openxmlformats.org/officeDocument/2006/relationships/image" Target="../media/image92.png"/><Relationship Id="rId228" Type="http://schemas.openxmlformats.org/officeDocument/2006/relationships/hyperlink" Target="../../&#49888;&#50557;PPT/48%20&#44040;&#46972;&#46356;&#50500;&#49436;/&#44040;&#46972;&#46356;&#50500;&#49436;.pptx" TargetMode="External"/><Relationship Id="rId249" Type="http://schemas.openxmlformats.org/officeDocument/2006/relationships/image" Target="../media/image113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260" Type="http://schemas.openxmlformats.org/officeDocument/2006/relationships/hyperlink" Target="../../&#49888;&#50557;PPT/64%20&#50836;&#54620;&#49340;&#49436;/&#50836;&#54620;&#49340;&#49436;1&#51109;.pptx" TargetMode="External"/><Relationship Id="rId34" Type="http://schemas.openxmlformats.org/officeDocument/2006/relationships/hyperlink" Target="&#50696;&#47112;&#48120;&#50556;0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&#50696;&#47112;&#48120;&#50556;23&#51109;.pptx" TargetMode="External"/><Relationship Id="rId97" Type="http://schemas.openxmlformats.org/officeDocument/2006/relationships/image" Target="../media/image37.png"/><Relationship Id="rId120" Type="http://schemas.openxmlformats.org/officeDocument/2006/relationships/hyperlink" Target="&#50696;&#47112;&#48120;&#50556;43&#51109;.pptx" TargetMode="External"/><Relationship Id="rId141" Type="http://schemas.openxmlformats.org/officeDocument/2006/relationships/image" Target="../media/image59.png"/><Relationship Id="rId7" Type="http://schemas.openxmlformats.org/officeDocument/2006/relationships/slide" Target="slide23.xml"/><Relationship Id="rId162" Type="http://schemas.openxmlformats.org/officeDocument/2006/relationships/hyperlink" Target="../15&#50640;&#49828;&#46972;/&#50640;&#49828;&#46972;.pptx" TargetMode="External"/><Relationship Id="rId183" Type="http://schemas.openxmlformats.org/officeDocument/2006/relationships/image" Target="../media/image80.png"/><Relationship Id="rId218" Type="http://schemas.openxmlformats.org/officeDocument/2006/relationships/hyperlink" Target="../../&#49888;&#50557;PPT/43%20&#50836;&#54620;&#48373;&#51020;/&#50836;&#54620;&#48373;&#51020;.pptx" TargetMode="External"/><Relationship Id="rId239" Type="http://schemas.openxmlformats.org/officeDocument/2006/relationships/image" Target="../media/image108.png"/><Relationship Id="rId250" Type="http://schemas.openxmlformats.org/officeDocument/2006/relationships/hyperlink" Target="../../&#49888;&#50557;PPT/59%20&#50556;&#44256;&#48372;&#49436;/&#50556;&#44256;&#48372;&#49436;.pptx" TargetMode="External"/><Relationship Id="rId24" Type="http://schemas.openxmlformats.org/officeDocument/2006/relationships/slide" Target="slide19.xml"/><Relationship Id="rId45" Type="http://schemas.openxmlformats.org/officeDocument/2006/relationships/image" Target="../media/image11.png"/><Relationship Id="rId66" Type="http://schemas.openxmlformats.org/officeDocument/2006/relationships/hyperlink" Target="&#50696;&#47112;&#48120;&#50556;18&#51109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&#50696;&#47112;&#48120;&#50556;48&#51109;.pptx" TargetMode="External"/><Relationship Id="rId131" Type="http://schemas.openxmlformats.org/officeDocument/2006/relationships/image" Target="../media/image54.png"/><Relationship Id="rId152" Type="http://schemas.openxmlformats.org/officeDocument/2006/relationships/hyperlink" Target="../10&#49324;&#47924;&#50648;&#54616;/&#49324;&#47924;&#50648;&#54616;.pptx" TargetMode="External"/><Relationship Id="rId173" Type="http://schemas.openxmlformats.org/officeDocument/2006/relationships/image" Target="../media/image75.png"/><Relationship Id="rId194" Type="http://schemas.openxmlformats.org/officeDocument/2006/relationships/hyperlink" Target="../31&#50724;&#48148;&#45852;/&#50724;&#48148;&#45852;1&#51109;.pptx" TargetMode="External"/><Relationship Id="rId208" Type="http://schemas.openxmlformats.org/officeDocument/2006/relationships/hyperlink" Target="../38&#49828;&#44032;&#47028;/&#49828;&#44032;&#47028;.pptx" TargetMode="External"/><Relationship Id="rId229" Type="http://schemas.openxmlformats.org/officeDocument/2006/relationships/image" Target="../media/image103.png"/><Relationship Id="rId240" Type="http://schemas.openxmlformats.org/officeDocument/2006/relationships/hyperlink" Target="../../&#49888;&#50557;PPT/54%20&#46356;&#47784;&#45936;&#51204;&#49436;/&#46356;&#47784;&#45936;&#51204;&#49436;.pptx" TargetMode="External"/><Relationship Id="rId261" Type="http://schemas.openxmlformats.org/officeDocument/2006/relationships/image" Target="../media/image119.png"/><Relationship Id="rId14" Type="http://schemas.openxmlformats.org/officeDocument/2006/relationships/slide" Target="slide9.xml"/><Relationship Id="rId35" Type="http://schemas.openxmlformats.org/officeDocument/2006/relationships/image" Target="../media/image6.png"/><Relationship Id="rId56" Type="http://schemas.openxmlformats.org/officeDocument/2006/relationships/hyperlink" Target="&#50696;&#47112;&#48120;&#50556;13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&#50696;&#47112;&#48120;&#50556;36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0696;&#47112;&#48120;&#50556;35&#51109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../05&#49888;&#47749;&#44592;/&#49888;&#47749;&#44592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26&#50640;&#49828;&#44180;/&#50640;&#49828;&#44180;.pptx" TargetMode="External"/><Relationship Id="rId219" Type="http://schemas.openxmlformats.org/officeDocument/2006/relationships/image" Target="../media/image98.png"/><Relationship Id="rId230" Type="http://schemas.openxmlformats.org/officeDocument/2006/relationships/hyperlink" Target="../../&#49888;&#50557;PPT/49%20&#50640;&#48288;&#49548;&#49436;/&#50640;&#48288;&#49548;&#49436;.pptx" TargetMode="External"/><Relationship Id="rId251" Type="http://schemas.openxmlformats.org/officeDocument/2006/relationships/image" Target="../media/image114.png"/><Relationship Id="rId25" Type="http://schemas.openxmlformats.org/officeDocument/2006/relationships/slide" Target="slide20.xml"/><Relationship Id="rId46" Type="http://schemas.openxmlformats.org/officeDocument/2006/relationships/hyperlink" Target="&#50696;&#47112;&#48120;&#50556;08&#51109;.pptx" TargetMode="External"/><Relationship Id="rId67" Type="http://schemas.openxmlformats.org/officeDocument/2006/relationships/image" Target="../media/image22.png"/><Relationship Id="rId88" Type="http://schemas.openxmlformats.org/officeDocument/2006/relationships/hyperlink" Target="&#50696;&#47112;&#48120;&#50556;30&#51109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&#50696;&#47112;&#48120;&#50556;52&#51109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21&#51204;&#46020;&#49436;/&#51204;&#46020;&#49436;.pptx" TargetMode="External"/><Relationship Id="rId195" Type="http://schemas.openxmlformats.org/officeDocument/2006/relationships/image" Target="../media/image86.png"/><Relationship Id="rId209" Type="http://schemas.openxmlformats.org/officeDocument/2006/relationships/image" Target="../media/image93.png"/><Relationship Id="rId220" Type="http://schemas.openxmlformats.org/officeDocument/2006/relationships/hyperlink" Target="../../&#49888;&#50557;PPT/44%20&#49324;&#46020;&#54665;&#51204;/&#49324;&#46020;&#54665;&#51204;.pptx" TargetMode="External"/><Relationship Id="rId241" Type="http://schemas.openxmlformats.org/officeDocument/2006/relationships/image" Target="../media/image109.png"/><Relationship Id="rId15" Type="http://schemas.openxmlformats.org/officeDocument/2006/relationships/slide" Target="slide10.xml"/><Relationship Id="rId36" Type="http://schemas.openxmlformats.org/officeDocument/2006/relationships/hyperlink" Target="&#50696;&#47112;&#48120;&#50556;03&#51109;.pptx" TargetMode="External"/><Relationship Id="rId57" Type="http://schemas.openxmlformats.org/officeDocument/2006/relationships/image" Target="../media/image17.png"/><Relationship Id="rId262" Type="http://schemas.openxmlformats.org/officeDocument/2006/relationships/hyperlink" Target="../../&#49888;&#50557;PPT/65%20&#50976;&#45796;&#49436;/&#50976;&#45796;&#49436;1&#51109;.pptx" TargetMode="External"/><Relationship Id="rId78" Type="http://schemas.openxmlformats.org/officeDocument/2006/relationships/hyperlink" Target="&#50696;&#47112;&#48120;&#50556;24&#51109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&#50696;&#47112;&#48120;&#50556;42&#51109;.pptx" TargetMode="External"/><Relationship Id="rId143" Type="http://schemas.openxmlformats.org/officeDocument/2006/relationships/image" Target="../media/image60.png"/><Relationship Id="rId164" Type="http://schemas.openxmlformats.org/officeDocument/2006/relationships/hyperlink" Target="../16&#45712;&#54756;&#48120;&#50556;/&#45712;&#54756;&#48120;&#50556;.pptx" TargetMode="External"/><Relationship Id="rId185" Type="http://schemas.openxmlformats.org/officeDocument/2006/relationships/image" Target="../media/image81.png"/><Relationship Id="rId9" Type="http://schemas.openxmlformats.org/officeDocument/2006/relationships/slide" Target="slide24.xml"/><Relationship Id="rId210" Type="http://schemas.openxmlformats.org/officeDocument/2006/relationships/hyperlink" Target="../39&#47568;&#46972;&#44592;/&#47568;&#46972;&#44592;.pptx" TargetMode="External"/><Relationship Id="rId26" Type="http://schemas.openxmlformats.org/officeDocument/2006/relationships/slide" Target="slide8.xml"/><Relationship Id="rId231" Type="http://schemas.openxmlformats.org/officeDocument/2006/relationships/image" Target="../media/image104.png"/><Relationship Id="rId252" Type="http://schemas.openxmlformats.org/officeDocument/2006/relationships/hyperlink" Target="../../&#49888;&#50557;PPT/60%20&#48288;&#46300;&#47196;&#51204;&#49436;/&#48288;&#46300;&#47196;&#51204;&#49436;.pptx" TargetMode="External"/><Relationship Id="rId47" Type="http://schemas.openxmlformats.org/officeDocument/2006/relationships/image" Target="../media/image12.png"/><Relationship Id="rId68" Type="http://schemas.openxmlformats.org/officeDocument/2006/relationships/hyperlink" Target="&#50696;&#47112;&#48120;&#50556;19&#51109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&#50696;&#47112;&#48120;&#50556;47&#51109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../12&#50676;&#50773;&#44592;&#54616;/&#50676;&#50773;&#44592;&#54616;.pptx" TargetMode="External"/><Relationship Id="rId175" Type="http://schemas.openxmlformats.org/officeDocument/2006/relationships/image" Target="../media/image76.png"/><Relationship Id="rId196" Type="http://schemas.openxmlformats.org/officeDocument/2006/relationships/hyperlink" Target="../32&#50836;&#45208;/&#50836;&#45208;.pptx" TargetMode="External"/><Relationship Id="rId200" Type="http://schemas.openxmlformats.org/officeDocument/2006/relationships/hyperlink" Target="../34&#45208;&#54996;/&#45208;&#54996;.pptx" TargetMode="External"/><Relationship Id="rId16" Type="http://schemas.openxmlformats.org/officeDocument/2006/relationships/slide" Target="slide11.xml"/><Relationship Id="rId221" Type="http://schemas.openxmlformats.org/officeDocument/2006/relationships/image" Target="../media/image99.png"/><Relationship Id="rId242" Type="http://schemas.openxmlformats.org/officeDocument/2006/relationships/hyperlink" Target="../../&#49888;&#50557;PPT/55%20&#46356;&#47784;&#45936;&#54980;&#49436;/&#46356;&#47784;&#45936;&#54980;&#49436;.pptx" TargetMode="External"/><Relationship Id="rId263" Type="http://schemas.openxmlformats.org/officeDocument/2006/relationships/image" Target="../media/image120.png"/><Relationship Id="rId37" Type="http://schemas.openxmlformats.org/officeDocument/2006/relationships/image" Target="../media/image7.png"/><Relationship Id="rId58" Type="http://schemas.openxmlformats.org/officeDocument/2006/relationships/hyperlink" Target="&#50696;&#47112;&#48120;&#50556;14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&#50696;&#47112;&#48120;&#50556;37&#51109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../06&#50668;&#54840;&#49688;&#50500;/&#50668;&#54840;&#49688;&#50500;.pptx" TargetMode="External"/><Relationship Id="rId90" Type="http://schemas.openxmlformats.org/officeDocument/2006/relationships/hyperlink" Target="&#50696;&#47112;&#48120;&#50556;31&#51109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27&#45796;&#45768;&#50648;/&#45796;&#45768;&#50648;.pptx" TargetMode="External"/><Relationship Id="rId211" Type="http://schemas.openxmlformats.org/officeDocument/2006/relationships/image" Target="../media/image94.png"/><Relationship Id="rId232" Type="http://schemas.openxmlformats.org/officeDocument/2006/relationships/hyperlink" Target="../../&#49888;&#50557;PPT/50%20&#48716;&#47549;&#48372;&#49436;/&#48716;&#47549;&#48372;&#49436;.pptx" TargetMode="External"/><Relationship Id="rId253" Type="http://schemas.openxmlformats.org/officeDocument/2006/relationships/image" Target="../media/image115.png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hyperlink" Target="&#50696;&#47112;&#48120;&#50556;09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../02&#52636;&#50528;&#44413;&#44592;/&#52636;&#50528;&#44413;&#44592;.pptx" TargetMode="External"/><Relationship Id="rId80" Type="http://schemas.openxmlformats.org/officeDocument/2006/relationships/hyperlink" Target="&#50696;&#47112;&#48120;&#50556;25&#51109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22&#50500;&#44032;/&#50500;&#44032;.pptx" TargetMode="External"/><Relationship Id="rId197" Type="http://schemas.openxmlformats.org/officeDocument/2006/relationships/image" Target="../media/image87.png"/><Relationship Id="rId201" Type="http://schemas.openxmlformats.org/officeDocument/2006/relationships/image" Target="../media/image89.png"/><Relationship Id="rId222" Type="http://schemas.openxmlformats.org/officeDocument/2006/relationships/hyperlink" Target="../../&#49888;&#50557;PPT/45%20&#47196;&#47560;&#49436;/&#47196;&#47560;&#49436;.pptx" TargetMode="External"/><Relationship Id="rId243" Type="http://schemas.openxmlformats.org/officeDocument/2006/relationships/image" Target="../media/image110.png"/><Relationship Id="rId264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12.xml"/><Relationship Id="rId38" Type="http://schemas.openxmlformats.org/officeDocument/2006/relationships/hyperlink" Target="&#50696;&#47112;&#48120;&#50556;04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&#50696;&#47112;&#48120;&#50556;41&#51109;.pptx" TargetMode="External"/><Relationship Id="rId70" Type="http://schemas.openxmlformats.org/officeDocument/2006/relationships/hyperlink" Target="&#50696;&#47112;&#48120;&#50556;20&#51109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17&#50640;&#49828;&#45908;/&#50640;&#49828;&#45908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40%20&#47560;&#53468;&#48373;&#51020;/&#47560;&#53468;&#48373;&#51020;.pptx" TargetMode="External"/><Relationship Id="rId233" Type="http://schemas.openxmlformats.org/officeDocument/2006/relationships/image" Target="../media/image105.png"/><Relationship Id="rId254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image" Target="../media/image2.png"/><Relationship Id="rId49" Type="http://schemas.openxmlformats.org/officeDocument/2006/relationships/image" Target="../media/image13.png"/><Relationship Id="rId114" Type="http://schemas.openxmlformats.org/officeDocument/2006/relationships/hyperlink" Target="&#50696;&#47112;&#48120;&#50556;46&#51109;.pptx" TargetMode="External"/><Relationship Id="rId60" Type="http://schemas.openxmlformats.org/officeDocument/2006/relationships/hyperlink" Target="&#50696;&#47112;&#48120;&#50556;15&#51109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../11&#50676;&#50773;&#44592;&#49345;/&#50676;&#50773;&#44592;&#49345;.pptx" TargetMode="External"/><Relationship Id="rId177" Type="http://schemas.openxmlformats.org/officeDocument/2006/relationships/image" Target="../media/image77.png"/><Relationship Id="rId198" Type="http://schemas.openxmlformats.org/officeDocument/2006/relationships/hyperlink" Target="../33&#48120;&#44032;/&#48120;&#44032;.pptx" TargetMode="External"/><Relationship Id="rId202" Type="http://schemas.openxmlformats.org/officeDocument/2006/relationships/hyperlink" Target="../35&#54616;&#48149;&#44397;/&#54616;&#48149;&#44397;.pptx" TargetMode="External"/><Relationship Id="rId223" Type="http://schemas.openxmlformats.org/officeDocument/2006/relationships/image" Target="../media/image100.png"/><Relationship Id="rId244" Type="http://schemas.openxmlformats.org/officeDocument/2006/relationships/hyperlink" Target="../../&#49888;&#50557;PPT/56%20&#46356;&#46020;&#49436;/&#46356;&#46020;&#49436;.pptx" TargetMode="External"/><Relationship Id="rId18" Type="http://schemas.openxmlformats.org/officeDocument/2006/relationships/slide" Target="slide13.xml"/><Relationship Id="rId39" Type="http://schemas.openxmlformats.org/officeDocument/2006/relationships/image" Target="../media/image8.png"/><Relationship Id="rId265" Type="http://schemas.openxmlformats.org/officeDocument/2006/relationships/image" Target="../media/image121.png"/><Relationship Id="rId50" Type="http://schemas.openxmlformats.org/officeDocument/2006/relationships/hyperlink" Target="&#50696;&#47112;&#48120;&#50556;10&#51109;.pptx" TargetMode="External"/><Relationship Id="rId104" Type="http://schemas.openxmlformats.org/officeDocument/2006/relationships/hyperlink" Target="&#50696;&#47112;&#48120;&#50556;38&#51109;.pptx" TargetMode="External"/><Relationship Id="rId125" Type="http://schemas.openxmlformats.org/officeDocument/2006/relationships/image" Target="../media/image51.png"/><Relationship Id="rId146" Type="http://schemas.openxmlformats.org/officeDocument/2006/relationships/hyperlink" Target="../07&#49324;&#49324;&#44592;/&#49324;&#49324;&#44592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28&#54840;&#49464;&#50500;/&#54840;&#49464;&#50500;.pptx" TargetMode="External"/><Relationship Id="rId71" Type="http://schemas.openxmlformats.org/officeDocument/2006/relationships/image" Target="../media/image24.png"/><Relationship Id="rId92" Type="http://schemas.openxmlformats.org/officeDocument/2006/relationships/hyperlink" Target="&#50696;&#47112;&#48120;&#50556;32&#51109;.pptx" TargetMode="External"/><Relationship Id="rId213" Type="http://schemas.openxmlformats.org/officeDocument/2006/relationships/image" Target="../media/image95.png"/><Relationship Id="rId234" Type="http://schemas.openxmlformats.org/officeDocument/2006/relationships/hyperlink" Target="../../&#49888;&#50557;PPT/51%20&#44264;&#47196;&#49352;&#49436;/&#44264;&#47196;&#49352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55" Type="http://schemas.openxmlformats.org/officeDocument/2006/relationships/image" Target="../media/image116.png"/><Relationship Id="rId40" Type="http://schemas.openxmlformats.org/officeDocument/2006/relationships/hyperlink" Target="&#50696;&#47112;&#48120;&#50556;05&#51109;.pptx" TargetMode="External"/><Relationship Id="rId115" Type="http://schemas.openxmlformats.org/officeDocument/2006/relationships/image" Target="../media/image46.png"/><Relationship Id="rId136" Type="http://schemas.openxmlformats.org/officeDocument/2006/relationships/hyperlink" Target="&#52285;&#49464;&#44592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23&#51060;&#49324;&#50556;/&#51060;&#49324;&#50556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&#50696;&#47112;&#48120;&#50556;26&#51109;.pptx" TargetMode="External"/><Relationship Id="rId199" Type="http://schemas.openxmlformats.org/officeDocument/2006/relationships/image" Target="../media/image88.png"/><Relationship Id="rId203" Type="http://schemas.openxmlformats.org/officeDocument/2006/relationships/image" Target="../media/image90.png"/><Relationship Id="rId19" Type="http://schemas.openxmlformats.org/officeDocument/2006/relationships/slide" Target="slide14.xml"/><Relationship Id="rId224" Type="http://schemas.openxmlformats.org/officeDocument/2006/relationships/hyperlink" Target="../../&#49888;&#50557;PPT/46%20&#44256;&#47536;&#46020;&#51204;&#49436;/&#44256;&#47536;&#46020;&#51204;&#49436;.pptx" TargetMode="External"/><Relationship Id="rId245" Type="http://schemas.openxmlformats.org/officeDocument/2006/relationships/image" Target="../media/image111.png"/><Relationship Id="rId266" Type="http://schemas.openxmlformats.org/officeDocument/2006/relationships/image" Target="../media/image129.png"/><Relationship Id="rId30" Type="http://schemas.openxmlformats.org/officeDocument/2006/relationships/hyperlink" Target="&#50696;&#47112;&#48120;&#50556;27&#51109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&#50696;&#47112;&#48120;&#50556;40&#51109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18&#50853;&#44592;/&#50853;&#44592;.pptx" TargetMode="External"/><Relationship Id="rId51" Type="http://schemas.openxmlformats.org/officeDocument/2006/relationships/image" Target="../media/image14.png"/><Relationship Id="rId72" Type="http://schemas.openxmlformats.org/officeDocument/2006/relationships/hyperlink" Target="&#50696;&#47112;&#48120;&#50556;21&#51109;.pptx" TargetMode="External"/><Relationship Id="rId93" Type="http://schemas.openxmlformats.org/officeDocument/2006/relationships/image" Target="../media/image35.png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14" Type="http://schemas.openxmlformats.org/officeDocument/2006/relationships/hyperlink" Target="../../&#49888;&#50557;PPT/41%20&#47560;&#44032;&#48373;&#51020;/&#47560;&#44032;&#48373;&#51020;.pptx" TargetMode="External"/><Relationship Id="rId235" Type="http://schemas.openxmlformats.org/officeDocument/2006/relationships/image" Target="../media/image106.png"/><Relationship Id="rId256" Type="http://schemas.openxmlformats.org/officeDocument/2006/relationships/hyperlink" Target="../../&#49888;&#50557;PPT/62%20&#50836;&#54620;&#51068;&#49436;/&#50836;&#54620;&#51068;&#49436;.pptx" TargetMode="External"/><Relationship Id="rId116" Type="http://schemas.openxmlformats.org/officeDocument/2006/relationships/hyperlink" Target="&#50696;&#47112;&#48120;&#50556;45&#51109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../13&#50669;&#45824;&#49345;/&#50669;&#45824;&#49345;.pptx" TargetMode="External"/><Relationship Id="rId20" Type="http://schemas.openxmlformats.org/officeDocument/2006/relationships/slide" Target="slide15.xml"/><Relationship Id="rId41" Type="http://schemas.openxmlformats.org/officeDocument/2006/relationships/image" Target="../media/image9.png"/><Relationship Id="rId62" Type="http://schemas.openxmlformats.org/officeDocument/2006/relationships/hyperlink" Target="&#50696;&#47112;&#48120;&#50556;16&#51109;.pptx" TargetMode="External"/><Relationship Id="rId83" Type="http://schemas.openxmlformats.org/officeDocument/2006/relationships/image" Target="../media/image30.png"/><Relationship Id="rId179" Type="http://schemas.openxmlformats.org/officeDocument/2006/relationships/image" Target="../media/image78.png"/><Relationship Id="rId190" Type="http://schemas.openxmlformats.org/officeDocument/2006/relationships/hyperlink" Target="../29&#50836;&#50648;/&#50836;&#50648;.pptx" TargetMode="External"/><Relationship Id="rId204" Type="http://schemas.openxmlformats.org/officeDocument/2006/relationships/hyperlink" Target="../36&#49828;&#48148;&#45264;/&#49828;&#48148;&#45264;.pptx" TargetMode="External"/><Relationship Id="rId225" Type="http://schemas.openxmlformats.org/officeDocument/2006/relationships/image" Target="../media/image101.png"/><Relationship Id="rId246" Type="http://schemas.openxmlformats.org/officeDocument/2006/relationships/hyperlink" Target="../../&#49888;&#50557;PPT/57%20&#48716;&#47112;&#47788;&#49436;/&#48716;&#47112;&#47788;&#49436;1&#51109;.pptx" TargetMode="External"/><Relationship Id="rId106" Type="http://schemas.openxmlformats.org/officeDocument/2006/relationships/hyperlink" Target="&#50696;&#47112;&#48120;&#50556;39&#51109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50696;&#47112;&#48120;&#50556;11&#51109;.pptx" TargetMode="External"/><Relationship Id="rId73" Type="http://schemas.openxmlformats.org/officeDocument/2006/relationships/image" Target="../media/image25.png"/><Relationship Id="rId94" Type="http://schemas.openxmlformats.org/officeDocument/2006/relationships/hyperlink" Target="&#50696;&#47112;&#48120;&#50556;33&#51109;.pptx" TargetMode="External"/><Relationship Id="rId148" Type="http://schemas.openxmlformats.org/officeDocument/2006/relationships/hyperlink" Target="../08&#47355;&#44592;/&#47355;&#44592;.pptx" TargetMode="External"/><Relationship Id="rId169" Type="http://schemas.openxmlformats.org/officeDocument/2006/relationships/image" Target="../media/image73.png"/><Relationship Id="rId4" Type="http://schemas.openxmlformats.org/officeDocument/2006/relationships/slide" Target="slide2.xml"/><Relationship Id="rId180" Type="http://schemas.openxmlformats.org/officeDocument/2006/relationships/hyperlink" Target="../24&#50696;&#47112;&#48120;&#50556;/&#50696;&#47112;&#48120;&#50556;.pptx" TargetMode="External"/><Relationship Id="rId215" Type="http://schemas.openxmlformats.org/officeDocument/2006/relationships/image" Target="../media/image96.png"/><Relationship Id="rId23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57" Type="http://schemas.openxmlformats.org/officeDocument/2006/relationships/image" Target="../media/image117.png"/><Relationship Id="rId42" Type="http://schemas.openxmlformats.org/officeDocument/2006/relationships/hyperlink" Target="&#50696;&#47112;&#48120;&#50556;06&#51109;.pptx" TargetMode="External"/><Relationship Id="rId84" Type="http://schemas.openxmlformats.org/officeDocument/2006/relationships/hyperlink" Target="&#50696;&#47112;&#48120;&#50556;28&#51109;.pptx" TargetMode="External"/><Relationship Id="rId138" Type="http://schemas.openxmlformats.org/officeDocument/2006/relationships/hyperlink" Target="../03&#47112;&#50948;&#44592;/&#47112;&#50948;&#44592;.pptx" TargetMode="External"/><Relationship Id="rId191" Type="http://schemas.openxmlformats.org/officeDocument/2006/relationships/image" Target="../media/image84.png"/><Relationship Id="rId205" Type="http://schemas.openxmlformats.org/officeDocument/2006/relationships/image" Target="../media/image91.png"/><Relationship Id="rId247" Type="http://schemas.openxmlformats.org/officeDocument/2006/relationships/image" Target="../media/image112.png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6.xml"/><Relationship Id="rId63" Type="http://schemas.openxmlformats.org/officeDocument/2006/relationships/image" Target="../media/image20.png"/><Relationship Id="rId159" Type="http://schemas.openxmlformats.org/officeDocument/2006/relationships/image" Target="../media/image68.png"/><Relationship Id="rId170" Type="http://schemas.openxmlformats.org/officeDocument/2006/relationships/hyperlink" Target="../19&#49884;&#54200;/&#49884;&#54200;.pptx" TargetMode="External"/><Relationship Id="rId226" Type="http://schemas.openxmlformats.org/officeDocument/2006/relationships/hyperlink" Target="../../&#49888;&#50557;PPT/47%20&#44256;&#47536;&#46020;&#54980;&#49436;/&#44256;&#47536;&#46020;&#54980;&#49436;.pptx" TargetMode="External"/><Relationship Id="rId107" Type="http://schemas.openxmlformats.org/officeDocument/2006/relationships/image" Target="../media/image42.png"/><Relationship Id="rId11" Type="http://schemas.openxmlformats.org/officeDocument/2006/relationships/slide" Target="slide25.xml"/><Relationship Id="rId32" Type="http://schemas.openxmlformats.org/officeDocument/2006/relationships/hyperlink" Target="&#50696;&#47112;&#48120;&#50556;01&#51109;.pptx" TargetMode="External"/><Relationship Id="rId53" Type="http://schemas.openxmlformats.org/officeDocument/2006/relationships/image" Target="../media/image15.png"/><Relationship Id="rId74" Type="http://schemas.openxmlformats.org/officeDocument/2006/relationships/hyperlink" Target="&#50696;&#47112;&#48120;&#50556;22&#51109;.pptx" TargetMode="External"/><Relationship Id="rId128" Type="http://schemas.openxmlformats.org/officeDocument/2006/relationships/hyperlink" Target="&#50696;&#47112;&#48120;&#50556;50&#51109;.pptx" TargetMode="External"/><Relationship Id="rId149" Type="http://schemas.openxmlformats.org/officeDocument/2006/relationships/image" Target="../media/image63.png"/><Relationship Id="rId5" Type="http://schemas.openxmlformats.org/officeDocument/2006/relationships/slide" Target="slide22.xml"/><Relationship Id="rId95" Type="http://schemas.openxmlformats.org/officeDocument/2006/relationships/image" Target="../media/image36.png"/><Relationship Id="rId160" Type="http://schemas.openxmlformats.org/officeDocument/2006/relationships/hyperlink" Target="../14&#50669;&#45824;&#54616;/&#50669;&#45824;&#54616;.pptx" TargetMode="External"/><Relationship Id="rId181" Type="http://schemas.openxmlformats.org/officeDocument/2006/relationships/image" Target="../media/image79.png"/><Relationship Id="rId216" Type="http://schemas.openxmlformats.org/officeDocument/2006/relationships/hyperlink" Target="../../&#49888;&#50557;PPT/42%20&#45572;&#44032;&#48373;&#51020;/&#45572;&#44032;&#48373;&#51020;.pptx" TargetMode="External"/><Relationship Id="rId237" Type="http://schemas.openxmlformats.org/officeDocument/2006/relationships/image" Target="../media/image107.png"/><Relationship Id="rId258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17.xml"/><Relationship Id="rId43" Type="http://schemas.openxmlformats.org/officeDocument/2006/relationships/image" Target="../media/image10.png"/><Relationship Id="rId64" Type="http://schemas.openxmlformats.org/officeDocument/2006/relationships/hyperlink" Target="&#50696;&#47112;&#48120;&#50556;17&#51109;.pptx" TargetMode="External"/><Relationship Id="rId118" Type="http://schemas.openxmlformats.org/officeDocument/2006/relationships/hyperlink" Target="&#50696;&#47112;&#48120;&#50556;44&#51109;.pptx" TargetMode="External"/><Relationship Id="rId139" Type="http://schemas.openxmlformats.org/officeDocument/2006/relationships/image" Target="../media/image58.png"/><Relationship Id="rId85" Type="http://schemas.openxmlformats.org/officeDocument/2006/relationships/image" Target="../media/image31.png"/><Relationship Id="rId150" Type="http://schemas.openxmlformats.org/officeDocument/2006/relationships/hyperlink" Target="../09&#49324;&#47924;&#50648;&#49345;/&#49324;&#47924;&#50648;&#49345;.pptx" TargetMode="External"/><Relationship Id="rId171" Type="http://schemas.openxmlformats.org/officeDocument/2006/relationships/image" Target="../media/image74.png"/><Relationship Id="rId192" Type="http://schemas.openxmlformats.org/officeDocument/2006/relationships/hyperlink" Target="../30&#50500;&#47784;&#49828;/&#50500;&#47784;&#49828;.pptx" TargetMode="External"/><Relationship Id="rId206" Type="http://schemas.openxmlformats.org/officeDocument/2006/relationships/hyperlink" Target="../37&#54617;&#44060;/&#54617;&#44060;.pptx" TargetMode="External"/><Relationship Id="rId227" Type="http://schemas.openxmlformats.org/officeDocument/2006/relationships/image" Target="../media/image102.png"/><Relationship Id="rId248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&#50696;&#47112;&#48120;&#50556;49&#51109;.pptx" TargetMode="External"/><Relationship Id="rId129" Type="http://schemas.openxmlformats.org/officeDocument/2006/relationships/image" Target="../media/image53.png"/><Relationship Id="rId54" Type="http://schemas.openxmlformats.org/officeDocument/2006/relationships/hyperlink" Target="&#50696;&#47112;&#48120;&#50556;12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&#50696;&#47112;&#48120;&#50556;34&#51109;.pptx" TargetMode="External"/><Relationship Id="rId140" Type="http://schemas.openxmlformats.org/officeDocument/2006/relationships/hyperlink" Target="../04&#48124;&#49688;&#44592;/&#48124;&#49688;&#44592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25&#50696;&#47112;&#48120;&#50556;&#50528;&#44032;/&#50696;&#47112;&#48120;&#50556;&#50528;&#44032;.pptx" TargetMode="External"/><Relationship Id="rId217" Type="http://schemas.openxmlformats.org/officeDocument/2006/relationships/image" Target="../media/image97.png"/><Relationship Id="rId6" Type="http://schemas.openxmlformats.org/officeDocument/2006/relationships/slide" Target="slide3.xml"/><Relationship Id="rId23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59" Type="http://schemas.openxmlformats.org/officeDocument/2006/relationships/image" Target="../media/image118.png"/><Relationship Id="rId23" Type="http://schemas.openxmlformats.org/officeDocument/2006/relationships/slide" Target="slide18.xml"/><Relationship Id="rId119" Type="http://schemas.openxmlformats.org/officeDocument/2006/relationships/image" Target="../media/image48.png"/><Relationship Id="rId44" Type="http://schemas.openxmlformats.org/officeDocument/2006/relationships/hyperlink" Target="&#50696;&#47112;&#48120;&#50556;07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&#50696;&#47112;&#48120;&#50556;29&#51109;.pptx" TargetMode="External"/><Relationship Id="rId130" Type="http://schemas.openxmlformats.org/officeDocument/2006/relationships/hyperlink" Target="&#50696;&#47112;&#48120;&#50556;51&#51109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20&#51104;&#50616;/&#51104;&#50616;.pptx" TargetMode="External"/><Relationship Id="rId193" Type="http://schemas.openxmlformats.org/officeDocument/2006/relationships/image" Target="../media/image85.png"/><Relationship Id="rId207" Type="http://schemas.openxmlformats.org/officeDocument/2006/relationships/image" Target="../media/image92.png"/><Relationship Id="rId228" Type="http://schemas.openxmlformats.org/officeDocument/2006/relationships/hyperlink" Target="../../&#49888;&#50557;PPT/48%20&#44040;&#46972;&#46356;&#50500;&#49436;/&#44040;&#46972;&#46356;&#50500;&#49436;.pptx" TargetMode="External"/><Relationship Id="rId249" Type="http://schemas.openxmlformats.org/officeDocument/2006/relationships/image" Target="../media/image113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260" Type="http://schemas.openxmlformats.org/officeDocument/2006/relationships/hyperlink" Target="../../&#49888;&#50557;PPT/64%20&#50836;&#54620;&#49340;&#49436;/&#50836;&#54620;&#49340;&#49436;1&#51109;.pptx" TargetMode="External"/><Relationship Id="rId34" Type="http://schemas.openxmlformats.org/officeDocument/2006/relationships/hyperlink" Target="&#50696;&#47112;&#48120;&#50556;0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&#50696;&#47112;&#48120;&#50556;23&#51109;.pptx" TargetMode="External"/><Relationship Id="rId97" Type="http://schemas.openxmlformats.org/officeDocument/2006/relationships/image" Target="../media/image37.png"/><Relationship Id="rId120" Type="http://schemas.openxmlformats.org/officeDocument/2006/relationships/hyperlink" Target="&#50696;&#47112;&#48120;&#50556;43&#51109;.pptx" TargetMode="External"/><Relationship Id="rId141" Type="http://schemas.openxmlformats.org/officeDocument/2006/relationships/image" Target="../media/image59.png"/><Relationship Id="rId7" Type="http://schemas.openxmlformats.org/officeDocument/2006/relationships/slide" Target="slide23.xml"/><Relationship Id="rId162" Type="http://schemas.openxmlformats.org/officeDocument/2006/relationships/hyperlink" Target="../15&#50640;&#49828;&#46972;/&#50640;&#49828;&#46972;.pptx" TargetMode="External"/><Relationship Id="rId183" Type="http://schemas.openxmlformats.org/officeDocument/2006/relationships/image" Target="../media/image80.png"/><Relationship Id="rId218" Type="http://schemas.openxmlformats.org/officeDocument/2006/relationships/hyperlink" Target="../../&#49888;&#50557;PPT/43%20&#50836;&#54620;&#48373;&#51020;/&#50836;&#54620;&#48373;&#51020;.pptx" TargetMode="External"/><Relationship Id="rId239" Type="http://schemas.openxmlformats.org/officeDocument/2006/relationships/image" Target="../media/image108.png"/><Relationship Id="rId250" Type="http://schemas.openxmlformats.org/officeDocument/2006/relationships/hyperlink" Target="../../&#49888;&#50557;PPT/59%20&#50556;&#44256;&#48372;&#49436;/&#50556;&#44256;&#48372;&#49436;.pptx" TargetMode="External"/><Relationship Id="rId24" Type="http://schemas.openxmlformats.org/officeDocument/2006/relationships/slide" Target="slide19.xml"/><Relationship Id="rId45" Type="http://schemas.openxmlformats.org/officeDocument/2006/relationships/image" Target="../media/image11.png"/><Relationship Id="rId66" Type="http://schemas.openxmlformats.org/officeDocument/2006/relationships/hyperlink" Target="&#50696;&#47112;&#48120;&#50556;18&#51109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&#50696;&#47112;&#48120;&#50556;48&#51109;.pptx" TargetMode="External"/><Relationship Id="rId131" Type="http://schemas.openxmlformats.org/officeDocument/2006/relationships/image" Target="../media/image54.png"/><Relationship Id="rId152" Type="http://schemas.openxmlformats.org/officeDocument/2006/relationships/hyperlink" Target="../10&#49324;&#47924;&#50648;&#54616;/&#49324;&#47924;&#50648;&#54616;.pptx" TargetMode="External"/><Relationship Id="rId173" Type="http://schemas.openxmlformats.org/officeDocument/2006/relationships/image" Target="../media/image75.png"/><Relationship Id="rId194" Type="http://schemas.openxmlformats.org/officeDocument/2006/relationships/hyperlink" Target="../31&#50724;&#48148;&#45852;/&#50724;&#48148;&#45852;1&#51109;.pptx" TargetMode="External"/><Relationship Id="rId208" Type="http://schemas.openxmlformats.org/officeDocument/2006/relationships/hyperlink" Target="../38&#49828;&#44032;&#47028;/&#49828;&#44032;&#47028;.pptx" TargetMode="External"/><Relationship Id="rId229" Type="http://schemas.openxmlformats.org/officeDocument/2006/relationships/image" Target="../media/image103.png"/><Relationship Id="rId240" Type="http://schemas.openxmlformats.org/officeDocument/2006/relationships/hyperlink" Target="../../&#49888;&#50557;PPT/54%20&#46356;&#47784;&#45936;&#51204;&#49436;/&#46356;&#47784;&#45936;&#51204;&#49436;.pptx" TargetMode="External"/><Relationship Id="rId261" Type="http://schemas.openxmlformats.org/officeDocument/2006/relationships/image" Target="../media/image119.png"/><Relationship Id="rId14" Type="http://schemas.openxmlformats.org/officeDocument/2006/relationships/slide" Target="slide9.xml"/><Relationship Id="rId35" Type="http://schemas.openxmlformats.org/officeDocument/2006/relationships/image" Target="../media/image6.png"/><Relationship Id="rId56" Type="http://schemas.openxmlformats.org/officeDocument/2006/relationships/hyperlink" Target="&#50696;&#47112;&#48120;&#50556;13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&#50696;&#47112;&#48120;&#50556;36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0696;&#47112;&#48120;&#50556;35&#51109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../05&#49888;&#47749;&#44592;/&#49888;&#47749;&#44592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26&#50640;&#49828;&#44180;/&#50640;&#49828;&#44180;.pptx" TargetMode="External"/><Relationship Id="rId219" Type="http://schemas.openxmlformats.org/officeDocument/2006/relationships/image" Target="../media/image98.png"/><Relationship Id="rId230" Type="http://schemas.openxmlformats.org/officeDocument/2006/relationships/hyperlink" Target="../../&#49888;&#50557;PPT/49%20&#50640;&#48288;&#49548;&#49436;/&#50640;&#48288;&#49548;&#49436;.pptx" TargetMode="External"/><Relationship Id="rId251" Type="http://schemas.openxmlformats.org/officeDocument/2006/relationships/image" Target="../media/image114.png"/><Relationship Id="rId25" Type="http://schemas.openxmlformats.org/officeDocument/2006/relationships/slide" Target="slide20.xml"/><Relationship Id="rId46" Type="http://schemas.openxmlformats.org/officeDocument/2006/relationships/hyperlink" Target="&#50696;&#47112;&#48120;&#50556;08&#51109;.pptx" TargetMode="External"/><Relationship Id="rId67" Type="http://schemas.openxmlformats.org/officeDocument/2006/relationships/image" Target="../media/image22.png"/><Relationship Id="rId88" Type="http://schemas.openxmlformats.org/officeDocument/2006/relationships/hyperlink" Target="&#50696;&#47112;&#48120;&#50556;30&#51109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&#50696;&#47112;&#48120;&#50556;52&#51109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21&#51204;&#46020;&#49436;/&#51204;&#46020;&#49436;.pptx" TargetMode="External"/><Relationship Id="rId195" Type="http://schemas.openxmlformats.org/officeDocument/2006/relationships/image" Target="../media/image86.png"/><Relationship Id="rId209" Type="http://schemas.openxmlformats.org/officeDocument/2006/relationships/image" Target="../media/image93.png"/><Relationship Id="rId220" Type="http://schemas.openxmlformats.org/officeDocument/2006/relationships/hyperlink" Target="../../&#49888;&#50557;PPT/44%20&#49324;&#46020;&#54665;&#51204;/&#49324;&#46020;&#54665;&#51204;.pptx" TargetMode="External"/><Relationship Id="rId241" Type="http://schemas.openxmlformats.org/officeDocument/2006/relationships/image" Target="../media/image109.png"/><Relationship Id="rId15" Type="http://schemas.openxmlformats.org/officeDocument/2006/relationships/slide" Target="slide10.xml"/><Relationship Id="rId36" Type="http://schemas.openxmlformats.org/officeDocument/2006/relationships/hyperlink" Target="&#50696;&#47112;&#48120;&#50556;03&#51109;.pptx" TargetMode="External"/><Relationship Id="rId57" Type="http://schemas.openxmlformats.org/officeDocument/2006/relationships/image" Target="../media/image17.png"/><Relationship Id="rId262" Type="http://schemas.openxmlformats.org/officeDocument/2006/relationships/hyperlink" Target="../../&#49888;&#50557;PPT/65%20&#50976;&#45796;&#49436;/&#50976;&#45796;&#49436;1&#51109;.pptx" TargetMode="External"/><Relationship Id="rId78" Type="http://schemas.openxmlformats.org/officeDocument/2006/relationships/hyperlink" Target="&#50696;&#47112;&#48120;&#50556;24&#51109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&#50696;&#47112;&#48120;&#50556;42&#51109;.pptx" TargetMode="External"/><Relationship Id="rId143" Type="http://schemas.openxmlformats.org/officeDocument/2006/relationships/image" Target="../media/image60.png"/><Relationship Id="rId164" Type="http://schemas.openxmlformats.org/officeDocument/2006/relationships/hyperlink" Target="../16&#45712;&#54756;&#48120;&#50556;/&#45712;&#54756;&#48120;&#50556;.pptx" TargetMode="External"/><Relationship Id="rId185" Type="http://schemas.openxmlformats.org/officeDocument/2006/relationships/image" Target="../media/image81.png"/><Relationship Id="rId9" Type="http://schemas.openxmlformats.org/officeDocument/2006/relationships/slide" Target="slide24.xml"/><Relationship Id="rId210" Type="http://schemas.openxmlformats.org/officeDocument/2006/relationships/hyperlink" Target="../39&#47568;&#46972;&#44592;/&#47568;&#46972;&#44592;.pptx" TargetMode="External"/><Relationship Id="rId26" Type="http://schemas.openxmlformats.org/officeDocument/2006/relationships/slide" Target="slide8.xml"/><Relationship Id="rId231" Type="http://schemas.openxmlformats.org/officeDocument/2006/relationships/image" Target="../media/image104.png"/><Relationship Id="rId252" Type="http://schemas.openxmlformats.org/officeDocument/2006/relationships/hyperlink" Target="../../&#49888;&#50557;PPT/60%20&#48288;&#46300;&#47196;&#51204;&#49436;/&#48288;&#46300;&#47196;&#51204;&#49436;.pptx" TargetMode="External"/><Relationship Id="rId47" Type="http://schemas.openxmlformats.org/officeDocument/2006/relationships/image" Target="../media/image12.png"/><Relationship Id="rId68" Type="http://schemas.openxmlformats.org/officeDocument/2006/relationships/hyperlink" Target="&#50696;&#47112;&#48120;&#50556;19&#51109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&#50696;&#47112;&#48120;&#50556;47&#51109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../12&#50676;&#50773;&#44592;&#54616;/&#50676;&#50773;&#44592;&#54616;.pptx" TargetMode="External"/><Relationship Id="rId175" Type="http://schemas.openxmlformats.org/officeDocument/2006/relationships/image" Target="../media/image76.png"/><Relationship Id="rId196" Type="http://schemas.openxmlformats.org/officeDocument/2006/relationships/hyperlink" Target="../32&#50836;&#45208;/&#50836;&#45208;.pptx" TargetMode="External"/><Relationship Id="rId200" Type="http://schemas.openxmlformats.org/officeDocument/2006/relationships/hyperlink" Target="../34&#45208;&#54996;/&#45208;&#54996;.pptx" TargetMode="External"/><Relationship Id="rId16" Type="http://schemas.openxmlformats.org/officeDocument/2006/relationships/slide" Target="slide11.xml"/><Relationship Id="rId221" Type="http://schemas.openxmlformats.org/officeDocument/2006/relationships/image" Target="../media/image99.png"/><Relationship Id="rId242" Type="http://schemas.openxmlformats.org/officeDocument/2006/relationships/hyperlink" Target="../../&#49888;&#50557;PPT/55%20&#46356;&#47784;&#45936;&#54980;&#49436;/&#46356;&#47784;&#45936;&#54980;&#49436;.pptx" TargetMode="External"/><Relationship Id="rId263" Type="http://schemas.openxmlformats.org/officeDocument/2006/relationships/image" Target="../media/image120.png"/><Relationship Id="rId37" Type="http://schemas.openxmlformats.org/officeDocument/2006/relationships/image" Target="../media/image7.png"/><Relationship Id="rId58" Type="http://schemas.openxmlformats.org/officeDocument/2006/relationships/hyperlink" Target="&#50696;&#47112;&#48120;&#50556;14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&#50696;&#47112;&#48120;&#50556;37&#51109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../06&#50668;&#54840;&#49688;&#50500;/&#50668;&#54840;&#49688;&#50500;.pptx" TargetMode="External"/><Relationship Id="rId90" Type="http://schemas.openxmlformats.org/officeDocument/2006/relationships/hyperlink" Target="&#50696;&#47112;&#48120;&#50556;31&#51109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27&#45796;&#45768;&#50648;/&#45796;&#45768;&#50648;.pptx" TargetMode="External"/><Relationship Id="rId211" Type="http://schemas.openxmlformats.org/officeDocument/2006/relationships/image" Target="../media/image94.png"/><Relationship Id="rId232" Type="http://schemas.openxmlformats.org/officeDocument/2006/relationships/hyperlink" Target="../../&#49888;&#50557;PPT/50%20&#48716;&#47549;&#48372;&#49436;/&#48716;&#47549;&#48372;&#49436;.pptx" TargetMode="External"/><Relationship Id="rId253" Type="http://schemas.openxmlformats.org/officeDocument/2006/relationships/image" Target="../media/image115.png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hyperlink" Target="&#50696;&#47112;&#48120;&#50556;09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../02&#52636;&#50528;&#44413;&#44592;/&#52636;&#50528;&#44413;&#44592;.pptx" TargetMode="External"/><Relationship Id="rId80" Type="http://schemas.openxmlformats.org/officeDocument/2006/relationships/hyperlink" Target="&#50696;&#47112;&#48120;&#50556;25&#51109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22&#50500;&#44032;/&#50500;&#44032;.pptx" TargetMode="External"/><Relationship Id="rId197" Type="http://schemas.openxmlformats.org/officeDocument/2006/relationships/image" Target="../media/image87.png"/><Relationship Id="rId201" Type="http://schemas.openxmlformats.org/officeDocument/2006/relationships/image" Target="../media/image89.png"/><Relationship Id="rId222" Type="http://schemas.openxmlformats.org/officeDocument/2006/relationships/hyperlink" Target="../../&#49888;&#50557;PPT/45%20&#47196;&#47560;&#49436;/&#47196;&#47560;&#49436;.pptx" TargetMode="External"/><Relationship Id="rId243" Type="http://schemas.openxmlformats.org/officeDocument/2006/relationships/image" Target="../media/image110.png"/><Relationship Id="rId264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12.xml"/><Relationship Id="rId38" Type="http://schemas.openxmlformats.org/officeDocument/2006/relationships/hyperlink" Target="&#50696;&#47112;&#48120;&#50556;04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&#50696;&#47112;&#48120;&#50556;41&#51109;.pptx" TargetMode="External"/><Relationship Id="rId70" Type="http://schemas.openxmlformats.org/officeDocument/2006/relationships/hyperlink" Target="&#50696;&#47112;&#48120;&#50556;20&#51109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17&#50640;&#49828;&#45908;/&#50640;&#49828;&#45908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40%20&#47560;&#53468;&#48373;&#51020;/&#47560;&#53468;&#48373;&#51020;.pptx" TargetMode="External"/><Relationship Id="rId233" Type="http://schemas.openxmlformats.org/officeDocument/2006/relationships/image" Target="../media/image105.png"/><Relationship Id="rId254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image" Target="../media/image2.png"/><Relationship Id="rId49" Type="http://schemas.openxmlformats.org/officeDocument/2006/relationships/image" Target="../media/image13.png"/><Relationship Id="rId114" Type="http://schemas.openxmlformats.org/officeDocument/2006/relationships/hyperlink" Target="&#50696;&#47112;&#48120;&#50556;46&#51109;.pptx" TargetMode="External"/><Relationship Id="rId60" Type="http://schemas.openxmlformats.org/officeDocument/2006/relationships/hyperlink" Target="&#50696;&#47112;&#48120;&#50556;15&#51109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../11&#50676;&#50773;&#44592;&#49345;/&#50676;&#50773;&#44592;&#49345;.pptx" TargetMode="External"/><Relationship Id="rId177" Type="http://schemas.openxmlformats.org/officeDocument/2006/relationships/image" Target="../media/image77.png"/><Relationship Id="rId198" Type="http://schemas.openxmlformats.org/officeDocument/2006/relationships/hyperlink" Target="../33&#48120;&#44032;/&#48120;&#44032;.pptx" TargetMode="External"/><Relationship Id="rId202" Type="http://schemas.openxmlformats.org/officeDocument/2006/relationships/hyperlink" Target="../35&#54616;&#48149;&#44397;/&#54616;&#48149;&#44397;.pptx" TargetMode="External"/><Relationship Id="rId223" Type="http://schemas.openxmlformats.org/officeDocument/2006/relationships/image" Target="../media/image100.png"/><Relationship Id="rId244" Type="http://schemas.openxmlformats.org/officeDocument/2006/relationships/hyperlink" Target="../../&#49888;&#50557;PPT/56%20&#46356;&#46020;&#49436;/&#46356;&#46020;&#49436;.pptx" TargetMode="External"/><Relationship Id="rId18" Type="http://schemas.openxmlformats.org/officeDocument/2006/relationships/slide" Target="slide13.xml"/><Relationship Id="rId39" Type="http://schemas.openxmlformats.org/officeDocument/2006/relationships/image" Target="../media/image8.png"/><Relationship Id="rId265" Type="http://schemas.openxmlformats.org/officeDocument/2006/relationships/image" Target="../media/image121.png"/><Relationship Id="rId50" Type="http://schemas.openxmlformats.org/officeDocument/2006/relationships/hyperlink" Target="&#50696;&#47112;&#48120;&#50556;10&#51109;.pptx" TargetMode="External"/><Relationship Id="rId104" Type="http://schemas.openxmlformats.org/officeDocument/2006/relationships/hyperlink" Target="&#50696;&#47112;&#48120;&#50556;38&#51109;.pptx" TargetMode="External"/><Relationship Id="rId125" Type="http://schemas.openxmlformats.org/officeDocument/2006/relationships/image" Target="../media/image51.png"/><Relationship Id="rId146" Type="http://schemas.openxmlformats.org/officeDocument/2006/relationships/hyperlink" Target="../07&#49324;&#49324;&#44592;/&#49324;&#49324;&#44592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28&#54840;&#49464;&#50500;/&#54840;&#49464;&#50500;.pptx" TargetMode="External"/><Relationship Id="rId71" Type="http://schemas.openxmlformats.org/officeDocument/2006/relationships/image" Target="../media/image24.png"/><Relationship Id="rId92" Type="http://schemas.openxmlformats.org/officeDocument/2006/relationships/hyperlink" Target="&#50696;&#47112;&#48120;&#50556;32&#51109;.pptx" TargetMode="External"/><Relationship Id="rId213" Type="http://schemas.openxmlformats.org/officeDocument/2006/relationships/image" Target="../media/image95.png"/><Relationship Id="rId234" Type="http://schemas.openxmlformats.org/officeDocument/2006/relationships/hyperlink" Target="../../&#49888;&#50557;PPT/51%20&#44264;&#47196;&#49352;&#49436;/&#44264;&#47196;&#49352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55" Type="http://schemas.openxmlformats.org/officeDocument/2006/relationships/image" Target="../media/image116.png"/><Relationship Id="rId40" Type="http://schemas.openxmlformats.org/officeDocument/2006/relationships/hyperlink" Target="&#50696;&#47112;&#48120;&#50556;05&#51109;.pptx" TargetMode="External"/><Relationship Id="rId115" Type="http://schemas.openxmlformats.org/officeDocument/2006/relationships/image" Target="../media/image46.png"/><Relationship Id="rId136" Type="http://schemas.openxmlformats.org/officeDocument/2006/relationships/hyperlink" Target="&#52285;&#49464;&#44592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23&#51060;&#49324;&#50556;/&#51060;&#49324;&#50556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&#50696;&#47112;&#48120;&#50556;26&#51109;.pptx" TargetMode="External"/><Relationship Id="rId199" Type="http://schemas.openxmlformats.org/officeDocument/2006/relationships/image" Target="../media/image88.png"/><Relationship Id="rId203" Type="http://schemas.openxmlformats.org/officeDocument/2006/relationships/image" Target="../media/image90.png"/><Relationship Id="rId19" Type="http://schemas.openxmlformats.org/officeDocument/2006/relationships/slide" Target="slide14.xml"/><Relationship Id="rId224" Type="http://schemas.openxmlformats.org/officeDocument/2006/relationships/hyperlink" Target="../../&#49888;&#50557;PPT/46%20&#44256;&#47536;&#46020;&#51204;&#49436;/&#44256;&#47536;&#46020;&#51204;&#49436;.pptx" TargetMode="External"/><Relationship Id="rId245" Type="http://schemas.openxmlformats.org/officeDocument/2006/relationships/image" Target="../media/image111.png"/><Relationship Id="rId266" Type="http://schemas.openxmlformats.org/officeDocument/2006/relationships/image" Target="../media/image130.png"/><Relationship Id="rId30" Type="http://schemas.openxmlformats.org/officeDocument/2006/relationships/hyperlink" Target="&#50696;&#47112;&#48120;&#50556;27&#51109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&#50696;&#47112;&#48120;&#50556;40&#51109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18&#50853;&#44592;/&#50853;&#44592;.pptx" TargetMode="External"/><Relationship Id="rId51" Type="http://schemas.openxmlformats.org/officeDocument/2006/relationships/image" Target="../media/image14.png"/><Relationship Id="rId72" Type="http://schemas.openxmlformats.org/officeDocument/2006/relationships/hyperlink" Target="&#50696;&#47112;&#48120;&#50556;21&#51109;.pptx" TargetMode="External"/><Relationship Id="rId93" Type="http://schemas.openxmlformats.org/officeDocument/2006/relationships/image" Target="../media/image35.png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14" Type="http://schemas.openxmlformats.org/officeDocument/2006/relationships/hyperlink" Target="../../&#49888;&#50557;PPT/41%20&#47560;&#44032;&#48373;&#51020;/&#47560;&#44032;&#48373;&#51020;.pptx" TargetMode="External"/><Relationship Id="rId235" Type="http://schemas.openxmlformats.org/officeDocument/2006/relationships/image" Target="../media/image106.png"/><Relationship Id="rId256" Type="http://schemas.openxmlformats.org/officeDocument/2006/relationships/hyperlink" Target="../../&#49888;&#50557;PPT/62%20&#50836;&#54620;&#51068;&#49436;/&#50836;&#54620;&#51068;&#49436;.pptx" TargetMode="External"/><Relationship Id="rId116" Type="http://schemas.openxmlformats.org/officeDocument/2006/relationships/hyperlink" Target="&#50696;&#47112;&#48120;&#50556;45&#51109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../13&#50669;&#45824;&#49345;/&#50669;&#45824;&#49345;.pptx" TargetMode="External"/><Relationship Id="rId20" Type="http://schemas.openxmlformats.org/officeDocument/2006/relationships/slide" Target="slide15.xml"/><Relationship Id="rId41" Type="http://schemas.openxmlformats.org/officeDocument/2006/relationships/image" Target="../media/image9.png"/><Relationship Id="rId62" Type="http://schemas.openxmlformats.org/officeDocument/2006/relationships/hyperlink" Target="&#50696;&#47112;&#48120;&#50556;16&#51109;.pptx" TargetMode="External"/><Relationship Id="rId83" Type="http://schemas.openxmlformats.org/officeDocument/2006/relationships/image" Target="../media/image30.png"/><Relationship Id="rId179" Type="http://schemas.openxmlformats.org/officeDocument/2006/relationships/image" Target="../media/image78.png"/><Relationship Id="rId190" Type="http://schemas.openxmlformats.org/officeDocument/2006/relationships/hyperlink" Target="../29&#50836;&#50648;/&#50836;&#50648;.pptx" TargetMode="External"/><Relationship Id="rId204" Type="http://schemas.openxmlformats.org/officeDocument/2006/relationships/hyperlink" Target="../36&#49828;&#48148;&#45264;/&#49828;&#48148;&#45264;.pptx" TargetMode="External"/><Relationship Id="rId225" Type="http://schemas.openxmlformats.org/officeDocument/2006/relationships/image" Target="../media/image101.png"/><Relationship Id="rId246" Type="http://schemas.openxmlformats.org/officeDocument/2006/relationships/hyperlink" Target="../../&#49888;&#50557;PPT/57%20&#48716;&#47112;&#47788;&#49436;/&#48716;&#47112;&#47788;&#49436;1&#51109;.pptx" TargetMode="External"/><Relationship Id="rId106" Type="http://schemas.openxmlformats.org/officeDocument/2006/relationships/hyperlink" Target="&#50696;&#47112;&#48120;&#50556;39&#51109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50696;&#47112;&#48120;&#50556;11&#51109;.pptx" TargetMode="External"/><Relationship Id="rId73" Type="http://schemas.openxmlformats.org/officeDocument/2006/relationships/image" Target="../media/image25.png"/><Relationship Id="rId94" Type="http://schemas.openxmlformats.org/officeDocument/2006/relationships/hyperlink" Target="&#50696;&#47112;&#48120;&#50556;33&#51109;.pptx" TargetMode="External"/><Relationship Id="rId148" Type="http://schemas.openxmlformats.org/officeDocument/2006/relationships/hyperlink" Target="../08&#47355;&#44592;/&#47355;&#44592;.pptx" TargetMode="External"/><Relationship Id="rId169" Type="http://schemas.openxmlformats.org/officeDocument/2006/relationships/image" Target="../media/image73.png"/><Relationship Id="rId4" Type="http://schemas.openxmlformats.org/officeDocument/2006/relationships/slide" Target="slide2.xml"/><Relationship Id="rId180" Type="http://schemas.openxmlformats.org/officeDocument/2006/relationships/hyperlink" Target="../24&#50696;&#47112;&#48120;&#50556;/&#50696;&#47112;&#48120;&#50556;.pptx" TargetMode="External"/><Relationship Id="rId215" Type="http://schemas.openxmlformats.org/officeDocument/2006/relationships/image" Target="../media/image96.png"/><Relationship Id="rId23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57" Type="http://schemas.openxmlformats.org/officeDocument/2006/relationships/image" Target="../media/image117.png"/><Relationship Id="rId42" Type="http://schemas.openxmlformats.org/officeDocument/2006/relationships/hyperlink" Target="&#50696;&#47112;&#48120;&#50556;06&#51109;.pptx" TargetMode="External"/><Relationship Id="rId84" Type="http://schemas.openxmlformats.org/officeDocument/2006/relationships/hyperlink" Target="&#50696;&#47112;&#48120;&#50556;28&#51109;.pptx" TargetMode="External"/><Relationship Id="rId138" Type="http://schemas.openxmlformats.org/officeDocument/2006/relationships/hyperlink" Target="../03&#47112;&#50948;&#44592;/&#47112;&#50948;&#44592;.pptx" TargetMode="External"/><Relationship Id="rId191" Type="http://schemas.openxmlformats.org/officeDocument/2006/relationships/image" Target="../media/image84.png"/><Relationship Id="rId205" Type="http://schemas.openxmlformats.org/officeDocument/2006/relationships/image" Target="../media/image91.png"/><Relationship Id="rId247" Type="http://schemas.openxmlformats.org/officeDocument/2006/relationships/image" Target="../media/image112.png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6.xml"/><Relationship Id="rId63" Type="http://schemas.openxmlformats.org/officeDocument/2006/relationships/image" Target="../media/image20.png"/><Relationship Id="rId159" Type="http://schemas.openxmlformats.org/officeDocument/2006/relationships/image" Target="../media/image68.png"/><Relationship Id="rId170" Type="http://schemas.openxmlformats.org/officeDocument/2006/relationships/hyperlink" Target="../19&#49884;&#54200;/&#49884;&#54200;.pptx" TargetMode="External"/><Relationship Id="rId226" Type="http://schemas.openxmlformats.org/officeDocument/2006/relationships/hyperlink" Target="../../&#49888;&#50557;PPT/47%20&#44256;&#47536;&#46020;&#54980;&#49436;/&#44256;&#47536;&#46020;&#54980;&#49436;.pptx" TargetMode="External"/><Relationship Id="rId107" Type="http://schemas.openxmlformats.org/officeDocument/2006/relationships/image" Target="../media/image42.png"/><Relationship Id="rId11" Type="http://schemas.openxmlformats.org/officeDocument/2006/relationships/slide" Target="slide25.xml"/><Relationship Id="rId32" Type="http://schemas.openxmlformats.org/officeDocument/2006/relationships/hyperlink" Target="&#50696;&#47112;&#48120;&#50556;01&#51109;.pptx" TargetMode="External"/><Relationship Id="rId53" Type="http://schemas.openxmlformats.org/officeDocument/2006/relationships/image" Target="../media/image15.png"/><Relationship Id="rId74" Type="http://schemas.openxmlformats.org/officeDocument/2006/relationships/hyperlink" Target="&#50696;&#47112;&#48120;&#50556;22&#51109;.pptx" TargetMode="External"/><Relationship Id="rId128" Type="http://schemas.openxmlformats.org/officeDocument/2006/relationships/hyperlink" Target="&#50696;&#47112;&#48120;&#50556;50&#51109;.pptx" TargetMode="External"/><Relationship Id="rId149" Type="http://schemas.openxmlformats.org/officeDocument/2006/relationships/image" Target="../media/image63.png"/><Relationship Id="rId5" Type="http://schemas.openxmlformats.org/officeDocument/2006/relationships/slide" Target="slide22.xml"/><Relationship Id="rId95" Type="http://schemas.openxmlformats.org/officeDocument/2006/relationships/image" Target="../media/image36.png"/><Relationship Id="rId160" Type="http://schemas.openxmlformats.org/officeDocument/2006/relationships/hyperlink" Target="../14&#50669;&#45824;&#54616;/&#50669;&#45824;&#54616;.pptx" TargetMode="External"/><Relationship Id="rId181" Type="http://schemas.openxmlformats.org/officeDocument/2006/relationships/image" Target="../media/image79.png"/><Relationship Id="rId216" Type="http://schemas.openxmlformats.org/officeDocument/2006/relationships/hyperlink" Target="../../&#49888;&#50557;PPT/42%20&#45572;&#44032;&#48373;&#51020;/&#45572;&#44032;&#48373;&#51020;.pptx" TargetMode="External"/><Relationship Id="rId237" Type="http://schemas.openxmlformats.org/officeDocument/2006/relationships/image" Target="../media/image107.png"/><Relationship Id="rId258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17.xml"/><Relationship Id="rId43" Type="http://schemas.openxmlformats.org/officeDocument/2006/relationships/image" Target="../media/image10.png"/><Relationship Id="rId64" Type="http://schemas.openxmlformats.org/officeDocument/2006/relationships/hyperlink" Target="&#50696;&#47112;&#48120;&#50556;17&#51109;.pptx" TargetMode="External"/><Relationship Id="rId118" Type="http://schemas.openxmlformats.org/officeDocument/2006/relationships/hyperlink" Target="&#50696;&#47112;&#48120;&#50556;44&#51109;.pptx" TargetMode="External"/><Relationship Id="rId139" Type="http://schemas.openxmlformats.org/officeDocument/2006/relationships/image" Target="../media/image58.png"/><Relationship Id="rId85" Type="http://schemas.openxmlformats.org/officeDocument/2006/relationships/image" Target="../media/image31.png"/><Relationship Id="rId150" Type="http://schemas.openxmlformats.org/officeDocument/2006/relationships/hyperlink" Target="../09&#49324;&#47924;&#50648;&#49345;/&#49324;&#47924;&#50648;&#49345;.pptx" TargetMode="External"/><Relationship Id="rId171" Type="http://schemas.openxmlformats.org/officeDocument/2006/relationships/image" Target="../media/image74.png"/><Relationship Id="rId192" Type="http://schemas.openxmlformats.org/officeDocument/2006/relationships/hyperlink" Target="../30&#50500;&#47784;&#49828;/&#50500;&#47784;&#49828;.pptx" TargetMode="External"/><Relationship Id="rId206" Type="http://schemas.openxmlformats.org/officeDocument/2006/relationships/hyperlink" Target="../37&#54617;&#44060;/&#54617;&#44060;.pptx" TargetMode="External"/><Relationship Id="rId227" Type="http://schemas.openxmlformats.org/officeDocument/2006/relationships/image" Target="../media/image102.png"/><Relationship Id="rId248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&#50696;&#47112;&#48120;&#50556;49&#51109;.pptx" TargetMode="External"/><Relationship Id="rId129" Type="http://schemas.openxmlformats.org/officeDocument/2006/relationships/image" Target="../media/image53.png"/><Relationship Id="rId54" Type="http://schemas.openxmlformats.org/officeDocument/2006/relationships/hyperlink" Target="&#50696;&#47112;&#48120;&#50556;12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&#50696;&#47112;&#48120;&#50556;34&#51109;.pptx" TargetMode="External"/><Relationship Id="rId140" Type="http://schemas.openxmlformats.org/officeDocument/2006/relationships/hyperlink" Target="../04&#48124;&#49688;&#44592;/&#48124;&#49688;&#44592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25&#50696;&#47112;&#48120;&#50556;&#50528;&#44032;/&#50696;&#47112;&#48120;&#50556;&#50528;&#44032;.pptx" TargetMode="External"/><Relationship Id="rId217" Type="http://schemas.openxmlformats.org/officeDocument/2006/relationships/image" Target="../media/image97.png"/><Relationship Id="rId6" Type="http://schemas.openxmlformats.org/officeDocument/2006/relationships/slide" Target="slide3.xml"/><Relationship Id="rId23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59" Type="http://schemas.openxmlformats.org/officeDocument/2006/relationships/image" Target="../media/image118.png"/><Relationship Id="rId23" Type="http://schemas.openxmlformats.org/officeDocument/2006/relationships/slide" Target="slide18.xml"/><Relationship Id="rId119" Type="http://schemas.openxmlformats.org/officeDocument/2006/relationships/image" Target="../media/image48.png"/><Relationship Id="rId44" Type="http://schemas.openxmlformats.org/officeDocument/2006/relationships/hyperlink" Target="&#50696;&#47112;&#48120;&#50556;07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&#50696;&#47112;&#48120;&#50556;29&#51109;.pptx" TargetMode="External"/><Relationship Id="rId130" Type="http://schemas.openxmlformats.org/officeDocument/2006/relationships/hyperlink" Target="&#50696;&#47112;&#48120;&#50556;51&#51109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20&#51104;&#50616;/&#51104;&#50616;.pptx" TargetMode="External"/><Relationship Id="rId193" Type="http://schemas.openxmlformats.org/officeDocument/2006/relationships/image" Target="../media/image85.png"/><Relationship Id="rId207" Type="http://schemas.openxmlformats.org/officeDocument/2006/relationships/image" Target="../media/image92.png"/><Relationship Id="rId228" Type="http://schemas.openxmlformats.org/officeDocument/2006/relationships/hyperlink" Target="../../&#49888;&#50557;PPT/48%20&#44040;&#46972;&#46356;&#50500;&#49436;/&#44040;&#46972;&#46356;&#50500;&#49436;.pptx" TargetMode="External"/><Relationship Id="rId249" Type="http://schemas.openxmlformats.org/officeDocument/2006/relationships/image" Target="../media/image113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260" Type="http://schemas.openxmlformats.org/officeDocument/2006/relationships/hyperlink" Target="../../&#49888;&#50557;PPT/64%20&#50836;&#54620;&#49340;&#49436;/&#50836;&#54620;&#49340;&#49436;1&#51109;.pptx" TargetMode="External"/><Relationship Id="rId34" Type="http://schemas.openxmlformats.org/officeDocument/2006/relationships/hyperlink" Target="&#50696;&#47112;&#48120;&#50556;0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&#50696;&#47112;&#48120;&#50556;23&#51109;.pptx" TargetMode="External"/><Relationship Id="rId97" Type="http://schemas.openxmlformats.org/officeDocument/2006/relationships/image" Target="../media/image37.png"/><Relationship Id="rId120" Type="http://schemas.openxmlformats.org/officeDocument/2006/relationships/hyperlink" Target="&#50696;&#47112;&#48120;&#50556;43&#51109;.pptx" TargetMode="External"/><Relationship Id="rId141" Type="http://schemas.openxmlformats.org/officeDocument/2006/relationships/image" Target="../media/image59.png"/><Relationship Id="rId7" Type="http://schemas.openxmlformats.org/officeDocument/2006/relationships/slide" Target="slide23.xml"/><Relationship Id="rId162" Type="http://schemas.openxmlformats.org/officeDocument/2006/relationships/hyperlink" Target="../15&#50640;&#49828;&#46972;/&#50640;&#49828;&#46972;.pptx" TargetMode="External"/><Relationship Id="rId183" Type="http://schemas.openxmlformats.org/officeDocument/2006/relationships/image" Target="../media/image80.png"/><Relationship Id="rId218" Type="http://schemas.openxmlformats.org/officeDocument/2006/relationships/hyperlink" Target="../../&#49888;&#50557;PPT/43%20&#50836;&#54620;&#48373;&#51020;/&#50836;&#54620;&#48373;&#51020;.pptx" TargetMode="External"/><Relationship Id="rId239" Type="http://schemas.openxmlformats.org/officeDocument/2006/relationships/image" Target="../media/image108.png"/><Relationship Id="rId250" Type="http://schemas.openxmlformats.org/officeDocument/2006/relationships/hyperlink" Target="../../&#49888;&#50557;PPT/59%20&#50556;&#44256;&#48372;&#49436;/&#50556;&#44256;&#48372;&#49436;.pptx" TargetMode="External"/><Relationship Id="rId24" Type="http://schemas.openxmlformats.org/officeDocument/2006/relationships/slide" Target="slide19.xml"/><Relationship Id="rId45" Type="http://schemas.openxmlformats.org/officeDocument/2006/relationships/image" Target="../media/image11.png"/><Relationship Id="rId66" Type="http://schemas.openxmlformats.org/officeDocument/2006/relationships/hyperlink" Target="&#50696;&#47112;&#48120;&#50556;18&#51109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&#50696;&#47112;&#48120;&#50556;48&#51109;.pptx" TargetMode="External"/><Relationship Id="rId131" Type="http://schemas.openxmlformats.org/officeDocument/2006/relationships/image" Target="../media/image54.png"/><Relationship Id="rId152" Type="http://schemas.openxmlformats.org/officeDocument/2006/relationships/hyperlink" Target="../10&#49324;&#47924;&#50648;&#54616;/&#49324;&#47924;&#50648;&#54616;.pptx" TargetMode="External"/><Relationship Id="rId173" Type="http://schemas.openxmlformats.org/officeDocument/2006/relationships/image" Target="../media/image75.png"/><Relationship Id="rId194" Type="http://schemas.openxmlformats.org/officeDocument/2006/relationships/hyperlink" Target="../31&#50724;&#48148;&#45852;/&#50724;&#48148;&#45852;1&#51109;.pptx" TargetMode="External"/><Relationship Id="rId208" Type="http://schemas.openxmlformats.org/officeDocument/2006/relationships/hyperlink" Target="../38&#49828;&#44032;&#47028;/&#49828;&#44032;&#47028;.pptx" TargetMode="External"/><Relationship Id="rId229" Type="http://schemas.openxmlformats.org/officeDocument/2006/relationships/image" Target="../media/image103.png"/><Relationship Id="rId240" Type="http://schemas.openxmlformats.org/officeDocument/2006/relationships/hyperlink" Target="../../&#49888;&#50557;PPT/54%20&#46356;&#47784;&#45936;&#51204;&#49436;/&#46356;&#47784;&#45936;&#51204;&#49436;.pptx" TargetMode="External"/><Relationship Id="rId261" Type="http://schemas.openxmlformats.org/officeDocument/2006/relationships/image" Target="../media/image119.png"/><Relationship Id="rId14" Type="http://schemas.openxmlformats.org/officeDocument/2006/relationships/slide" Target="slide9.xml"/><Relationship Id="rId35" Type="http://schemas.openxmlformats.org/officeDocument/2006/relationships/image" Target="../media/image6.png"/><Relationship Id="rId56" Type="http://schemas.openxmlformats.org/officeDocument/2006/relationships/hyperlink" Target="&#50696;&#47112;&#48120;&#50556;13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&#50696;&#47112;&#48120;&#50556;36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0696;&#47112;&#48120;&#50556;35&#51109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../05&#49888;&#47749;&#44592;/&#49888;&#47749;&#44592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26&#50640;&#49828;&#44180;/&#50640;&#49828;&#44180;.pptx" TargetMode="External"/><Relationship Id="rId219" Type="http://schemas.openxmlformats.org/officeDocument/2006/relationships/image" Target="../media/image98.png"/><Relationship Id="rId230" Type="http://schemas.openxmlformats.org/officeDocument/2006/relationships/hyperlink" Target="../../&#49888;&#50557;PPT/49%20&#50640;&#48288;&#49548;&#49436;/&#50640;&#48288;&#49548;&#49436;.pptx" TargetMode="External"/><Relationship Id="rId251" Type="http://schemas.openxmlformats.org/officeDocument/2006/relationships/image" Target="../media/image114.png"/><Relationship Id="rId25" Type="http://schemas.openxmlformats.org/officeDocument/2006/relationships/slide" Target="slide20.xml"/><Relationship Id="rId46" Type="http://schemas.openxmlformats.org/officeDocument/2006/relationships/hyperlink" Target="&#50696;&#47112;&#48120;&#50556;08&#51109;.pptx" TargetMode="External"/><Relationship Id="rId67" Type="http://schemas.openxmlformats.org/officeDocument/2006/relationships/image" Target="../media/image22.png"/><Relationship Id="rId88" Type="http://schemas.openxmlformats.org/officeDocument/2006/relationships/hyperlink" Target="&#50696;&#47112;&#48120;&#50556;30&#51109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&#50696;&#47112;&#48120;&#50556;52&#51109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21&#51204;&#46020;&#49436;/&#51204;&#46020;&#49436;.pptx" TargetMode="External"/><Relationship Id="rId195" Type="http://schemas.openxmlformats.org/officeDocument/2006/relationships/image" Target="../media/image86.png"/><Relationship Id="rId209" Type="http://schemas.openxmlformats.org/officeDocument/2006/relationships/image" Target="../media/image93.png"/><Relationship Id="rId220" Type="http://schemas.openxmlformats.org/officeDocument/2006/relationships/hyperlink" Target="../../&#49888;&#50557;PPT/44%20&#49324;&#46020;&#54665;&#51204;/&#49324;&#46020;&#54665;&#51204;.pptx" TargetMode="External"/><Relationship Id="rId241" Type="http://schemas.openxmlformats.org/officeDocument/2006/relationships/image" Target="../media/image109.png"/><Relationship Id="rId15" Type="http://schemas.openxmlformats.org/officeDocument/2006/relationships/slide" Target="slide10.xml"/><Relationship Id="rId36" Type="http://schemas.openxmlformats.org/officeDocument/2006/relationships/hyperlink" Target="&#50696;&#47112;&#48120;&#50556;03&#51109;.pptx" TargetMode="External"/><Relationship Id="rId57" Type="http://schemas.openxmlformats.org/officeDocument/2006/relationships/image" Target="../media/image17.png"/><Relationship Id="rId262" Type="http://schemas.openxmlformats.org/officeDocument/2006/relationships/hyperlink" Target="../../&#49888;&#50557;PPT/65%20&#50976;&#45796;&#49436;/&#50976;&#45796;&#49436;1&#51109;.pptx" TargetMode="External"/><Relationship Id="rId78" Type="http://schemas.openxmlformats.org/officeDocument/2006/relationships/hyperlink" Target="&#50696;&#47112;&#48120;&#50556;24&#51109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&#50696;&#47112;&#48120;&#50556;42&#51109;.pptx" TargetMode="External"/><Relationship Id="rId143" Type="http://schemas.openxmlformats.org/officeDocument/2006/relationships/image" Target="../media/image60.png"/><Relationship Id="rId164" Type="http://schemas.openxmlformats.org/officeDocument/2006/relationships/hyperlink" Target="../16&#45712;&#54756;&#48120;&#50556;/&#45712;&#54756;&#48120;&#50556;.pptx" TargetMode="External"/><Relationship Id="rId185" Type="http://schemas.openxmlformats.org/officeDocument/2006/relationships/image" Target="../media/image81.png"/><Relationship Id="rId9" Type="http://schemas.openxmlformats.org/officeDocument/2006/relationships/slide" Target="slide24.xml"/><Relationship Id="rId210" Type="http://schemas.openxmlformats.org/officeDocument/2006/relationships/hyperlink" Target="../39&#47568;&#46972;&#44592;/&#47568;&#46972;&#44592;.pptx" TargetMode="External"/><Relationship Id="rId26" Type="http://schemas.openxmlformats.org/officeDocument/2006/relationships/slide" Target="slide8.xml"/><Relationship Id="rId231" Type="http://schemas.openxmlformats.org/officeDocument/2006/relationships/image" Target="../media/image104.png"/><Relationship Id="rId252" Type="http://schemas.openxmlformats.org/officeDocument/2006/relationships/hyperlink" Target="../../&#49888;&#50557;PPT/60%20&#48288;&#46300;&#47196;&#51204;&#49436;/&#48288;&#46300;&#47196;&#51204;&#49436;.pptx" TargetMode="External"/><Relationship Id="rId47" Type="http://schemas.openxmlformats.org/officeDocument/2006/relationships/image" Target="../media/image12.png"/><Relationship Id="rId68" Type="http://schemas.openxmlformats.org/officeDocument/2006/relationships/hyperlink" Target="&#50696;&#47112;&#48120;&#50556;19&#51109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&#50696;&#47112;&#48120;&#50556;47&#51109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../12&#50676;&#50773;&#44592;&#54616;/&#50676;&#50773;&#44592;&#54616;.pptx" TargetMode="External"/><Relationship Id="rId175" Type="http://schemas.openxmlformats.org/officeDocument/2006/relationships/image" Target="../media/image76.png"/><Relationship Id="rId196" Type="http://schemas.openxmlformats.org/officeDocument/2006/relationships/hyperlink" Target="../32&#50836;&#45208;/&#50836;&#45208;.pptx" TargetMode="External"/><Relationship Id="rId200" Type="http://schemas.openxmlformats.org/officeDocument/2006/relationships/hyperlink" Target="../34&#45208;&#54996;/&#45208;&#54996;.pptx" TargetMode="External"/><Relationship Id="rId16" Type="http://schemas.openxmlformats.org/officeDocument/2006/relationships/slide" Target="slide11.xml"/><Relationship Id="rId221" Type="http://schemas.openxmlformats.org/officeDocument/2006/relationships/image" Target="../media/image99.png"/><Relationship Id="rId242" Type="http://schemas.openxmlformats.org/officeDocument/2006/relationships/hyperlink" Target="../../&#49888;&#50557;PPT/55%20&#46356;&#47784;&#45936;&#54980;&#49436;/&#46356;&#47784;&#45936;&#54980;&#49436;.pptx" TargetMode="External"/><Relationship Id="rId263" Type="http://schemas.openxmlformats.org/officeDocument/2006/relationships/image" Target="../media/image120.png"/><Relationship Id="rId37" Type="http://schemas.openxmlformats.org/officeDocument/2006/relationships/image" Target="../media/image7.png"/><Relationship Id="rId58" Type="http://schemas.openxmlformats.org/officeDocument/2006/relationships/hyperlink" Target="&#50696;&#47112;&#48120;&#50556;14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&#50696;&#47112;&#48120;&#50556;37&#51109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../06&#50668;&#54840;&#49688;&#50500;/&#50668;&#54840;&#49688;&#50500;.pptx" TargetMode="External"/><Relationship Id="rId90" Type="http://schemas.openxmlformats.org/officeDocument/2006/relationships/hyperlink" Target="&#50696;&#47112;&#48120;&#50556;31&#51109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27&#45796;&#45768;&#50648;/&#45796;&#45768;&#50648;.pptx" TargetMode="External"/><Relationship Id="rId211" Type="http://schemas.openxmlformats.org/officeDocument/2006/relationships/image" Target="../media/image94.png"/><Relationship Id="rId232" Type="http://schemas.openxmlformats.org/officeDocument/2006/relationships/hyperlink" Target="../../&#49888;&#50557;PPT/50%20&#48716;&#47549;&#48372;&#49436;/&#48716;&#47549;&#48372;&#49436;.pptx" TargetMode="External"/><Relationship Id="rId253" Type="http://schemas.openxmlformats.org/officeDocument/2006/relationships/image" Target="../media/image115.png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hyperlink" Target="&#50696;&#47112;&#48120;&#50556;09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../02&#52636;&#50528;&#44413;&#44592;/&#52636;&#50528;&#44413;&#44592;.pptx" TargetMode="External"/><Relationship Id="rId80" Type="http://schemas.openxmlformats.org/officeDocument/2006/relationships/hyperlink" Target="&#50696;&#47112;&#48120;&#50556;25&#51109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22&#50500;&#44032;/&#50500;&#44032;.pptx" TargetMode="External"/><Relationship Id="rId197" Type="http://schemas.openxmlformats.org/officeDocument/2006/relationships/image" Target="../media/image87.png"/><Relationship Id="rId201" Type="http://schemas.openxmlformats.org/officeDocument/2006/relationships/image" Target="../media/image89.png"/><Relationship Id="rId222" Type="http://schemas.openxmlformats.org/officeDocument/2006/relationships/hyperlink" Target="../../&#49888;&#50557;PPT/45%20&#47196;&#47560;&#49436;/&#47196;&#47560;&#49436;.pptx" TargetMode="External"/><Relationship Id="rId243" Type="http://schemas.openxmlformats.org/officeDocument/2006/relationships/image" Target="../media/image110.png"/><Relationship Id="rId264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12.xml"/><Relationship Id="rId38" Type="http://schemas.openxmlformats.org/officeDocument/2006/relationships/hyperlink" Target="&#50696;&#47112;&#48120;&#50556;04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&#50696;&#47112;&#48120;&#50556;41&#51109;.pptx" TargetMode="External"/><Relationship Id="rId70" Type="http://schemas.openxmlformats.org/officeDocument/2006/relationships/hyperlink" Target="&#50696;&#47112;&#48120;&#50556;20&#51109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17&#50640;&#49828;&#45908;/&#50640;&#49828;&#45908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40%20&#47560;&#53468;&#48373;&#51020;/&#47560;&#53468;&#48373;&#51020;.pptx" TargetMode="External"/><Relationship Id="rId233" Type="http://schemas.openxmlformats.org/officeDocument/2006/relationships/image" Target="../media/image105.png"/><Relationship Id="rId254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image" Target="../media/image2.png"/><Relationship Id="rId49" Type="http://schemas.openxmlformats.org/officeDocument/2006/relationships/image" Target="../media/image13.png"/><Relationship Id="rId114" Type="http://schemas.openxmlformats.org/officeDocument/2006/relationships/hyperlink" Target="&#50696;&#47112;&#48120;&#50556;46&#51109;.pptx" TargetMode="External"/><Relationship Id="rId60" Type="http://schemas.openxmlformats.org/officeDocument/2006/relationships/hyperlink" Target="&#50696;&#47112;&#48120;&#50556;15&#51109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../11&#50676;&#50773;&#44592;&#49345;/&#50676;&#50773;&#44592;&#49345;.pptx" TargetMode="External"/><Relationship Id="rId177" Type="http://schemas.openxmlformats.org/officeDocument/2006/relationships/image" Target="../media/image77.png"/><Relationship Id="rId198" Type="http://schemas.openxmlformats.org/officeDocument/2006/relationships/hyperlink" Target="../33&#48120;&#44032;/&#48120;&#44032;.pptx" TargetMode="External"/><Relationship Id="rId202" Type="http://schemas.openxmlformats.org/officeDocument/2006/relationships/hyperlink" Target="../35&#54616;&#48149;&#44397;/&#54616;&#48149;&#44397;.pptx" TargetMode="External"/><Relationship Id="rId223" Type="http://schemas.openxmlformats.org/officeDocument/2006/relationships/image" Target="../media/image100.png"/><Relationship Id="rId244" Type="http://schemas.openxmlformats.org/officeDocument/2006/relationships/hyperlink" Target="../../&#49888;&#50557;PPT/56%20&#46356;&#46020;&#49436;/&#46356;&#46020;&#49436;.pptx" TargetMode="External"/><Relationship Id="rId18" Type="http://schemas.openxmlformats.org/officeDocument/2006/relationships/slide" Target="slide13.xml"/><Relationship Id="rId39" Type="http://schemas.openxmlformats.org/officeDocument/2006/relationships/image" Target="../media/image8.png"/><Relationship Id="rId265" Type="http://schemas.openxmlformats.org/officeDocument/2006/relationships/image" Target="../media/image121.png"/><Relationship Id="rId50" Type="http://schemas.openxmlformats.org/officeDocument/2006/relationships/hyperlink" Target="&#50696;&#47112;&#48120;&#50556;10&#51109;.pptx" TargetMode="External"/><Relationship Id="rId104" Type="http://schemas.openxmlformats.org/officeDocument/2006/relationships/hyperlink" Target="&#50696;&#47112;&#48120;&#50556;38&#51109;.pptx" TargetMode="External"/><Relationship Id="rId125" Type="http://schemas.openxmlformats.org/officeDocument/2006/relationships/image" Target="../media/image51.png"/><Relationship Id="rId146" Type="http://schemas.openxmlformats.org/officeDocument/2006/relationships/hyperlink" Target="../07&#49324;&#49324;&#44592;/&#49324;&#49324;&#44592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28&#54840;&#49464;&#50500;/&#54840;&#49464;&#50500;.pptx" TargetMode="External"/><Relationship Id="rId71" Type="http://schemas.openxmlformats.org/officeDocument/2006/relationships/image" Target="../media/image24.png"/><Relationship Id="rId92" Type="http://schemas.openxmlformats.org/officeDocument/2006/relationships/hyperlink" Target="&#50696;&#47112;&#48120;&#50556;32&#51109;.pptx" TargetMode="External"/><Relationship Id="rId213" Type="http://schemas.openxmlformats.org/officeDocument/2006/relationships/image" Target="../media/image95.png"/><Relationship Id="rId234" Type="http://schemas.openxmlformats.org/officeDocument/2006/relationships/hyperlink" Target="../../&#49888;&#50557;PPT/51%20&#44264;&#47196;&#49352;&#49436;/&#44264;&#47196;&#49352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55" Type="http://schemas.openxmlformats.org/officeDocument/2006/relationships/image" Target="../media/image116.png"/><Relationship Id="rId40" Type="http://schemas.openxmlformats.org/officeDocument/2006/relationships/hyperlink" Target="&#50696;&#47112;&#48120;&#50556;05&#51109;.pptx" TargetMode="External"/><Relationship Id="rId115" Type="http://schemas.openxmlformats.org/officeDocument/2006/relationships/image" Target="../media/image46.png"/><Relationship Id="rId136" Type="http://schemas.openxmlformats.org/officeDocument/2006/relationships/hyperlink" Target="&#52285;&#49464;&#44592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23&#51060;&#49324;&#50556;/&#51060;&#49324;&#50556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&#50696;&#47112;&#48120;&#50556;26&#51109;.pptx" TargetMode="External"/><Relationship Id="rId199" Type="http://schemas.openxmlformats.org/officeDocument/2006/relationships/image" Target="../media/image88.png"/><Relationship Id="rId203" Type="http://schemas.openxmlformats.org/officeDocument/2006/relationships/image" Target="../media/image90.png"/><Relationship Id="rId19" Type="http://schemas.openxmlformats.org/officeDocument/2006/relationships/slide" Target="slide14.xml"/><Relationship Id="rId224" Type="http://schemas.openxmlformats.org/officeDocument/2006/relationships/hyperlink" Target="../../&#49888;&#50557;PPT/46%20&#44256;&#47536;&#46020;&#51204;&#49436;/&#44256;&#47536;&#46020;&#51204;&#49436;.pptx" TargetMode="External"/><Relationship Id="rId245" Type="http://schemas.openxmlformats.org/officeDocument/2006/relationships/image" Target="../media/image111.png"/><Relationship Id="rId266" Type="http://schemas.openxmlformats.org/officeDocument/2006/relationships/image" Target="../media/image131.png"/><Relationship Id="rId30" Type="http://schemas.openxmlformats.org/officeDocument/2006/relationships/hyperlink" Target="&#50696;&#47112;&#48120;&#50556;27&#51109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&#50696;&#47112;&#48120;&#50556;40&#51109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18&#50853;&#44592;/&#50853;&#44592;.pptx" TargetMode="External"/><Relationship Id="rId51" Type="http://schemas.openxmlformats.org/officeDocument/2006/relationships/image" Target="../media/image14.png"/><Relationship Id="rId72" Type="http://schemas.openxmlformats.org/officeDocument/2006/relationships/hyperlink" Target="&#50696;&#47112;&#48120;&#50556;21&#51109;.pptx" TargetMode="External"/><Relationship Id="rId93" Type="http://schemas.openxmlformats.org/officeDocument/2006/relationships/image" Target="../media/image35.png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14" Type="http://schemas.openxmlformats.org/officeDocument/2006/relationships/hyperlink" Target="../../&#49888;&#50557;PPT/41%20&#47560;&#44032;&#48373;&#51020;/&#47560;&#44032;&#48373;&#51020;.pptx" TargetMode="External"/><Relationship Id="rId235" Type="http://schemas.openxmlformats.org/officeDocument/2006/relationships/image" Target="../media/image106.png"/><Relationship Id="rId256" Type="http://schemas.openxmlformats.org/officeDocument/2006/relationships/hyperlink" Target="../../&#49888;&#50557;PPT/62%20&#50836;&#54620;&#51068;&#49436;/&#50836;&#54620;&#51068;&#49436;.pptx" TargetMode="External"/><Relationship Id="rId116" Type="http://schemas.openxmlformats.org/officeDocument/2006/relationships/hyperlink" Target="&#50696;&#47112;&#48120;&#50556;45&#51109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../13&#50669;&#45824;&#49345;/&#50669;&#45824;&#49345;.pptx" TargetMode="External"/><Relationship Id="rId20" Type="http://schemas.openxmlformats.org/officeDocument/2006/relationships/slide" Target="slide15.xml"/><Relationship Id="rId41" Type="http://schemas.openxmlformats.org/officeDocument/2006/relationships/image" Target="../media/image9.png"/><Relationship Id="rId62" Type="http://schemas.openxmlformats.org/officeDocument/2006/relationships/hyperlink" Target="&#50696;&#47112;&#48120;&#50556;16&#51109;.pptx" TargetMode="External"/><Relationship Id="rId83" Type="http://schemas.openxmlformats.org/officeDocument/2006/relationships/image" Target="../media/image30.png"/><Relationship Id="rId179" Type="http://schemas.openxmlformats.org/officeDocument/2006/relationships/image" Target="../media/image78.png"/><Relationship Id="rId190" Type="http://schemas.openxmlformats.org/officeDocument/2006/relationships/hyperlink" Target="../29&#50836;&#50648;/&#50836;&#50648;.pptx" TargetMode="External"/><Relationship Id="rId204" Type="http://schemas.openxmlformats.org/officeDocument/2006/relationships/hyperlink" Target="../36&#49828;&#48148;&#45264;/&#49828;&#48148;&#45264;.pptx" TargetMode="External"/><Relationship Id="rId225" Type="http://schemas.openxmlformats.org/officeDocument/2006/relationships/image" Target="../media/image101.png"/><Relationship Id="rId246" Type="http://schemas.openxmlformats.org/officeDocument/2006/relationships/hyperlink" Target="../../&#49888;&#50557;PPT/57%20&#48716;&#47112;&#47788;&#49436;/&#48716;&#47112;&#47788;&#49436;1&#51109;.pptx" TargetMode="External"/><Relationship Id="rId106" Type="http://schemas.openxmlformats.org/officeDocument/2006/relationships/hyperlink" Target="&#50696;&#47112;&#48120;&#50556;39&#51109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50696;&#47112;&#48120;&#50556;11&#51109;.pptx" TargetMode="External"/><Relationship Id="rId73" Type="http://schemas.openxmlformats.org/officeDocument/2006/relationships/image" Target="../media/image25.png"/><Relationship Id="rId94" Type="http://schemas.openxmlformats.org/officeDocument/2006/relationships/hyperlink" Target="&#50696;&#47112;&#48120;&#50556;33&#51109;.pptx" TargetMode="External"/><Relationship Id="rId148" Type="http://schemas.openxmlformats.org/officeDocument/2006/relationships/hyperlink" Target="../08&#47355;&#44592;/&#47355;&#44592;.pptx" TargetMode="External"/><Relationship Id="rId169" Type="http://schemas.openxmlformats.org/officeDocument/2006/relationships/image" Target="../media/image73.png"/><Relationship Id="rId4" Type="http://schemas.openxmlformats.org/officeDocument/2006/relationships/slide" Target="slide2.xml"/><Relationship Id="rId180" Type="http://schemas.openxmlformats.org/officeDocument/2006/relationships/hyperlink" Target="../24&#50696;&#47112;&#48120;&#50556;/&#50696;&#47112;&#48120;&#50556;.pptx" TargetMode="External"/><Relationship Id="rId215" Type="http://schemas.openxmlformats.org/officeDocument/2006/relationships/image" Target="../media/image96.png"/><Relationship Id="rId23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57" Type="http://schemas.openxmlformats.org/officeDocument/2006/relationships/image" Target="../media/image117.png"/><Relationship Id="rId42" Type="http://schemas.openxmlformats.org/officeDocument/2006/relationships/hyperlink" Target="&#50696;&#47112;&#48120;&#50556;06&#51109;.pptx" TargetMode="External"/><Relationship Id="rId84" Type="http://schemas.openxmlformats.org/officeDocument/2006/relationships/hyperlink" Target="&#50696;&#47112;&#48120;&#50556;28&#51109;.pptx" TargetMode="External"/><Relationship Id="rId138" Type="http://schemas.openxmlformats.org/officeDocument/2006/relationships/hyperlink" Target="../03&#47112;&#50948;&#44592;/&#47112;&#50948;&#44592;.pptx" TargetMode="External"/><Relationship Id="rId191" Type="http://schemas.openxmlformats.org/officeDocument/2006/relationships/image" Target="../media/image84.png"/><Relationship Id="rId205" Type="http://schemas.openxmlformats.org/officeDocument/2006/relationships/image" Target="../media/image91.png"/><Relationship Id="rId247" Type="http://schemas.openxmlformats.org/officeDocument/2006/relationships/image" Target="../media/image112.png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6.xml"/><Relationship Id="rId63" Type="http://schemas.openxmlformats.org/officeDocument/2006/relationships/image" Target="../media/image20.png"/><Relationship Id="rId159" Type="http://schemas.openxmlformats.org/officeDocument/2006/relationships/image" Target="../media/image68.png"/><Relationship Id="rId170" Type="http://schemas.openxmlformats.org/officeDocument/2006/relationships/hyperlink" Target="../19&#49884;&#54200;/&#49884;&#54200;.pptx" TargetMode="External"/><Relationship Id="rId226" Type="http://schemas.openxmlformats.org/officeDocument/2006/relationships/hyperlink" Target="../../&#49888;&#50557;PPT/47%20&#44256;&#47536;&#46020;&#54980;&#49436;/&#44256;&#47536;&#46020;&#54980;&#49436;.pptx" TargetMode="External"/><Relationship Id="rId107" Type="http://schemas.openxmlformats.org/officeDocument/2006/relationships/image" Target="../media/image42.png"/><Relationship Id="rId11" Type="http://schemas.openxmlformats.org/officeDocument/2006/relationships/slide" Target="slide25.xml"/><Relationship Id="rId32" Type="http://schemas.openxmlformats.org/officeDocument/2006/relationships/hyperlink" Target="&#50696;&#47112;&#48120;&#50556;01&#51109;.pptx" TargetMode="External"/><Relationship Id="rId53" Type="http://schemas.openxmlformats.org/officeDocument/2006/relationships/image" Target="../media/image15.png"/><Relationship Id="rId74" Type="http://schemas.openxmlformats.org/officeDocument/2006/relationships/hyperlink" Target="&#50696;&#47112;&#48120;&#50556;22&#51109;.pptx" TargetMode="External"/><Relationship Id="rId128" Type="http://schemas.openxmlformats.org/officeDocument/2006/relationships/hyperlink" Target="&#50696;&#47112;&#48120;&#50556;50&#51109;.pptx" TargetMode="External"/><Relationship Id="rId149" Type="http://schemas.openxmlformats.org/officeDocument/2006/relationships/image" Target="../media/image63.png"/><Relationship Id="rId5" Type="http://schemas.openxmlformats.org/officeDocument/2006/relationships/slide" Target="slide22.xml"/><Relationship Id="rId95" Type="http://schemas.openxmlformats.org/officeDocument/2006/relationships/image" Target="../media/image36.png"/><Relationship Id="rId160" Type="http://schemas.openxmlformats.org/officeDocument/2006/relationships/hyperlink" Target="../14&#50669;&#45824;&#54616;/&#50669;&#45824;&#54616;.pptx" TargetMode="External"/><Relationship Id="rId181" Type="http://schemas.openxmlformats.org/officeDocument/2006/relationships/image" Target="../media/image79.png"/><Relationship Id="rId216" Type="http://schemas.openxmlformats.org/officeDocument/2006/relationships/hyperlink" Target="../../&#49888;&#50557;PPT/42%20&#45572;&#44032;&#48373;&#51020;/&#45572;&#44032;&#48373;&#51020;.pptx" TargetMode="External"/><Relationship Id="rId237" Type="http://schemas.openxmlformats.org/officeDocument/2006/relationships/image" Target="../media/image107.png"/><Relationship Id="rId258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17.xml"/><Relationship Id="rId43" Type="http://schemas.openxmlformats.org/officeDocument/2006/relationships/image" Target="../media/image10.png"/><Relationship Id="rId64" Type="http://schemas.openxmlformats.org/officeDocument/2006/relationships/hyperlink" Target="&#50696;&#47112;&#48120;&#50556;17&#51109;.pptx" TargetMode="External"/><Relationship Id="rId118" Type="http://schemas.openxmlformats.org/officeDocument/2006/relationships/hyperlink" Target="&#50696;&#47112;&#48120;&#50556;44&#51109;.pptx" TargetMode="External"/><Relationship Id="rId139" Type="http://schemas.openxmlformats.org/officeDocument/2006/relationships/image" Target="../media/image58.png"/><Relationship Id="rId85" Type="http://schemas.openxmlformats.org/officeDocument/2006/relationships/image" Target="../media/image31.png"/><Relationship Id="rId150" Type="http://schemas.openxmlformats.org/officeDocument/2006/relationships/hyperlink" Target="../09&#49324;&#47924;&#50648;&#49345;/&#49324;&#47924;&#50648;&#49345;.pptx" TargetMode="External"/><Relationship Id="rId171" Type="http://schemas.openxmlformats.org/officeDocument/2006/relationships/image" Target="../media/image74.png"/><Relationship Id="rId192" Type="http://schemas.openxmlformats.org/officeDocument/2006/relationships/hyperlink" Target="../30&#50500;&#47784;&#49828;/&#50500;&#47784;&#49828;.pptx" TargetMode="External"/><Relationship Id="rId206" Type="http://schemas.openxmlformats.org/officeDocument/2006/relationships/hyperlink" Target="../37&#54617;&#44060;/&#54617;&#44060;.pptx" TargetMode="External"/><Relationship Id="rId227" Type="http://schemas.openxmlformats.org/officeDocument/2006/relationships/image" Target="../media/image102.png"/><Relationship Id="rId248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&#50696;&#47112;&#48120;&#50556;49&#51109;.pptx" TargetMode="External"/><Relationship Id="rId129" Type="http://schemas.openxmlformats.org/officeDocument/2006/relationships/image" Target="../media/image53.png"/><Relationship Id="rId54" Type="http://schemas.openxmlformats.org/officeDocument/2006/relationships/hyperlink" Target="&#50696;&#47112;&#48120;&#50556;12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&#50696;&#47112;&#48120;&#50556;34&#51109;.pptx" TargetMode="External"/><Relationship Id="rId140" Type="http://schemas.openxmlformats.org/officeDocument/2006/relationships/hyperlink" Target="../04&#48124;&#49688;&#44592;/&#48124;&#49688;&#44592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25&#50696;&#47112;&#48120;&#50556;&#50528;&#44032;/&#50696;&#47112;&#48120;&#50556;&#50528;&#44032;.pptx" TargetMode="External"/><Relationship Id="rId217" Type="http://schemas.openxmlformats.org/officeDocument/2006/relationships/image" Target="../media/image97.png"/><Relationship Id="rId6" Type="http://schemas.openxmlformats.org/officeDocument/2006/relationships/slide" Target="slide3.xml"/><Relationship Id="rId23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59" Type="http://schemas.openxmlformats.org/officeDocument/2006/relationships/image" Target="../media/image118.png"/><Relationship Id="rId23" Type="http://schemas.openxmlformats.org/officeDocument/2006/relationships/slide" Target="slide18.xml"/><Relationship Id="rId119" Type="http://schemas.openxmlformats.org/officeDocument/2006/relationships/image" Target="../media/image48.png"/><Relationship Id="rId44" Type="http://schemas.openxmlformats.org/officeDocument/2006/relationships/hyperlink" Target="&#50696;&#47112;&#48120;&#50556;07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&#50696;&#47112;&#48120;&#50556;29&#51109;.pptx" TargetMode="External"/><Relationship Id="rId130" Type="http://schemas.openxmlformats.org/officeDocument/2006/relationships/hyperlink" Target="&#50696;&#47112;&#48120;&#50556;51&#51109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20&#51104;&#50616;/&#51104;&#50616;.pptx" TargetMode="External"/><Relationship Id="rId193" Type="http://schemas.openxmlformats.org/officeDocument/2006/relationships/image" Target="../media/image85.png"/><Relationship Id="rId207" Type="http://schemas.openxmlformats.org/officeDocument/2006/relationships/image" Target="../media/image92.png"/><Relationship Id="rId228" Type="http://schemas.openxmlformats.org/officeDocument/2006/relationships/hyperlink" Target="../../&#49888;&#50557;PPT/48%20&#44040;&#46972;&#46356;&#50500;&#49436;/&#44040;&#46972;&#46356;&#50500;&#49436;.pptx" TargetMode="External"/><Relationship Id="rId249" Type="http://schemas.openxmlformats.org/officeDocument/2006/relationships/image" Target="../media/image113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260" Type="http://schemas.openxmlformats.org/officeDocument/2006/relationships/hyperlink" Target="../../&#49888;&#50557;PPT/64%20&#50836;&#54620;&#49340;&#49436;/&#50836;&#54620;&#49340;&#49436;1&#51109;.pptx" TargetMode="External"/><Relationship Id="rId34" Type="http://schemas.openxmlformats.org/officeDocument/2006/relationships/hyperlink" Target="&#50696;&#47112;&#48120;&#50556;0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&#50696;&#47112;&#48120;&#50556;23&#51109;.pptx" TargetMode="External"/><Relationship Id="rId97" Type="http://schemas.openxmlformats.org/officeDocument/2006/relationships/image" Target="../media/image37.png"/><Relationship Id="rId120" Type="http://schemas.openxmlformats.org/officeDocument/2006/relationships/hyperlink" Target="&#50696;&#47112;&#48120;&#50556;43&#51109;.pptx" TargetMode="External"/><Relationship Id="rId141" Type="http://schemas.openxmlformats.org/officeDocument/2006/relationships/image" Target="../media/image59.png"/><Relationship Id="rId7" Type="http://schemas.openxmlformats.org/officeDocument/2006/relationships/slide" Target="slide23.xml"/><Relationship Id="rId162" Type="http://schemas.openxmlformats.org/officeDocument/2006/relationships/hyperlink" Target="../15&#50640;&#49828;&#46972;/&#50640;&#49828;&#46972;.pptx" TargetMode="External"/><Relationship Id="rId183" Type="http://schemas.openxmlformats.org/officeDocument/2006/relationships/image" Target="../media/image80.png"/><Relationship Id="rId218" Type="http://schemas.openxmlformats.org/officeDocument/2006/relationships/hyperlink" Target="../../&#49888;&#50557;PPT/43%20&#50836;&#54620;&#48373;&#51020;/&#50836;&#54620;&#48373;&#51020;.pptx" TargetMode="External"/><Relationship Id="rId239" Type="http://schemas.openxmlformats.org/officeDocument/2006/relationships/image" Target="../media/image108.png"/><Relationship Id="rId250" Type="http://schemas.openxmlformats.org/officeDocument/2006/relationships/hyperlink" Target="../../&#49888;&#50557;PPT/59%20&#50556;&#44256;&#48372;&#49436;/&#50556;&#44256;&#48372;&#49436;.pptx" TargetMode="External"/><Relationship Id="rId24" Type="http://schemas.openxmlformats.org/officeDocument/2006/relationships/slide" Target="slide19.xml"/><Relationship Id="rId45" Type="http://schemas.openxmlformats.org/officeDocument/2006/relationships/image" Target="../media/image11.png"/><Relationship Id="rId66" Type="http://schemas.openxmlformats.org/officeDocument/2006/relationships/hyperlink" Target="&#50696;&#47112;&#48120;&#50556;18&#51109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&#50696;&#47112;&#48120;&#50556;48&#51109;.pptx" TargetMode="External"/><Relationship Id="rId131" Type="http://schemas.openxmlformats.org/officeDocument/2006/relationships/image" Target="../media/image54.png"/><Relationship Id="rId152" Type="http://schemas.openxmlformats.org/officeDocument/2006/relationships/hyperlink" Target="../10&#49324;&#47924;&#50648;&#54616;/&#49324;&#47924;&#50648;&#54616;.pptx" TargetMode="External"/><Relationship Id="rId173" Type="http://schemas.openxmlformats.org/officeDocument/2006/relationships/image" Target="../media/image75.png"/><Relationship Id="rId194" Type="http://schemas.openxmlformats.org/officeDocument/2006/relationships/hyperlink" Target="../31&#50724;&#48148;&#45852;/&#50724;&#48148;&#45852;1&#51109;.pptx" TargetMode="External"/><Relationship Id="rId208" Type="http://schemas.openxmlformats.org/officeDocument/2006/relationships/hyperlink" Target="../38&#49828;&#44032;&#47028;/&#49828;&#44032;&#47028;.pptx" TargetMode="External"/><Relationship Id="rId229" Type="http://schemas.openxmlformats.org/officeDocument/2006/relationships/image" Target="../media/image103.png"/><Relationship Id="rId240" Type="http://schemas.openxmlformats.org/officeDocument/2006/relationships/hyperlink" Target="../../&#49888;&#50557;PPT/54%20&#46356;&#47784;&#45936;&#51204;&#49436;/&#46356;&#47784;&#45936;&#51204;&#49436;.pptx" TargetMode="External"/><Relationship Id="rId261" Type="http://schemas.openxmlformats.org/officeDocument/2006/relationships/image" Target="../media/image119.png"/><Relationship Id="rId14" Type="http://schemas.openxmlformats.org/officeDocument/2006/relationships/slide" Target="slide9.xml"/><Relationship Id="rId35" Type="http://schemas.openxmlformats.org/officeDocument/2006/relationships/image" Target="../media/image6.png"/><Relationship Id="rId56" Type="http://schemas.openxmlformats.org/officeDocument/2006/relationships/hyperlink" Target="&#50696;&#47112;&#48120;&#50556;13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&#50696;&#47112;&#48120;&#50556;36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0696;&#47112;&#48120;&#50556;35&#51109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../05&#49888;&#47749;&#44592;/&#49888;&#47749;&#44592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26&#50640;&#49828;&#44180;/&#50640;&#49828;&#44180;.pptx" TargetMode="External"/><Relationship Id="rId219" Type="http://schemas.openxmlformats.org/officeDocument/2006/relationships/image" Target="../media/image98.png"/><Relationship Id="rId230" Type="http://schemas.openxmlformats.org/officeDocument/2006/relationships/hyperlink" Target="../../&#49888;&#50557;PPT/49%20&#50640;&#48288;&#49548;&#49436;/&#50640;&#48288;&#49548;&#49436;.pptx" TargetMode="External"/><Relationship Id="rId251" Type="http://schemas.openxmlformats.org/officeDocument/2006/relationships/image" Target="../media/image114.png"/><Relationship Id="rId25" Type="http://schemas.openxmlformats.org/officeDocument/2006/relationships/slide" Target="slide20.xml"/><Relationship Id="rId46" Type="http://schemas.openxmlformats.org/officeDocument/2006/relationships/hyperlink" Target="&#50696;&#47112;&#48120;&#50556;08&#51109;.pptx" TargetMode="External"/><Relationship Id="rId67" Type="http://schemas.openxmlformats.org/officeDocument/2006/relationships/image" Target="../media/image22.png"/><Relationship Id="rId88" Type="http://schemas.openxmlformats.org/officeDocument/2006/relationships/hyperlink" Target="&#50696;&#47112;&#48120;&#50556;30&#51109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&#50696;&#47112;&#48120;&#50556;52&#51109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21&#51204;&#46020;&#49436;/&#51204;&#46020;&#49436;.pptx" TargetMode="External"/><Relationship Id="rId195" Type="http://schemas.openxmlformats.org/officeDocument/2006/relationships/image" Target="../media/image86.png"/><Relationship Id="rId209" Type="http://schemas.openxmlformats.org/officeDocument/2006/relationships/image" Target="../media/image93.png"/><Relationship Id="rId220" Type="http://schemas.openxmlformats.org/officeDocument/2006/relationships/hyperlink" Target="../../&#49888;&#50557;PPT/44%20&#49324;&#46020;&#54665;&#51204;/&#49324;&#46020;&#54665;&#51204;.pptx" TargetMode="External"/><Relationship Id="rId241" Type="http://schemas.openxmlformats.org/officeDocument/2006/relationships/image" Target="../media/image109.png"/><Relationship Id="rId15" Type="http://schemas.openxmlformats.org/officeDocument/2006/relationships/slide" Target="slide10.xml"/><Relationship Id="rId36" Type="http://schemas.openxmlformats.org/officeDocument/2006/relationships/hyperlink" Target="&#50696;&#47112;&#48120;&#50556;03&#51109;.pptx" TargetMode="External"/><Relationship Id="rId57" Type="http://schemas.openxmlformats.org/officeDocument/2006/relationships/image" Target="../media/image17.png"/><Relationship Id="rId262" Type="http://schemas.openxmlformats.org/officeDocument/2006/relationships/hyperlink" Target="../../&#49888;&#50557;PPT/65%20&#50976;&#45796;&#49436;/&#50976;&#45796;&#49436;1&#51109;.pptx" TargetMode="External"/><Relationship Id="rId78" Type="http://schemas.openxmlformats.org/officeDocument/2006/relationships/hyperlink" Target="&#50696;&#47112;&#48120;&#50556;24&#51109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&#50696;&#47112;&#48120;&#50556;42&#51109;.pptx" TargetMode="External"/><Relationship Id="rId143" Type="http://schemas.openxmlformats.org/officeDocument/2006/relationships/image" Target="../media/image60.png"/><Relationship Id="rId164" Type="http://schemas.openxmlformats.org/officeDocument/2006/relationships/hyperlink" Target="../16&#45712;&#54756;&#48120;&#50556;/&#45712;&#54756;&#48120;&#50556;.pptx" TargetMode="External"/><Relationship Id="rId185" Type="http://schemas.openxmlformats.org/officeDocument/2006/relationships/image" Target="../media/image81.png"/><Relationship Id="rId9" Type="http://schemas.openxmlformats.org/officeDocument/2006/relationships/slide" Target="slide24.xml"/><Relationship Id="rId210" Type="http://schemas.openxmlformats.org/officeDocument/2006/relationships/hyperlink" Target="../39&#47568;&#46972;&#44592;/&#47568;&#46972;&#44592;.pptx" TargetMode="External"/><Relationship Id="rId26" Type="http://schemas.openxmlformats.org/officeDocument/2006/relationships/slide" Target="slide8.xml"/><Relationship Id="rId231" Type="http://schemas.openxmlformats.org/officeDocument/2006/relationships/image" Target="../media/image104.png"/><Relationship Id="rId252" Type="http://schemas.openxmlformats.org/officeDocument/2006/relationships/hyperlink" Target="../../&#49888;&#50557;PPT/60%20&#48288;&#46300;&#47196;&#51204;&#49436;/&#48288;&#46300;&#47196;&#51204;&#49436;.pptx" TargetMode="External"/><Relationship Id="rId47" Type="http://schemas.openxmlformats.org/officeDocument/2006/relationships/image" Target="../media/image12.png"/><Relationship Id="rId68" Type="http://schemas.openxmlformats.org/officeDocument/2006/relationships/hyperlink" Target="&#50696;&#47112;&#48120;&#50556;19&#51109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&#50696;&#47112;&#48120;&#50556;47&#51109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../12&#50676;&#50773;&#44592;&#54616;/&#50676;&#50773;&#44592;&#54616;.pptx" TargetMode="External"/><Relationship Id="rId175" Type="http://schemas.openxmlformats.org/officeDocument/2006/relationships/image" Target="../media/image76.png"/><Relationship Id="rId196" Type="http://schemas.openxmlformats.org/officeDocument/2006/relationships/hyperlink" Target="../32&#50836;&#45208;/&#50836;&#45208;.pptx" TargetMode="External"/><Relationship Id="rId200" Type="http://schemas.openxmlformats.org/officeDocument/2006/relationships/hyperlink" Target="../34&#45208;&#54996;/&#45208;&#54996;.pptx" TargetMode="External"/><Relationship Id="rId16" Type="http://schemas.openxmlformats.org/officeDocument/2006/relationships/slide" Target="slide11.xml"/><Relationship Id="rId221" Type="http://schemas.openxmlformats.org/officeDocument/2006/relationships/image" Target="../media/image99.png"/><Relationship Id="rId242" Type="http://schemas.openxmlformats.org/officeDocument/2006/relationships/hyperlink" Target="../../&#49888;&#50557;PPT/55%20&#46356;&#47784;&#45936;&#54980;&#49436;/&#46356;&#47784;&#45936;&#54980;&#49436;.pptx" TargetMode="External"/><Relationship Id="rId263" Type="http://schemas.openxmlformats.org/officeDocument/2006/relationships/image" Target="../media/image120.png"/><Relationship Id="rId37" Type="http://schemas.openxmlformats.org/officeDocument/2006/relationships/image" Target="../media/image7.png"/><Relationship Id="rId58" Type="http://schemas.openxmlformats.org/officeDocument/2006/relationships/hyperlink" Target="&#50696;&#47112;&#48120;&#50556;14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&#50696;&#47112;&#48120;&#50556;37&#51109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../06&#50668;&#54840;&#49688;&#50500;/&#50668;&#54840;&#49688;&#50500;.pptx" TargetMode="External"/><Relationship Id="rId90" Type="http://schemas.openxmlformats.org/officeDocument/2006/relationships/hyperlink" Target="&#50696;&#47112;&#48120;&#50556;31&#51109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27&#45796;&#45768;&#50648;/&#45796;&#45768;&#50648;.pptx" TargetMode="External"/><Relationship Id="rId211" Type="http://schemas.openxmlformats.org/officeDocument/2006/relationships/image" Target="../media/image94.png"/><Relationship Id="rId232" Type="http://schemas.openxmlformats.org/officeDocument/2006/relationships/hyperlink" Target="../../&#49888;&#50557;PPT/50%20&#48716;&#47549;&#48372;&#49436;/&#48716;&#47549;&#48372;&#49436;.pptx" TargetMode="External"/><Relationship Id="rId253" Type="http://schemas.openxmlformats.org/officeDocument/2006/relationships/image" Target="../media/image115.png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hyperlink" Target="&#50696;&#47112;&#48120;&#50556;09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../02&#52636;&#50528;&#44413;&#44592;/&#52636;&#50528;&#44413;&#44592;.pptx" TargetMode="External"/><Relationship Id="rId80" Type="http://schemas.openxmlformats.org/officeDocument/2006/relationships/hyperlink" Target="&#50696;&#47112;&#48120;&#50556;25&#51109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22&#50500;&#44032;/&#50500;&#44032;.pptx" TargetMode="External"/><Relationship Id="rId197" Type="http://schemas.openxmlformats.org/officeDocument/2006/relationships/image" Target="../media/image87.png"/><Relationship Id="rId201" Type="http://schemas.openxmlformats.org/officeDocument/2006/relationships/image" Target="../media/image89.png"/><Relationship Id="rId222" Type="http://schemas.openxmlformats.org/officeDocument/2006/relationships/hyperlink" Target="../../&#49888;&#50557;PPT/45%20&#47196;&#47560;&#49436;/&#47196;&#47560;&#49436;.pptx" TargetMode="External"/><Relationship Id="rId243" Type="http://schemas.openxmlformats.org/officeDocument/2006/relationships/image" Target="../media/image110.png"/><Relationship Id="rId264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12.xml"/><Relationship Id="rId38" Type="http://schemas.openxmlformats.org/officeDocument/2006/relationships/hyperlink" Target="&#50696;&#47112;&#48120;&#50556;04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&#50696;&#47112;&#48120;&#50556;41&#51109;.pptx" TargetMode="External"/><Relationship Id="rId70" Type="http://schemas.openxmlformats.org/officeDocument/2006/relationships/hyperlink" Target="&#50696;&#47112;&#48120;&#50556;20&#51109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17&#50640;&#49828;&#45908;/&#50640;&#49828;&#45908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40%20&#47560;&#53468;&#48373;&#51020;/&#47560;&#53468;&#48373;&#51020;.pptx" TargetMode="External"/><Relationship Id="rId233" Type="http://schemas.openxmlformats.org/officeDocument/2006/relationships/image" Target="../media/image105.png"/><Relationship Id="rId254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image" Target="../media/image2.png"/><Relationship Id="rId49" Type="http://schemas.openxmlformats.org/officeDocument/2006/relationships/image" Target="../media/image13.png"/><Relationship Id="rId114" Type="http://schemas.openxmlformats.org/officeDocument/2006/relationships/hyperlink" Target="&#50696;&#47112;&#48120;&#50556;46&#51109;.pptx" TargetMode="External"/><Relationship Id="rId60" Type="http://schemas.openxmlformats.org/officeDocument/2006/relationships/hyperlink" Target="&#50696;&#47112;&#48120;&#50556;15&#51109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../11&#50676;&#50773;&#44592;&#49345;/&#50676;&#50773;&#44592;&#49345;.pptx" TargetMode="External"/><Relationship Id="rId177" Type="http://schemas.openxmlformats.org/officeDocument/2006/relationships/image" Target="../media/image77.png"/><Relationship Id="rId198" Type="http://schemas.openxmlformats.org/officeDocument/2006/relationships/hyperlink" Target="../33&#48120;&#44032;/&#48120;&#44032;.pptx" TargetMode="External"/><Relationship Id="rId202" Type="http://schemas.openxmlformats.org/officeDocument/2006/relationships/hyperlink" Target="../35&#54616;&#48149;&#44397;/&#54616;&#48149;&#44397;.pptx" TargetMode="External"/><Relationship Id="rId223" Type="http://schemas.openxmlformats.org/officeDocument/2006/relationships/image" Target="../media/image100.png"/><Relationship Id="rId244" Type="http://schemas.openxmlformats.org/officeDocument/2006/relationships/hyperlink" Target="../../&#49888;&#50557;PPT/56%20&#46356;&#46020;&#49436;/&#46356;&#46020;&#49436;.pptx" TargetMode="External"/><Relationship Id="rId18" Type="http://schemas.openxmlformats.org/officeDocument/2006/relationships/slide" Target="slide13.xml"/><Relationship Id="rId39" Type="http://schemas.openxmlformats.org/officeDocument/2006/relationships/image" Target="../media/image8.png"/><Relationship Id="rId265" Type="http://schemas.openxmlformats.org/officeDocument/2006/relationships/image" Target="../media/image121.png"/><Relationship Id="rId50" Type="http://schemas.openxmlformats.org/officeDocument/2006/relationships/hyperlink" Target="&#50696;&#47112;&#48120;&#50556;10&#51109;.pptx" TargetMode="External"/><Relationship Id="rId104" Type="http://schemas.openxmlformats.org/officeDocument/2006/relationships/hyperlink" Target="&#50696;&#47112;&#48120;&#50556;38&#51109;.pptx" TargetMode="External"/><Relationship Id="rId125" Type="http://schemas.openxmlformats.org/officeDocument/2006/relationships/image" Target="../media/image51.png"/><Relationship Id="rId146" Type="http://schemas.openxmlformats.org/officeDocument/2006/relationships/hyperlink" Target="../07&#49324;&#49324;&#44592;/&#49324;&#49324;&#44592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28&#54840;&#49464;&#50500;/&#54840;&#49464;&#50500;.pptx" TargetMode="External"/><Relationship Id="rId71" Type="http://schemas.openxmlformats.org/officeDocument/2006/relationships/image" Target="../media/image24.png"/><Relationship Id="rId92" Type="http://schemas.openxmlformats.org/officeDocument/2006/relationships/hyperlink" Target="&#50696;&#47112;&#48120;&#50556;32&#51109;.pptx" TargetMode="External"/><Relationship Id="rId213" Type="http://schemas.openxmlformats.org/officeDocument/2006/relationships/image" Target="../media/image95.png"/><Relationship Id="rId234" Type="http://schemas.openxmlformats.org/officeDocument/2006/relationships/hyperlink" Target="../../&#49888;&#50557;PPT/51%20&#44264;&#47196;&#49352;&#49436;/&#44264;&#47196;&#49352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55" Type="http://schemas.openxmlformats.org/officeDocument/2006/relationships/image" Target="../media/image116.png"/><Relationship Id="rId40" Type="http://schemas.openxmlformats.org/officeDocument/2006/relationships/hyperlink" Target="&#50696;&#47112;&#48120;&#50556;05&#51109;.pptx" TargetMode="External"/><Relationship Id="rId115" Type="http://schemas.openxmlformats.org/officeDocument/2006/relationships/image" Target="../media/image46.png"/><Relationship Id="rId136" Type="http://schemas.openxmlformats.org/officeDocument/2006/relationships/hyperlink" Target="&#52285;&#49464;&#44592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23&#51060;&#49324;&#50556;/&#51060;&#49324;&#50556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&#50696;&#47112;&#48120;&#50556;26&#51109;.pptx" TargetMode="External"/><Relationship Id="rId199" Type="http://schemas.openxmlformats.org/officeDocument/2006/relationships/image" Target="../media/image88.png"/><Relationship Id="rId203" Type="http://schemas.openxmlformats.org/officeDocument/2006/relationships/image" Target="../media/image90.png"/><Relationship Id="rId19" Type="http://schemas.openxmlformats.org/officeDocument/2006/relationships/slide" Target="slide14.xml"/><Relationship Id="rId224" Type="http://schemas.openxmlformats.org/officeDocument/2006/relationships/hyperlink" Target="../../&#49888;&#50557;PPT/46%20&#44256;&#47536;&#46020;&#51204;&#49436;/&#44256;&#47536;&#46020;&#51204;&#49436;.pptx" TargetMode="External"/><Relationship Id="rId245" Type="http://schemas.openxmlformats.org/officeDocument/2006/relationships/image" Target="../media/image111.png"/><Relationship Id="rId266" Type="http://schemas.openxmlformats.org/officeDocument/2006/relationships/image" Target="../media/image132.png"/><Relationship Id="rId30" Type="http://schemas.openxmlformats.org/officeDocument/2006/relationships/hyperlink" Target="&#50696;&#47112;&#48120;&#50556;27&#51109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&#50696;&#47112;&#48120;&#50556;40&#51109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18&#50853;&#44592;/&#50853;&#44592;.pptx" TargetMode="External"/><Relationship Id="rId51" Type="http://schemas.openxmlformats.org/officeDocument/2006/relationships/image" Target="../media/image14.png"/><Relationship Id="rId72" Type="http://schemas.openxmlformats.org/officeDocument/2006/relationships/hyperlink" Target="&#50696;&#47112;&#48120;&#50556;21&#51109;.pptx" TargetMode="External"/><Relationship Id="rId93" Type="http://schemas.openxmlformats.org/officeDocument/2006/relationships/image" Target="../media/image35.png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14" Type="http://schemas.openxmlformats.org/officeDocument/2006/relationships/hyperlink" Target="../../&#49888;&#50557;PPT/41%20&#47560;&#44032;&#48373;&#51020;/&#47560;&#44032;&#48373;&#51020;.pptx" TargetMode="External"/><Relationship Id="rId235" Type="http://schemas.openxmlformats.org/officeDocument/2006/relationships/image" Target="../media/image106.png"/><Relationship Id="rId256" Type="http://schemas.openxmlformats.org/officeDocument/2006/relationships/hyperlink" Target="../../&#49888;&#50557;PPT/62%20&#50836;&#54620;&#51068;&#49436;/&#50836;&#54620;&#51068;&#49436;.pptx" TargetMode="External"/><Relationship Id="rId116" Type="http://schemas.openxmlformats.org/officeDocument/2006/relationships/hyperlink" Target="&#50696;&#47112;&#48120;&#50556;45&#51109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../13&#50669;&#45824;&#49345;/&#50669;&#45824;&#49345;.pptx" TargetMode="External"/><Relationship Id="rId20" Type="http://schemas.openxmlformats.org/officeDocument/2006/relationships/slide" Target="slide15.xml"/><Relationship Id="rId41" Type="http://schemas.openxmlformats.org/officeDocument/2006/relationships/image" Target="../media/image9.png"/><Relationship Id="rId62" Type="http://schemas.openxmlformats.org/officeDocument/2006/relationships/hyperlink" Target="&#50696;&#47112;&#48120;&#50556;16&#51109;.pptx" TargetMode="External"/><Relationship Id="rId83" Type="http://schemas.openxmlformats.org/officeDocument/2006/relationships/image" Target="../media/image30.png"/><Relationship Id="rId179" Type="http://schemas.openxmlformats.org/officeDocument/2006/relationships/image" Target="../media/image78.png"/><Relationship Id="rId190" Type="http://schemas.openxmlformats.org/officeDocument/2006/relationships/hyperlink" Target="../29&#50836;&#50648;/&#50836;&#50648;.pptx" TargetMode="External"/><Relationship Id="rId204" Type="http://schemas.openxmlformats.org/officeDocument/2006/relationships/hyperlink" Target="../36&#49828;&#48148;&#45264;/&#49828;&#48148;&#45264;.pptx" TargetMode="External"/><Relationship Id="rId225" Type="http://schemas.openxmlformats.org/officeDocument/2006/relationships/image" Target="../media/image101.png"/><Relationship Id="rId246" Type="http://schemas.openxmlformats.org/officeDocument/2006/relationships/hyperlink" Target="../../&#49888;&#50557;PPT/57%20&#48716;&#47112;&#47788;&#49436;/&#48716;&#47112;&#47788;&#49436;1&#51109;.pptx" TargetMode="External"/><Relationship Id="rId106" Type="http://schemas.openxmlformats.org/officeDocument/2006/relationships/hyperlink" Target="&#50696;&#47112;&#48120;&#50556;39&#51109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50696;&#47112;&#48120;&#50556;11&#51109;.pptx" TargetMode="External"/><Relationship Id="rId73" Type="http://schemas.openxmlformats.org/officeDocument/2006/relationships/image" Target="../media/image25.png"/><Relationship Id="rId94" Type="http://schemas.openxmlformats.org/officeDocument/2006/relationships/hyperlink" Target="&#50696;&#47112;&#48120;&#50556;33&#51109;.pptx" TargetMode="External"/><Relationship Id="rId148" Type="http://schemas.openxmlformats.org/officeDocument/2006/relationships/hyperlink" Target="../08&#47355;&#44592;/&#47355;&#44592;.pptx" TargetMode="External"/><Relationship Id="rId169" Type="http://schemas.openxmlformats.org/officeDocument/2006/relationships/image" Target="../media/image73.png"/><Relationship Id="rId4" Type="http://schemas.openxmlformats.org/officeDocument/2006/relationships/slide" Target="slide2.xml"/><Relationship Id="rId180" Type="http://schemas.openxmlformats.org/officeDocument/2006/relationships/hyperlink" Target="../24&#50696;&#47112;&#48120;&#50556;/&#50696;&#47112;&#48120;&#50556;.pptx" TargetMode="External"/><Relationship Id="rId215" Type="http://schemas.openxmlformats.org/officeDocument/2006/relationships/image" Target="../media/image96.png"/><Relationship Id="rId23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57" Type="http://schemas.openxmlformats.org/officeDocument/2006/relationships/image" Target="../media/image117.png"/><Relationship Id="rId42" Type="http://schemas.openxmlformats.org/officeDocument/2006/relationships/hyperlink" Target="&#50696;&#47112;&#48120;&#50556;06&#51109;.pptx" TargetMode="External"/><Relationship Id="rId84" Type="http://schemas.openxmlformats.org/officeDocument/2006/relationships/hyperlink" Target="&#50696;&#47112;&#48120;&#50556;28&#51109;.pptx" TargetMode="External"/><Relationship Id="rId138" Type="http://schemas.openxmlformats.org/officeDocument/2006/relationships/hyperlink" Target="../03&#47112;&#50948;&#44592;/&#47112;&#50948;&#44592;.pptx" TargetMode="External"/><Relationship Id="rId191" Type="http://schemas.openxmlformats.org/officeDocument/2006/relationships/image" Target="../media/image84.png"/><Relationship Id="rId205" Type="http://schemas.openxmlformats.org/officeDocument/2006/relationships/image" Target="../media/image91.png"/><Relationship Id="rId247" Type="http://schemas.openxmlformats.org/officeDocument/2006/relationships/image" Target="../media/image112.png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6.xml"/><Relationship Id="rId63" Type="http://schemas.openxmlformats.org/officeDocument/2006/relationships/image" Target="../media/image20.png"/><Relationship Id="rId159" Type="http://schemas.openxmlformats.org/officeDocument/2006/relationships/image" Target="../media/image68.png"/><Relationship Id="rId170" Type="http://schemas.openxmlformats.org/officeDocument/2006/relationships/hyperlink" Target="../19&#49884;&#54200;/&#49884;&#54200;.pptx" TargetMode="External"/><Relationship Id="rId226" Type="http://schemas.openxmlformats.org/officeDocument/2006/relationships/hyperlink" Target="../../&#49888;&#50557;PPT/47%20&#44256;&#47536;&#46020;&#54980;&#49436;/&#44256;&#47536;&#46020;&#54980;&#49436;.pptx" TargetMode="External"/><Relationship Id="rId107" Type="http://schemas.openxmlformats.org/officeDocument/2006/relationships/image" Target="../media/image42.png"/><Relationship Id="rId11" Type="http://schemas.openxmlformats.org/officeDocument/2006/relationships/slide" Target="slide25.xml"/><Relationship Id="rId32" Type="http://schemas.openxmlformats.org/officeDocument/2006/relationships/hyperlink" Target="&#50696;&#47112;&#48120;&#50556;01&#51109;.pptx" TargetMode="External"/><Relationship Id="rId53" Type="http://schemas.openxmlformats.org/officeDocument/2006/relationships/image" Target="../media/image15.png"/><Relationship Id="rId74" Type="http://schemas.openxmlformats.org/officeDocument/2006/relationships/hyperlink" Target="&#50696;&#47112;&#48120;&#50556;22&#51109;.pptx" TargetMode="External"/><Relationship Id="rId128" Type="http://schemas.openxmlformats.org/officeDocument/2006/relationships/hyperlink" Target="&#50696;&#47112;&#48120;&#50556;50&#51109;.pptx" TargetMode="External"/><Relationship Id="rId149" Type="http://schemas.openxmlformats.org/officeDocument/2006/relationships/image" Target="../media/image63.png"/><Relationship Id="rId5" Type="http://schemas.openxmlformats.org/officeDocument/2006/relationships/slide" Target="slide22.xml"/><Relationship Id="rId95" Type="http://schemas.openxmlformats.org/officeDocument/2006/relationships/image" Target="../media/image36.png"/><Relationship Id="rId160" Type="http://schemas.openxmlformats.org/officeDocument/2006/relationships/hyperlink" Target="../14&#50669;&#45824;&#54616;/&#50669;&#45824;&#54616;.pptx" TargetMode="External"/><Relationship Id="rId181" Type="http://schemas.openxmlformats.org/officeDocument/2006/relationships/image" Target="../media/image79.png"/><Relationship Id="rId216" Type="http://schemas.openxmlformats.org/officeDocument/2006/relationships/hyperlink" Target="../../&#49888;&#50557;PPT/42%20&#45572;&#44032;&#48373;&#51020;/&#45572;&#44032;&#48373;&#51020;.pptx" TargetMode="External"/><Relationship Id="rId237" Type="http://schemas.openxmlformats.org/officeDocument/2006/relationships/image" Target="../media/image107.png"/><Relationship Id="rId258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17.xml"/><Relationship Id="rId43" Type="http://schemas.openxmlformats.org/officeDocument/2006/relationships/image" Target="../media/image10.png"/><Relationship Id="rId64" Type="http://schemas.openxmlformats.org/officeDocument/2006/relationships/hyperlink" Target="&#50696;&#47112;&#48120;&#50556;17&#51109;.pptx" TargetMode="External"/><Relationship Id="rId118" Type="http://schemas.openxmlformats.org/officeDocument/2006/relationships/hyperlink" Target="&#50696;&#47112;&#48120;&#50556;44&#51109;.pptx" TargetMode="External"/><Relationship Id="rId139" Type="http://schemas.openxmlformats.org/officeDocument/2006/relationships/image" Target="../media/image58.png"/><Relationship Id="rId85" Type="http://schemas.openxmlformats.org/officeDocument/2006/relationships/image" Target="../media/image31.png"/><Relationship Id="rId150" Type="http://schemas.openxmlformats.org/officeDocument/2006/relationships/hyperlink" Target="../09&#49324;&#47924;&#50648;&#49345;/&#49324;&#47924;&#50648;&#49345;.pptx" TargetMode="External"/><Relationship Id="rId171" Type="http://schemas.openxmlformats.org/officeDocument/2006/relationships/image" Target="../media/image74.png"/><Relationship Id="rId192" Type="http://schemas.openxmlformats.org/officeDocument/2006/relationships/hyperlink" Target="../30&#50500;&#47784;&#49828;/&#50500;&#47784;&#49828;.pptx" TargetMode="External"/><Relationship Id="rId206" Type="http://schemas.openxmlformats.org/officeDocument/2006/relationships/hyperlink" Target="../37&#54617;&#44060;/&#54617;&#44060;.pptx" TargetMode="External"/><Relationship Id="rId227" Type="http://schemas.openxmlformats.org/officeDocument/2006/relationships/image" Target="../media/image102.png"/><Relationship Id="rId248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&#50696;&#47112;&#48120;&#50556;49&#51109;.pptx" TargetMode="External"/><Relationship Id="rId129" Type="http://schemas.openxmlformats.org/officeDocument/2006/relationships/image" Target="../media/image53.png"/><Relationship Id="rId54" Type="http://schemas.openxmlformats.org/officeDocument/2006/relationships/hyperlink" Target="&#50696;&#47112;&#48120;&#50556;12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&#50696;&#47112;&#48120;&#50556;34&#51109;.pptx" TargetMode="External"/><Relationship Id="rId140" Type="http://schemas.openxmlformats.org/officeDocument/2006/relationships/hyperlink" Target="../04&#48124;&#49688;&#44592;/&#48124;&#49688;&#44592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25&#50696;&#47112;&#48120;&#50556;&#50528;&#44032;/&#50696;&#47112;&#48120;&#50556;&#50528;&#44032;.pptx" TargetMode="External"/><Relationship Id="rId217" Type="http://schemas.openxmlformats.org/officeDocument/2006/relationships/image" Target="../media/image97.png"/><Relationship Id="rId6" Type="http://schemas.openxmlformats.org/officeDocument/2006/relationships/slide" Target="slide3.xml"/><Relationship Id="rId23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59" Type="http://schemas.openxmlformats.org/officeDocument/2006/relationships/image" Target="../media/image118.png"/><Relationship Id="rId23" Type="http://schemas.openxmlformats.org/officeDocument/2006/relationships/slide" Target="slide18.xml"/><Relationship Id="rId119" Type="http://schemas.openxmlformats.org/officeDocument/2006/relationships/image" Target="../media/image48.png"/><Relationship Id="rId44" Type="http://schemas.openxmlformats.org/officeDocument/2006/relationships/hyperlink" Target="&#50696;&#47112;&#48120;&#50556;07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&#50696;&#47112;&#48120;&#50556;29&#51109;.pptx" TargetMode="External"/><Relationship Id="rId130" Type="http://schemas.openxmlformats.org/officeDocument/2006/relationships/hyperlink" Target="&#50696;&#47112;&#48120;&#50556;51&#51109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20&#51104;&#50616;/&#51104;&#50616;.pptx" TargetMode="External"/><Relationship Id="rId193" Type="http://schemas.openxmlformats.org/officeDocument/2006/relationships/image" Target="../media/image85.png"/><Relationship Id="rId207" Type="http://schemas.openxmlformats.org/officeDocument/2006/relationships/image" Target="../media/image92.png"/><Relationship Id="rId228" Type="http://schemas.openxmlformats.org/officeDocument/2006/relationships/hyperlink" Target="../../&#49888;&#50557;PPT/48%20&#44040;&#46972;&#46356;&#50500;&#49436;/&#44040;&#46972;&#46356;&#50500;&#49436;.pptx" TargetMode="External"/><Relationship Id="rId249" Type="http://schemas.openxmlformats.org/officeDocument/2006/relationships/image" Target="../media/image113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260" Type="http://schemas.openxmlformats.org/officeDocument/2006/relationships/hyperlink" Target="../../&#49888;&#50557;PPT/64%20&#50836;&#54620;&#49340;&#49436;/&#50836;&#54620;&#49340;&#49436;1&#51109;.pptx" TargetMode="External"/><Relationship Id="rId34" Type="http://schemas.openxmlformats.org/officeDocument/2006/relationships/hyperlink" Target="&#50696;&#47112;&#48120;&#50556;0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&#50696;&#47112;&#48120;&#50556;23&#51109;.pptx" TargetMode="External"/><Relationship Id="rId97" Type="http://schemas.openxmlformats.org/officeDocument/2006/relationships/image" Target="../media/image37.png"/><Relationship Id="rId120" Type="http://schemas.openxmlformats.org/officeDocument/2006/relationships/hyperlink" Target="&#50696;&#47112;&#48120;&#50556;43&#51109;.pptx" TargetMode="External"/><Relationship Id="rId141" Type="http://schemas.openxmlformats.org/officeDocument/2006/relationships/image" Target="../media/image59.png"/><Relationship Id="rId7" Type="http://schemas.openxmlformats.org/officeDocument/2006/relationships/slide" Target="slide23.xml"/><Relationship Id="rId162" Type="http://schemas.openxmlformats.org/officeDocument/2006/relationships/hyperlink" Target="../15&#50640;&#49828;&#46972;/&#50640;&#49828;&#46972;.pptx" TargetMode="External"/><Relationship Id="rId183" Type="http://schemas.openxmlformats.org/officeDocument/2006/relationships/image" Target="../media/image80.png"/><Relationship Id="rId218" Type="http://schemas.openxmlformats.org/officeDocument/2006/relationships/hyperlink" Target="../../&#49888;&#50557;PPT/43%20&#50836;&#54620;&#48373;&#51020;/&#50836;&#54620;&#48373;&#51020;.pptx" TargetMode="External"/><Relationship Id="rId239" Type="http://schemas.openxmlformats.org/officeDocument/2006/relationships/image" Target="../media/image108.png"/><Relationship Id="rId250" Type="http://schemas.openxmlformats.org/officeDocument/2006/relationships/hyperlink" Target="../../&#49888;&#50557;PPT/59%20&#50556;&#44256;&#48372;&#49436;/&#50556;&#44256;&#48372;&#49436;.pptx" TargetMode="External"/><Relationship Id="rId24" Type="http://schemas.openxmlformats.org/officeDocument/2006/relationships/slide" Target="slide19.xml"/><Relationship Id="rId45" Type="http://schemas.openxmlformats.org/officeDocument/2006/relationships/image" Target="../media/image11.png"/><Relationship Id="rId66" Type="http://schemas.openxmlformats.org/officeDocument/2006/relationships/hyperlink" Target="&#50696;&#47112;&#48120;&#50556;18&#51109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&#50696;&#47112;&#48120;&#50556;48&#51109;.pptx" TargetMode="External"/><Relationship Id="rId131" Type="http://schemas.openxmlformats.org/officeDocument/2006/relationships/image" Target="../media/image54.png"/><Relationship Id="rId152" Type="http://schemas.openxmlformats.org/officeDocument/2006/relationships/hyperlink" Target="../10&#49324;&#47924;&#50648;&#54616;/&#49324;&#47924;&#50648;&#54616;.pptx" TargetMode="External"/><Relationship Id="rId173" Type="http://schemas.openxmlformats.org/officeDocument/2006/relationships/image" Target="../media/image75.png"/><Relationship Id="rId194" Type="http://schemas.openxmlformats.org/officeDocument/2006/relationships/hyperlink" Target="../31&#50724;&#48148;&#45852;/&#50724;&#48148;&#45852;1&#51109;.pptx" TargetMode="External"/><Relationship Id="rId208" Type="http://schemas.openxmlformats.org/officeDocument/2006/relationships/hyperlink" Target="../38&#49828;&#44032;&#47028;/&#49828;&#44032;&#47028;.pptx" TargetMode="External"/><Relationship Id="rId229" Type="http://schemas.openxmlformats.org/officeDocument/2006/relationships/image" Target="../media/image103.png"/><Relationship Id="rId240" Type="http://schemas.openxmlformats.org/officeDocument/2006/relationships/hyperlink" Target="../../&#49888;&#50557;PPT/54%20&#46356;&#47784;&#45936;&#51204;&#49436;/&#46356;&#47784;&#45936;&#51204;&#49436;.pptx" TargetMode="External"/><Relationship Id="rId261" Type="http://schemas.openxmlformats.org/officeDocument/2006/relationships/image" Target="../media/image119.png"/><Relationship Id="rId14" Type="http://schemas.openxmlformats.org/officeDocument/2006/relationships/slide" Target="slide9.xml"/><Relationship Id="rId35" Type="http://schemas.openxmlformats.org/officeDocument/2006/relationships/image" Target="../media/image6.png"/><Relationship Id="rId56" Type="http://schemas.openxmlformats.org/officeDocument/2006/relationships/hyperlink" Target="&#50696;&#47112;&#48120;&#50556;13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&#50696;&#47112;&#48120;&#50556;36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0696;&#47112;&#48120;&#50556;35&#51109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../05&#49888;&#47749;&#44592;/&#49888;&#47749;&#44592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26&#50640;&#49828;&#44180;/&#50640;&#49828;&#44180;.pptx" TargetMode="External"/><Relationship Id="rId219" Type="http://schemas.openxmlformats.org/officeDocument/2006/relationships/image" Target="../media/image98.png"/><Relationship Id="rId230" Type="http://schemas.openxmlformats.org/officeDocument/2006/relationships/hyperlink" Target="../../&#49888;&#50557;PPT/49%20&#50640;&#48288;&#49548;&#49436;/&#50640;&#48288;&#49548;&#49436;.pptx" TargetMode="External"/><Relationship Id="rId251" Type="http://schemas.openxmlformats.org/officeDocument/2006/relationships/image" Target="../media/image114.png"/><Relationship Id="rId25" Type="http://schemas.openxmlformats.org/officeDocument/2006/relationships/slide" Target="slide20.xml"/><Relationship Id="rId46" Type="http://schemas.openxmlformats.org/officeDocument/2006/relationships/hyperlink" Target="&#50696;&#47112;&#48120;&#50556;08&#51109;.pptx" TargetMode="External"/><Relationship Id="rId67" Type="http://schemas.openxmlformats.org/officeDocument/2006/relationships/image" Target="../media/image22.png"/><Relationship Id="rId88" Type="http://schemas.openxmlformats.org/officeDocument/2006/relationships/hyperlink" Target="&#50696;&#47112;&#48120;&#50556;30&#51109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&#50696;&#47112;&#48120;&#50556;52&#51109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21&#51204;&#46020;&#49436;/&#51204;&#46020;&#49436;.pptx" TargetMode="External"/><Relationship Id="rId195" Type="http://schemas.openxmlformats.org/officeDocument/2006/relationships/image" Target="../media/image86.png"/><Relationship Id="rId209" Type="http://schemas.openxmlformats.org/officeDocument/2006/relationships/image" Target="../media/image93.png"/><Relationship Id="rId220" Type="http://schemas.openxmlformats.org/officeDocument/2006/relationships/hyperlink" Target="../../&#49888;&#50557;PPT/44%20&#49324;&#46020;&#54665;&#51204;/&#49324;&#46020;&#54665;&#51204;.pptx" TargetMode="External"/><Relationship Id="rId241" Type="http://schemas.openxmlformats.org/officeDocument/2006/relationships/image" Target="../media/image109.png"/><Relationship Id="rId15" Type="http://schemas.openxmlformats.org/officeDocument/2006/relationships/slide" Target="slide10.xml"/><Relationship Id="rId36" Type="http://schemas.openxmlformats.org/officeDocument/2006/relationships/hyperlink" Target="&#50696;&#47112;&#48120;&#50556;03&#51109;.pptx" TargetMode="External"/><Relationship Id="rId57" Type="http://schemas.openxmlformats.org/officeDocument/2006/relationships/image" Target="../media/image17.png"/><Relationship Id="rId262" Type="http://schemas.openxmlformats.org/officeDocument/2006/relationships/hyperlink" Target="../../&#49888;&#50557;PPT/65%20&#50976;&#45796;&#49436;/&#50976;&#45796;&#49436;1&#51109;.pptx" TargetMode="External"/><Relationship Id="rId78" Type="http://schemas.openxmlformats.org/officeDocument/2006/relationships/hyperlink" Target="&#50696;&#47112;&#48120;&#50556;24&#51109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&#50696;&#47112;&#48120;&#50556;42&#51109;.pptx" TargetMode="External"/><Relationship Id="rId143" Type="http://schemas.openxmlformats.org/officeDocument/2006/relationships/image" Target="../media/image60.png"/><Relationship Id="rId164" Type="http://schemas.openxmlformats.org/officeDocument/2006/relationships/hyperlink" Target="../16&#45712;&#54756;&#48120;&#50556;/&#45712;&#54756;&#48120;&#50556;.pptx" TargetMode="External"/><Relationship Id="rId185" Type="http://schemas.openxmlformats.org/officeDocument/2006/relationships/image" Target="../media/image81.png"/><Relationship Id="rId9" Type="http://schemas.openxmlformats.org/officeDocument/2006/relationships/slide" Target="slide24.xml"/><Relationship Id="rId210" Type="http://schemas.openxmlformats.org/officeDocument/2006/relationships/hyperlink" Target="../39&#47568;&#46972;&#44592;/&#47568;&#46972;&#44592;.pptx" TargetMode="External"/><Relationship Id="rId26" Type="http://schemas.openxmlformats.org/officeDocument/2006/relationships/slide" Target="slide8.xml"/><Relationship Id="rId231" Type="http://schemas.openxmlformats.org/officeDocument/2006/relationships/image" Target="../media/image104.png"/><Relationship Id="rId252" Type="http://schemas.openxmlformats.org/officeDocument/2006/relationships/hyperlink" Target="../../&#49888;&#50557;PPT/60%20&#48288;&#46300;&#47196;&#51204;&#49436;/&#48288;&#46300;&#47196;&#51204;&#49436;.pptx" TargetMode="External"/><Relationship Id="rId47" Type="http://schemas.openxmlformats.org/officeDocument/2006/relationships/image" Target="../media/image12.png"/><Relationship Id="rId68" Type="http://schemas.openxmlformats.org/officeDocument/2006/relationships/hyperlink" Target="&#50696;&#47112;&#48120;&#50556;19&#51109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&#50696;&#47112;&#48120;&#50556;47&#51109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../12&#50676;&#50773;&#44592;&#54616;/&#50676;&#50773;&#44592;&#54616;.pptx" TargetMode="External"/><Relationship Id="rId175" Type="http://schemas.openxmlformats.org/officeDocument/2006/relationships/image" Target="../media/image76.png"/><Relationship Id="rId196" Type="http://schemas.openxmlformats.org/officeDocument/2006/relationships/hyperlink" Target="../32&#50836;&#45208;/&#50836;&#45208;.pptx" TargetMode="External"/><Relationship Id="rId200" Type="http://schemas.openxmlformats.org/officeDocument/2006/relationships/hyperlink" Target="../34&#45208;&#54996;/&#45208;&#54996;.pptx" TargetMode="External"/><Relationship Id="rId16" Type="http://schemas.openxmlformats.org/officeDocument/2006/relationships/slide" Target="slide11.xml"/><Relationship Id="rId221" Type="http://schemas.openxmlformats.org/officeDocument/2006/relationships/image" Target="../media/image99.png"/><Relationship Id="rId242" Type="http://schemas.openxmlformats.org/officeDocument/2006/relationships/hyperlink" Target="../../&#49888;&#50557;PPT/55%20&#46356;&#47784;&#45936;&#54980;&#49436;/&#46356;&#47784;&#45936;&#54980;&#49436;.pptx" TargetMode="External"/><Relationship Id="rId263" Type="http://schemas.openxmlformats.org/officeDocument/2006/relationships/image" Target="../media/image120.png"/><Relationship Id="rId37" Type="http://schemas.openxmlformats.org/officeDocument/2006/relationships/image" Target="../media/image7.png"/><Relationship Id="rId58" Type="http://schemas.openxmlformats.org/officeDocument/2006/relationships/hyperlink" Target="&#50696;&#47112;&#48120;&#50556;14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&#50696;&#47112;&#48120;&#50556;37&#51109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../06&#50668;&#54840;&#49688;&#50500;/&#50668;&#54840;&#49688;&#50500;.pptx" TargetMode="External"/><Relationship Id="rId90" Type="http://schemas.openxmlformats.org/officeDocument/2006/relationships/hyperlink" Target="&#50696;&#47112;&#48120;&#50556;31&#51109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27&#45796;&#45768;&#50648;/&#45796;&#45768;&#50648;.pptx" TargetMode="External"/><Relationship Id="rId211" Type="http://schemas.openxmlformats.org/officeDocument/2006/relationships/image" Target="../media/image94.png"/><Relationship Id="rId232" Type="http://schemas.openxmlformats.org/officeDocument/2006/relationships/hyperlink" Target="../../&#49888;&#50557;PPT/50%20&#48716;&#47549;&#48372;&#49436;/&#48716;&#47549;&#48372;&#49436;.pptx" TargetMode="External"/><Relationship Id="rId253" Type="http://schemas.openxmlformats.org/officeDocument/2006/relationships/image" Target="../media/image115.png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hyperlink" Target="&#50696;&#47112;&#48120;&#50556;09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../02&#52636;&#50528;&#44413;&#44592;/&#52636;&#50528;&#44413;&#44592;.pptx" TargetMode="External"/><Relationship Id="rId80" Type="http://schemas.openxmlformats.org/officeDocument/2006/relationships/hyperlink" Target="&#50696;&#47112;&#48120;&#50556;25&#51109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22&#50500;&#44032;/&#50500;&#44032;.pptx" TargetMode="External"/><Relationship Id="rId197" Type="http://schemas.openxmlformats.org/officeDocument/2006/relationships/image" Target="../media/image87.png"/><Relationship Id="rId201" Type="http://schemas.openxmlformats.org/officeDocument/2006/relationships/image" Target="../media/image89.png"/><Relationship Id="rId222" Type="http://schemas.openxmlformats.org/officeDocument/2006/relationships/hyperlink" Target="../../&#49888;&#50557;PPT/45%20&#47196;&#47560;&#49436;/&#47196;&#47560;&#49436;.pptx" TargetMode="External"/><Relationship Id="rId243" Type="http://schemas.openxmlformats.org/officeDocument/2006/relationships/image" Target="../media/image110.png"/><Relationship Id="rId264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12.xml"/><Relationship Id="rId38" Type="http://schemas.openxmlformats.org/officeDocument/2006/relationships/hyperlink" Target="&#50696;&#47112;&#48120;&#50556;04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&#50696;&#47112;&#48120;&#50556;41&#51109;.pptx" TargetMode="External"/><Relationship Id="rId70" Type="http://schemas.openxmlformats.org/officeDocument/2006/relationships/hyperlink" Target="&#50696;&#47112;&#48120;&#50556;20&#51109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17&#50640;&#49828;&#45908;/&#50640;&#49828;&#45908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40%20&#47560;&#53468;&#48373;&#51020;/&#47560;&#53468;&#48373;&#51020;.pptx" TargetMode="External"/><Relationship Id="rId233" Type="http://schemas.openxmlformats.org/officeDocument/2006/relationships/image" Target="../media/image105.png"/><Relationship Id="rId254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image" Target="../media/image2.png"/><Relationship Id="rId49" Type="http://schemas.openxmlformats.org/officeDocument/2006/relationships/image" Target="../media/image13.png"/><Relationship Id="rId114" Type="http://schemas.openxmlformats.org/officeDocument/2006/relationships/hyperlink" Target="&#50696;&#47112;&#48120;&#50556;46&#51109;.pptx" TargetMode="External"/><Relationship Id="rId60" Type="http://schemas.openxmlformats.org/officeDocument/2006/relationships/hyperlink" Target="&#50696;&#47112;&#48120;&#50556;15&#51109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../11&#50676;&#50773;&#44592;&#49345;/&#50676;&#50773;&#44592;&#49345;.pptx" TargetMode="External"/><Relationship Id="rId177" Type="http://schemas.openxmlformats.org/officeDocument/2006/relationships/image" Target="../media/image77.png"/><Relationship Id="rId198" Type="http://schemas.openxmlformats.org/officeDocument/2006/relationships/hyperlink" Target="../33&#48120;&#44032;/&#48120;&#44032;.pptx" TargetMode="External"/><Relationship Id="rId202" Type="http://schemas.openxmlformats.org/officeDocument/2006/relationships/hyperlink" Target="../35&#54616;&#48149;&#44397;/&#54616;&#48149;&#44397;.pptx" TargetMode="External"/><Relationship Id="rId223" Type="http://schemas.openxmlformats.org/officeDocument/2006/relationships/image" Target="../media/image100.png"/><Relationship Id="rId244" Type="http://schemas.openxmlformats.org/officeDocument/2006/relationships/hyperlink" Target="../../&#49888;&#50557;PPT/56%20&#46356;&#46020;&#49436;/&#46356;&#46020;&#49436;.pptx" TargetMode="External"/><Relationship Id="rId18" Type="http://schemas.openxmlformats.org/officeDocument/2006/relationships/slide" Target="slide13.xml"/><Relationship Id="rId39" Type="http://schemas.openxmlformats.org/officeDocument/2006/relationships/image" Target="../media/image8.png"/><Relationship Id="rId265" Type="http://schemas.openxmlformats.org/officeDocument/2006/relationships/image" Target="../media/image121.png"/><Relationship Id="rId50" Type="http://schemas.openxmlformats.org/officeDocument/2006/relationships/hyperlink" Target="&#50696;&#47112;&#48120;&#50556;10&#51109;.pptx" TargetMode="External"/><Relationship Id="rId104" Type="http://schemas.openxmlformats.org/officeDocument/2006/relationships/hyperlink" Target="&#50696;&#47112;&#48120;&#50556;38&#51109;.pptx" TargetMode="External"/><Relationship Id="rId125" Type="http://schemas.openxmlformats.org/officeDocument/2006/relationships/image" Target="../media/image51.png"/><Relationship Id="rId146" Type="http://schemas.openxmlformats.org/officeDocument/2006/relationships/hyperlink" Target="../07&#49324;&#49324;&#44592;/&#49324;&#49324;&#44592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28&#54840;&#49464;&#50500;/&#54840;&#49464;&#50500;.pptx" TargetMode="External"/><Relationship Id="rId71" Type="http://schemas.openxmlformats.org/officeDocument/2006/relationships/image" Target="../media/image24.png"/><Relationship Id="rId92" Type="http://schemas.openxmlformats.org/officeDocument/2006/relationships/hyperlink" Target="&#50696;&#47112;&#48120;&#50556;32&#51109;.pptx" TargetMode="External"/><Relationship Id="rId213" Type="http://schemas.openxmlformats.org/officeDocument/2006/relationships/image" Target="../media/image95.png"/><Relationship Id="rId234" Type="http://schemas.openxmlformats.org/officeDocument/2006/relationships/hyperlink" Target="../../&#49888;&#50557;PPT/51%20&#44264;&#47196;&#49352;&#49436;/&#44264;&#47196;&#49352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55" Type="http://schemas.openxmlformats.org/officeDocument/2006/relationships/image" Target="../media/image116.png"/><Relationship Id="rId40" Type="http://schemas.openxmlformats.org/officeDocument/2006/relationships/hyperlink" Target="&#50696;&#47112;&#48120;&#50556;05&#51109;.pptx" TargetMode="External"/><Relationship Id="rId115" Type="http://schemas.openxmlformats.org/officeDocument/2006/relationships/image" Target="../media/image46.png"/><Relationship Id="rId136" Type="http://schemas.openxmlformats.org/officeDocument/2006/relationships/hyperlink" Target="&#52285;&#49464;&#44592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23&#51060;&#49324;&#50556;/&#51060;&#49324;&#50556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&#50696;&#47112;&#48120;&#50556;26&#51109;.pptx" TargetMode="External"/><Relationship Id="rId199" Type="http://schemas.openxmlformats.org/officeDocument/2006/relationships/image" Target="../media/image88.png"/><Relationship Id="rId203" Type="http://schemas.openxmlformats.org/officeDocument/2006/relationships/image" Target="../media/image90.png"/><Relationship Id="rId19" Type="http://schemas.openxmlformats.org/officeDocument/2006/relationships/slide" Target="slide14.xml"/><Relationship Id="rId224" Type="http://schemas.openxmlformats.org/officeDocument/2006/relationships/hyperlink" Target="../../&#49888;&#50557;PPT/46%20&#44256;&#47536;&#46020;&#51204;&#49436;/&#44256;&#47536;&#46020;&#51204;&#49436;.pptx" TargetMode="External"/><Relationship Id="rId245" Type="http://schemas.openxmlformats.org/officeDocument/2006/relationships/image" Target="../media/image111.png"/><Relationship Id="rId266" Type="http://schemas.openxmlformats.org/officeDocument/2006/relationships/image" Target="../media/image133.png"/><Relationship Id="rId30" Type="http://schemas.openxmlformats.org/officeDocument/2006/relationships/hyperlink" Target="&#50696;&#47112;&#48120;&#50556;27&#51109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&#50696;&#47112;&#48120;&#50556;40&#51109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18&#50853;&#44592;/&#50853;&#44592;.pptx" TargetMode="External"/><Relationship Id="rId51" Type="http://schemas.openxmlformats.org/officeDocument/2006/relationships/image" Target="../media/image14.png"/><Relationship Id="rId72" Type="http://schemas.openxmlformats.org/officeDocument/2006/relationships/hyperlink" Target="&#50696;&#47112;&#48120;&#50556;21&#51109;.pptx" TargetMode="External"/><Relationship Id="rId93" Type="http://schemas.openxmlformats.org/officeDocument/2006/relationships/image" Target="../media/image35.png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14" Type="http://schemas.openxmlformats.org/officeDocument/2006/relationships/hyperlink" Target="../../&#49888;&#50557;PPT/41%20&#47560;&#44032;&#48373;&#51020;/&#47560;&#44032;&#48373;&#51020;.pptx" TargetMode="External"/><Relationship Id="rId235" Type="http://schemas.openxmlformats.org/officeDocument/2006/relationships/image" Target="../media/image106.png"/><Relationship Id="rId256" Type="http://schemas.openxmlformats.org/officeDocument/2006/relationships/hyperlink" Target="../../&#49888;&#50557;PPT/62%20&#50836;&#54620;&#51068;&#49436;/&#50836;&#54620;&#51068;&#49436;.pptx" TargetMode="External"/><Relationship Id="rId116" Type="http://schemas.openxmlformats.org/officeDocument/2006/relationships/hyperlink" Target="&#50696;&#47112;&#48120;&#50556;45&#51109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../13&#50669;&#45824;&#49345;/&#50669;&#45824;&#49345;.pptx" TargetMode="External"/><Relationship Id="rId20" Type="http://schemas.openxmlformats.org/officeDocument/2006/relationships/slide" Target="slide15.xml"/><Relationship Id="rId41" Type="http://schemas.openxmlformats.org/officeDocument/2006/relationships/image" Target="../media/image9.png"/><Relationship Id="rId62" Type="http://schemas.openxmlformats.org/officeDocument/2006/relationships/hyperlink" Target="&#50696;&#47112;&#48120;&#50556;16&#51109;.pptx" TargetMode="External"/><Relationship Id="rId83" Type="http://schemas.openxmlformats.org/officeDocument/2006/relationships/image" Target="../media/image30.png"/><Relationship Id="rId179" Type="http://schemas.openxmlformats.org/officeDocument/2006/relationships/image" Target="../media/image78.png"/><Relationship Id="rId190" Type="http://schemas.openxmlformats.org/officeDocument/2006/relationships/hyperlink" Target="../29&#50836;&#50648;/&#50836;&#50648;.pptx" TargetMode="External"/><Relationship Id="rId204" Type="http://schemas.openxmlformats.org/officeDocument/2006/relationships/hyperlink" Target="../36&#49828;&#48148;&#45264;/&#49828;&#48148;&#45264;.pptx" TargetMode="External"/><Relationship Id="rId225" Type="http://schemas.openxmlformats.org/officeDocument/2006/relationships/image" Target="../media/image101.png"/><Relationship Id="rId246" Type="http://schemas.openxmlformats.org/officeDocument/2006/relationships/hyperlink" Target="../../&#49888;&#50557;PPT/57%20&#48716;&#47112;&#47788;&#49436;/&#48716;&#47112;&#47788;&#49436;1&#51109;.pptx" TargetMode="External"/><Relationship Id="rId106" Type="http://schemas.openxmlformats.org/officeDocument/2006/relationships/hyperlink" Target="&#50696;&#47112;&#48120;&#50556;39&#51109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50696;&#47112;&#48120;&#50556;11&#51109;.pptx" TargetMode="External"/><Relationship Id="rId73" Type="http://schemas.openxmlformats.org/officeDocument/2006/relationships/image" Target="../media/image25.png"/><Relationship Id="rId94" Type="http://schemas.openxmlformats.org/officeDocument/2006/relationships/hyperlink" Target="&#50696;&#47112;&#48120;&#50556;33&#51109;.pptx" TargetMode="External"/><Relationship Id="rId148" Type="http://schemas.openxmlformats.org/officeDocument/2006/relationships/hyperlink" Target="../08&#47355;&#44592;/&#47355;&#44592;.pptx" TargetMode="External"/><Relationship Id="rId169" Type="http://schemas.openxmlformats.org/officeDocument/2006/relationships/image" Target="../media/image73.png"/><Relationship Id="rId4" Type="http://schemas.openxmlformats.org/officeDocument/2006/relationships/slide" Target="slide2.xml"/><Relationship Id="rId180" Type="http://schemas.openxmlformats.org/officeDocument/2006/relationships/hyperlink" Target="../24&#50696;&#47112;&#48120;&#50556;/&#50696;&#47112;&#48120;&#50556;.pptx" TargetMode="External"/><Relationship Id="rId215" Type="http://schemas.openxmlformats.org/officeDocument/2006/relationships/image" Target="../media/image96.png"/><Relationship Id="rId23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57" Type="http://schemas.openxmlformats.org/officeDocument/2006/relationships/image" Target="../media/image117.png"/><Relationship Id="rId42" Type="http://schemas.openxmlformats.org/officeDocument/2006/relationships/hyperlink" Target="&#50696;&#47112;&#48120;&#50556;06&#51109;.pptx" TargetMode="External"/><Relationship Id="rId84" Type="http://schemas.openxmlformats.org/officeDocument/2006/relationships/hyperlink" Target="&#50696;&#47112;&#48120;&#50556;28&#51109;.pptx" TargetMode="External"/><Relationship Id="rId138" Type="http://schemas.openxmlformats.org/officeDocument/2006/relationships/hyperlink" Target="../03&#47112;&#50948;&#44592;/&#47112;&#50948;&#44592;.pptx" TargetMode="External"/><Relationship Id="rId191" Type="http://schemas.openxmlformats.org/officeDocument/2006/relationships/image" Target="../media/image84.png"/><Relationship Id="rId205" Type="http://schemas.openxmlformats.org/officeDocument/2006/relationships/image" Target="../media/image91.png"/><Relationship Id="rId247" Type="http://schemas.openxmlformats.org/officeDocument/2006/relationships/image" Target="../media/image112.png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6.xml"/><Relationship Id="rId63" Type="http://schemas.openxmlformats.org/officeDocument/2006/relationships/image" Target="../media/image20.png"/><Relationship Id="rId159" Type="http://schemas.openxmlformats.org/officeDocument/2006/relationships/image" Target="../media/image68.png"/><Relationship Id="rId170" Type="http://schemas.openxmlformats.org/officeDocument/2006/relationships/hyperlink" Target="../19&#49884;&#54200;/&#49884;&#54200;.pptx" TargetMode="External"/><Relationship Id="rId226" Type="http://schemas.openxmlformats.org/officeDocument/2006/relationships/hyperlink" Target="../../&#49888;&#50557;PPT/47%20&#44256;&#47536;&#46020;&#54980;&#49436;/&#44256;&#47536;&#46020;&#54980;&#49436;.pptx" TargetMode="External"/><Relationship Id="rId107" Type="http://schemas.openxmlformats.org/officeDocument/2006/relationships/image" Target="../media/image42.png"/><Relationship Id="rId11" Type="http://schemas.openxmlformats.org/officeDocument/2006/relationships/slide" Target="slide25.xml"/><Relationship Id="rId32" Type="http://schemas.openxmlformats.org/officeDocument/2006/relationships/hyperlink" Target="&#50696;&#47112;&#48120;&#50556;01&#51109;.pptx" TargetMode="External"/><Relationship Id="rId53" Type="http://schemas.openxmlformats.org/officeDocument/2006/relationships/image" Target="../media/image15.png"/><Relationship Id="rId74" Type="http://schemas.openxmlformats.org/officeDocument/2006/relationships/hyperlink" Target="&#50696;&#47112;&#48120;&#50556;22&#51109;.pptx" TargetMode="External"/><Relationship Id="rId128" Type="http://schemas.openxmlformats.org/officeDocument/2006/relationships/hyperlink" Target="&#50696;&#47112;&#48120;&#50556;50&#51109;.pptx" TargetMode="External"/><Relationship Id="rId149" Type="http://schemas.openxmlformats.org/officeDocument/2006/relationships/image" Target="../media/image63.png"/><Relationship Id="rId5" Type="http://schemas.openxmlformats.org/officeDocument/2006/relationships/slide" Target="slide22.xml"/><Relationship Id="rId95" Type="http://schemas.openxmlformats.org/officeDocument/2006/relationships/image" Target="../media/image36.png"/><Relationship Id="rId160" Type="http://schemas.openxmlformats.org/officeDocument/2006/relationships/hyperlink" Target="../14&#50669;&#45824;&#54616;/&#50669;&#45824;&#54616;.pptx" TargetMode="External"/><Relationship Id="rId181" Type="http://schemas.openxmlformats.org/officeDocument/2006/relationships/image" Target="../media/image79.png"/><Relationship Id="rId216" Type="http://schemas.openxmlformats.org/officeDocument/2006/relationships/hyperlink" Target="../../&#49888;&#50557;PPT/42%20&#45572;&#44032;&#48373;&#51020;/&#45572;&#44032;&#48373;&#51020;.pptx" TargetMode="External"/><Relationship Id="rId237" Type="http://schemas.openxmlformats.org/officeDocument/2006/relationships/image" Target="../media/image107.png"/><Relationship Id="rId258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17.xml"/><Relationship Id="rId43" Type="http://schemas.openxmlformats.org/officeDocument/2006/relationships/image" Target="../media/image10.png"/><Relationship Id="rId64" Type="http://schemas.openxmlformats.org/officeDocument/2006/relationships/hyperlink" Target="&#50696;&#47112;&#48120;&#50556;17&#51109;.pptx" TargetMode="External"/><Relationship Id="rId118" Type="http://schemas.openxmlformats.org/officeDocument/2006/relationships/hyperlink" Target="&#50696;&#47112;&#48120;&#50556;44&#51109;.pptx" TargetMode="External"/><Relationship Id="rId139" Type="http://schemas.openxmlformats.org/officeDocument/2006/relationships/image" Target="../media/image58.png"/><Relationship Id="rId85" Type="http://schemas.openxmlformats.org/officeDocument/2006/relationships/image" Target="../media/image31.png"/><Relationship Id="rId150" Type="http://schemas.openxmlformats.org/officeDocument/2006/relationships/hyperlink" Target="../09&#49324;&#47924;&#50648;&#49345;/&#49324;&#47924;&#50648;&#49345;.pptx" TargetMode="External"/><Relationship Id="rId171" Type="http://schemas.openxmlformats.org/officeDocument/2006/relationships/image" Target="../media/image74.png"/><Relationship Id="rId192" Type="http://schemas.openxmlformats.org/officeDocument/2006/relationships/hyperlink" Target="../30&#50500;&#47784;&#49828;/&#50500;&#47784;&#49828;.pptx" TargetMode="External"/><Relationship Id="rId206" Type="http://schemas.openxmlformats.org/officeDocument/2006/relationships/hyperlink" Target="../37&#54617;&#44060;/&#54617;&#44060;.pptx" TargetMode="External"/><Relationship Id="rId227" Type="http://schemas.openxmlformats.org/officeDocument/2006/relationships/image" Target="../media/image102.png"/><Relationship Id="rId248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&#50696;&#47112;&#48120;&#50556;49&#51109;.pptx" TargetMode="External"/><Relationship Id="rId129" Type="http://schemas.openxmlformats.org/officeDocument/2006/relationships/image" Target="../media/image53.png"/><Relationship Id="rId54" Type="http://schemas.openxmlformats.org/officeDocument/2006/relationships/hyperlink" Target="&#50696;&#47112;&#48120;&#50556;12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&#50696;&#47112;&#48120;&#50556;34&#51109;.pptx" TargetMode="External"/><Relationship Id="rId140" Type="http://schemas.openxmlformats.org/officeDocument/2006/relationships/hyperlink" Target="../04&#48124;&#49688;&#44592;/&#48124;&#49688;&#44592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25&#50696;&#47112;&#48120;&#50556;&#50528;&#44032;/&#50696;&#47112;&#48120;&#50556;&#50528;&#44032;.pptx" TargetMode="External"/><Relationship Id="rId217" Type="http://schemas.openxmlformats.org/officeDocument/2006/relationships/image" Target="../media/image97.png"/><Relationship Id="rId6" Type="http://schemas.openxmlformats.org/officeDocument/2006/relationships/slide" Target="slide3.xml"/><Relationship Id="rId23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59" Type="http://schemas.openxmlformats.org/officeDocument/2006/relationships/image" Target="../media/image118.png"/><Relationship Id="rId23" Type="http://schemas.openxmlformats.org/officeDocument/2006/relationships/slide" Target="slide18.xml"/><Relationship Id="rId119" Type="http://schemas.openxmlformats.org/officeDocument/2006/relationships/image" Target="../media/image48.png"/><Relationship Id="rId44" Type="http://schemas.openxmlformats.org/officeDocument/2006/relationships/hyperlink" Target="&#50696;&#47112;&#48120;&#50556;07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&#50696;&#47112;&#48120;&#50556;29&#51109;.pptx" TargetMode="External"/><Relationship Id="rId130" Type="http://schemas.openxmlformats.org/officeDocument/2006/relationships/hyperlink" Target="&#50696;&#47112;&#48120;&#50556;51&#51109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20&#51104;&#50616;/&#51104;&#50616;.pptx" TargetMode="External"/><Relationship Id="rId193" Type="http://schemas.openxmlformats.org/officeDocument/2006/relationships/image" Target="../media/image85.png"/><Relationship Id="rId207" Type="http://schemas.openxmlformats.org/officeDocument/2006/relationships/image" Target="../media/image92.png"/><Relationship Id="rId228" Type="http://schemas.openxmlformats.org/officeDocument/2006/relationships/hyperlink" Target="../../&#49888;&#50557;PPT/48%20&#44040;&#46972;&#46356;&#50500;&#49436;/&#44040;&#46972;&#46356;&#50500;&#49436;.pptx" TargetMode="External"/><Relationship Id="rId249" Type="http://schemas.openxmlformats.org/officeDocument/2006/relationships/image" Target="../media/image113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260" Type="http://schemas.openxmlformats.org/officeDocument/2006/relationships/hyperlink" Target="../../&#49888;&#50557;PPT/64%20&#50836;&#54620;&#49340;&#49436;/&#50836;&#54620;&#49340;&#49436;1&#51109;.pptx" TargetMode="External"/><Relationship Id="rId34" Type="http://schemas.openxmlformats.org/officeDocument/2006/relationships/hyperlink" Target="&#50696;&#47112;&#48120;&#50556;0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&#50696;&#47112;&#48120;&#50556;23&#51109;.pptx" TargetMode="External"/><Relationship Id="rId97" Type="http://schemas.openxmlformats.org/officeDocument/2006/relationships/image" Target="../media/image37.png"/><Relationship Id="rId120" Type="http://schemas.openxmlformats.org/officeDocument/2006/relationships/hyperlink" Target="&#50696;&#47112;&#48120;&#50556;43&#51109;.pptx" TargetMode="External"/><Relationship Id="rId141" Type="http://schemas.openxmlformats.org/officeDocument/2006/relationships/image" Target="../media/image59.png"/><Relationship Id="rId7" Type="http://schemas.openxmlformats.org/officeDocument/2006/relationships/slide" Target="slide23.xml"/><Relationship Id="rId162" Type="http://schemas.openxmlformats.org/officeDocument/2006/relationships/hyperlink" Target="../15&#50640;&#49828;&#46972;/&#50640;&#49828;&#46972;.pptx" TargetMode="External"/><Relationship Id="rId183" Type="http://schemas.openxmlformats.org/officeDocument/2006/relationships/image" Target="../media/image80.png"/><Relationship Id="rId218" Type="http://schemas.openxmlformats.org/officeDocument/2006/relationships/hyperlink" Target="../../&#49888;&#50557;PPT/43%20&#50836;&#54620;&#48373;&#51020;/&#50836;&#54620;&#48373;&#51020;.pptx" TargetMode="External"/><Relationship Id="rId239" Type="http://schemas.openxmlformats.org/officeDocument/2006/relationships/image" Target="../media/image108.png"/><Relationship Id="rId250" Type="http://schemas.openxmlformats.org/officeDocument/2006/relationships/hyperlink" Target="../../&#49888;&#50557;PPT/59%20&#50556;&#44256;&#48372;&#49436;/&#50556;&#44256;&#48372;&#49436;.pptx" TargetMode="External"/><Relationship Id="rId24" Type="http://schemas.openxmlformats.org/officeDocument/2006/relationships/slide" Target="slide19.xml"/><Relationship Id="rId45" Type="http://schemas.openxmlformats.org/officeDocument/2006/relationships/image" Target="../media/image11.png"/><Relationship Id="rId66" Type="http://schemas.openxmlformats.org/officeDocument/2006/relationships/hyperlink" Target="&#50696;&#47112;&#48120;&#50556;18&#51109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&#50696;&#47112;&#48120;&#50556;48&#51109;.pptx" TargetMode="External"/><Relationship Id="rId131" Type="http://schemas.openxmlformats.org/officeDocument/2006/relationships/image" Target="../media/image54.png"/><Relationship Id="rId152" Type="http://schemas.openxmlformats.org/officeDocument/2006/relationships/hyperlink" Target="../10&#49324;&#47924;&#50648;&#54616;/&#49324;&#47924;&#50648;&#54616;.pptx" TargetMode="External"/><Relationship Id="rId173" Type="http://schemas.openxmlformats.org/officeDocument/2006/relationships/image" Target="../media/image75.png"/><Relationship Id="rId194" Type="http://schemas.openxmlformats.org/officeDocument/2006/relationships/hyperlink" Target="../31&#50724;&#48148;&#45852;/&#50724;&#48148;&#45852;1&#51109;.pptx" TargetMode="External"/><Relationship Id="rId208" Type="http://schemas.openxmlformats.org/officeDocument/2006/relationships/hyperlink" Target="../38&#49828;&#44032;&#47028;/&#49828;&#44032;&#47028;.pptx" TargetMode="External"/><Relationship Id="rId229" Type="http://schemas.openxmlformats.org/officeDocument/2006/relationships/image" Target="../media/image103.png"/><Relationship Id="rId240" Type="http://schemas.openxmlformats.org/officeDocument/2006/relationships/hyperlink" Target="../../&#49888;&#50557;PPT/54%20&#46356;&#47784;&#45936;&#51204;&#49436;/&#46356;&#47784;&#45936;&#51204;&#49436;.pptx" TargetMode="External"/><Relationship Id="rId261" Type="http://schemas.openxmlformats.org/officeDocument/2006/relationships/image" Target="../media/image119.png"/><Relationship Id="rId14" Type="http://schemas.openxmlformats.org/officeDocument/2006/relationships/slide" Target="slide9.xml"/><Relationship Id="rId35" Type="http://schemas.openxmlformats.org/officeDocument/2006/relationships/image" Target="../media/image6.png"/><Relationship Id="rId56" Type="http://schemas.openxmlformats.org/officeDocument/2006/relationships/hyperlink" Target="&#50696;&#47112;&#48120;&#50556;13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&#50696;&#47112;&#48120;&#50556;36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0696;&#47112;&#48120;&#50556;35&#51109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../05&#49888;&#47749;&#44592;/&#49888;&#47749;&#44592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26&#50640;&#49828;&#44180;/&#50640;&#49828;&#44180;.pptx" TargetMode="External"/><Relationship Id="rId219" Type="http://schemas.openxmlformats.org/officeDocument/2006/relationships/image" Target="../media/image98.png"/><Relationship Id="rId230" Type="http://schemas.openxmlformats.org/officeDocument/2006/relationships/hyperlink" Target="../../&#49888;&#50557;PPT/49%20&#50640;&#48288;&#49548;&#49436;/&#50640;&#48288;&#49548;&#49436;.pptx" TargetMode="External"/><Relationship Id="rId251" Type="http://schemas.openxmlformats.org/officeDocument/2006/relationships/image" Target="../media/image114.png"/><Relationship Id="rId25" Type="http://schemas.openxmlformats.org/officeDocument/2006/relationships/slide" Target="slide20.xml"/><Relationship Id="rId46" Type="http://schemas.openxmlformats.org/officeDocument/2006/relationships/hyperlink" Target="&#50696;&#47112;&#48120;&#50556;08&#51109;.pptx" TargetMode="External"/><Relationship Id="rId67" Type="http://schemas.openxmlformats.org/officeDocument/2006/relationships/image" Target="../media/image22.png"/><Relationship Id="rId88" Type="http://schemas.openxmlformats.org/officeDocument/2006/relationships/hyperlink" Target="&#50696;&#47112;&#48120;&#50556;30&#51109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&#50696;&#47112;&#48120;&#50556;52&#51109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21&#51204;&#46020;&#49436;/&#51204;&#46020;&#49436;.pptx" TargetMode="External"/><Relationship Id="rId195" Type="http://schemas.openxmlformats.org/officeDocument/2006/relationships/image" Target="../media/image86.png"/><Relationship Id="rId209" Type="http://schemas.openxmlformats.org/officeDocument/2006/relationships/image" Target="../media/image93.png"/><Relationship Id="rId220" Type="http://schemas.openxmlformats.org/officeDocument/2006/relationships/hyperlink" Target="../../&#49888;&#50557;PPT/44%20&#49324;&#46020;&#54665;&#51204;/&#49324;&#46020;&#54665;&#51204;.pptx" TargetMode="External"/><Relationship Id="rId241" Type="http://schemas.openxmlformats.org/officeDocument/2006/relationships/image" Target="../media/image109.png"/><Relationship Id="rId15" Type="http://schemas.openxmlformats.org/officeDocument/2006/relationships/slide" Target="slide10.xml"/><Relationship Id="rId36" Type="http://schemas.openxmlformats.org/officeDocument/2006/relationships/hyperlink" Target="&#50696;&#47112;&#48120;&#50556;03&#51109;.pptx" TargetMode="External"/><Relationship Id="rId57" Type="http://schemas.openxmlformats.org/officeDocument/2006/relationships/image" Target="../media/image17.png"/><Relationship Id="rId262" Type="http://schemas.openxmlformats.org/officeDocument/2006/relationships/hyperlink" Target="../../&#49888;&#50557;PPT/65%20&#50976;&#45796;&#49436;/&#50976;&#45796;&#49436;1&#51109;.pptx" TargetMode="External"/><Relationship Id="rId78" Type="http://schemas.openxmlformats.org/officeDocument/2006/relationships/hyperlink" Target="&#50696;&#47112;&#48120;&#50556;24&#51109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&#50696;&#47112;&#48120;&#50556;42&#51109;.pptx" TargetMode="External"/><Relationship Id="rId143" Type="http://schemas.openxmlformats.org/officeDocument/2006/relationships/image" Target="../media/image60.png"/><Relationship Id="rId164" Type="http://schemas.openxmlformats.org/officeDocument/2006/relationships/hyperlink" Target="../16&#45712;&#54756;&#48120;&#50556;/&#45712;&#54756;&#48120;&#50556;.pptx" TargetMode="External"/><Relationship Id="rId185" Type="http://schemas.openxmlformats.org/officeDocument/2006/relationships/image" Target="../media/image81.png"/><Relationship Id="rId9" Type="http://schemas.openxmlformats.org/officeDocument/2006/relationships/slide" Target="slide24.xml"/><Relationship Id="rId210" Type="http://schemas.openxmlformats.org/officeDocument/2006/relationships/hyperlink" Target="../39&#47568;&#46972;&#44592;/&#47568;&#46972;&#44592;.pptx" TargetMode="External"/><Relationship Id="rId26" Type="http://schemas.openxmlformats.org/officeDocument/2006/relationships/slide" Target="slide8.xml"/><Relationship Id="rId231" Type="http://schemas.openxmlformats.org/officeDocument/2006/relationships/image" Target="../media/image104.png"/><Relationship Id="rId252" Type="http://schemas.openxmlformats.org/officeDocument/2006/relationships/hyperlink" Target="../../&#49888;&#50557;PPT/60%20&#48288;&#46300;&#47196;&#51204;&#49436;/&#48288;&#46300;&#47196;&#51204;&#49436;.pptx" TargetMode="External"/><Relationship Id="rId47" Type="http://schemas.openxmlformats.org/officeDocument/2006/relationships/image" Target="../media/image12.png"/><Relationship Id="rId68" Type="http://schemas.openxmlformats.org/officeDocument/2006/relationships/hyperlink" Target="&#50696;&#47112;&#48120;&#50556;19&#51109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&#50696;&#47112;&#48120;&#50556;47&#51109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../12&#50676;&#50773;&#44592;&#54616;/&#50676;&#50773;&#44592;&#54616;.pptx" TargetMode="External"/><Relationship Id="rId175" Type="http://schemas.openxmlformats.org/officeDocument/2006/relationships/image" Target="../media/image76.png"/><Relationship Id="rId196" Type="http://schemas.openxmlformats.org/officeDocument/2006/relationships/hyperlink" Target="../32&#50836;&#45208;/&#50836;&#45208;.pptx" TargetMode="External"/><Relationship Id="rId200" Type="http://schemas.openxmlformats.org/officeDocument/2006/relationships/hyperlink" Target="../34&#45208;&#54996;/&#45208;&#54996;.pptx" TargetMode="External"/><Relationship Id="rId16" Type="http://schemas.openxmlformats.org/officeDocument/2006/relationships/slide" Target="slide11.xml"/><Relationship Id="rId221" Type="http://schemas.openxmlformats.org/officeDocument/2006/relationships/image" Target="../media/image99.png"/><Relationship Id="rId242" Type="http://schemas.openxmlformats.org/officeDocument/2006/relationships/hyperlink" Target="../../&#49888;&#50557;PPT/55%20&#46356;&#47784;&#45936;&#54980;&#49436;/&#46356;&#47784;&#45936;&#54980;&#49436;.pptx" TargetMode="External"/><Relationship Id="rId263" Type="http://schemas.openxmlformats.org/officeDocument/2006/relationships/image" Target="../media/image120.png"/><Relationship Id="rId37" Type="http://schemas.openxmlformats.org/officeDocument/2006/relationships/image" Target="../media/image7.png"/><Relationship Id="rId58" Type="http://schemas.openxmlformats.org/officeDocument/2006/relationships/hyperlink" Target="&#50696;&#47112;&#48120;&#50556;14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&#50696;&#47112;&#48120;&#50556;37&#51109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../06&#50668;&#54840;&#49688;&#50500;/&#50668;&#54840;&#49688;&#50500;.pptx" TargetMode="External"/><Relationship Id="rId90" Type="http://schemas.openxmlformats.org/officeDocument/2006/relationships/hyperlink" Target="&#50696;&#47112;&#48120;&#50556;31&#51109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27&#45796;&#45768;&#50648;/&#45796;&#45768;&#50648;.pptx" TargetMode="External"/><Relationship Id="rId211" Type="http://schemas.openxmlformats.org/officeDocument/2006/relationships/image" Target="../media/image94.png"/><Relationship Id="rId232" Type="http://schemas.openxmlformats.org/officeDocument/2006/relationships/hyperlink" Target="../../&#49888;&#50557;PPT/50%20&#48716;&#47549;&#48372;&#49436;/&#48716;&#47549;&#48372;&#49436;.pptx" TargetMode="External"/><Relationship Id="rId253" Type="http://schemas.openxmlformats.org/officeDocument/2006/relationships/image" Target="../media/image115.png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hyperlink" Target="&#50696;&#47112;&#48120;&#50556;09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../02&#52636;&#50528;&#44413;&#44592;/&#52636;&#50528;&#44413;&#44592;.pptx" TargetMode="External"/><Relationship Id="rId80" Type="http://schemas.openxmlformats.org/officeDocument/2006/relationships/hyperlink" Target="&#50696;&#47112;&#48120;&#50556;25&#51109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22&#50500;&#44032;/&#50500;&#44032;.pptx" TargetMode="External"/><Relationship Id="rId197" Type="http://schemas.openxmlformats.org/officeDocument/2006/relationships/image" Target="../media/image87.png"/><Relationship Id="rId201" Type="http://schemas.openxmlformats.org/officeDocument/2006/relationships/image" Target="../media/image89.png"/><Relationship Id="rId222" Type="http://schemas.openxmlformats.org/officeDocument/2006/relationships/hyperlink" Target="../../&#49888;&#50557;PPT/45%20&#47196;&#47560;&#49436;/&#47196;&#47560;&#49436;.pptx" TargetMode="External"/><Relationship Id="rId243" Type="http://schemas.openxmlformats.org/officeDocument/2006/relationships/image" Target="../media/image110.png"/><Relationship Id="rId264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12.xml"/><Relationship Id="rId38" Type="http://schemas.openxmlformats.org/officeDocument/2006/relationships/hyperlink" Target="&#50696;&#47112;&#48120;&#50556;04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&#50696;&#47112;&#48120;&#50556;41&#51109;.pptx" TargetMode="External"/><Relationship Id="rId70" Type="http://schemas.openxmlformats.org/officeDocument/2006/relationships/hyperlink" Target="&#50696;&#47112;&#48120;&#50556;20&#51109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17&#50640;&#49828;&#45908;/&#50640;&#49828;&#45908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40%20&#47560;&#53468;&#48373;&#51020;/&#47560;&#53468;&#48373;&#51020;.pptx" TargetMode="External"/><Relationship Id="rId233" Type="http://schemas.openxmlformats.org/officeDocument/2006/relationships/image" Target="../media/image105.png"/><Relationship Id="rId254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image" Target="../media/image2.png"/><Relationship Id="rId49" Type="http://schemas.openxmlformats.org/officeDocument/2006/relationships/image" Target="../media/image13.png"/><Relationship Id="rId114" Type="http://schemas.openxmlformats.org/officeDocument/2006/relationships/hyperlink" Target="&#50696;&#47112;&#48120;&#50556;46&#51109;.pptx" TargetMode="External"/><Relationship Id="rId60" Type="http://schemas.openxmlformats.org/officeDocument/2006/relationships/hyperlink" Target="&#50696;&#47112;&#48120;&#50556;15&#51109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../11&#50676;&#50773;&#44592;&#49345;/&#50676;&#50773;&#44592;&#49345;.pptx" TargetMode="External"/><Relationship Id="rId177" Type="http://schemas.openxmlformats.org/officeDocument/2006/relationships/image" Target="../media/image77.png"/><Relationship Id="rId198" Type="http://schemas.openxmlformats.org/officeDocument/2006/relationships/hyperlink" Target="../33&#48120;&#44032;/&#48120;&#44032;.pptx" TargetMode="External"/><Relationship Id="rId202" Type="http://schemas.openxmlformats.org/officeDocument/2006/relationships/hyperlink" Target="../35&#54616;&#48149;&#44397;/&#54616;&#48149;&#44397;.pptx" TargetMode="External"/><Relationship Id="rId223" Type="http://schemas.openxmlformats.org/officeDocument/2006/relationships/image" Target="../media/image100.png"/><Relationship Id="rId244" Type="http://schemas.openxmlformats.org/officeDocument/2006/relationships/hyperlink" Target="../../&#49888;&#50557;PPT/56%20&#46356;&#46020;&#49436;/&#46356;&#46020;&#49436;.pptx" TargetMode="External"/><Relationship Id="rId18" Type="http://schemas.openxmlformats.org/officeDocument/2006/relationships/slide" Target="slide13.xml"/><Relationship Id="rId39" Type="http://schemas.openxmlformats.org/officeDocument/2006/relationships/image" Target="../media/image8.png"/><Relationship Id="rId265" Type="http://schemas.openxmlformats.org/officeDocument/2006/relationships/image" Target="../media/image121.png"/><Relationship Id="rId50" Type="http://schemas.openxmlformats.org/officeDocument/2006/relationships/hyperlink" Target="&#50696;&#47112;&#48120;&#50556;10&#51109;.pptx" TargetMode="External"/><Relationship Id="rId104" Type="http://schemas.openxmlformats.org/officeDocument/2006/relationships/hyperlink" Target="&#50696;&#47112;&#48120;&#50556;38&#51109;.pptx" TargetMode="External"/><Relationship Id="rId125" Type="http://schemas.openxmlformats.org/officeDocument/2006/relationships/image" Target="../media/image51.png"/><Relationship Id="rId146" Type="http://schemas.openxmlformats.org/officeDocument/2006/relationships/hyperlink" Target="../07&#49324;&#49324;&#44592;/&#49324;&#49324;&#44592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28&#54840;&#49464;&#50500;/&#54840;&#49464;&#50500;.pptx" TargetMode="External"/><Relationship Id="rId71" Type="http://schemas.openxmlformats.org/officeDocument/2006/relationships/image" Target="../media/image24.png"/><Relationship Id="rId92" Type="http://schemas.openxmlformats.org/officeDocument/2006/relationships/hyperlink" Target="&#50696;&#47112;&#48120;&#50556;32&#51109;.pptx" TargetMode="External"/><Relationship Id="rId213" Type="http://schemas.openxmlformats.org/officeDocument/2006/relationships/image" Target="../media/image95.png"/><Relationship Id="rId234" Type="http://schemas.openxmlformats.org/officeDocument/2006/relationships/hyperlink" Target="../../&#49888;&#50557;PPT/51%20&#44264;&#47196;&#49352;&#49436;/&#44264;&#47196;&#49352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55" Type="http://schemas.openxmlformats.org/officeDocument/2006/relationships/image" Target="../media/image116.png"/><Relationship Id="rId40" Type="http://schemas.openxmlformats.org/officeDocument/2006/relationships/hyperlink" Target="&#50696;&#47112;&#48120;&#50556;05&#51109;.pptx" TargetMode="External"/><Relationship Id="rId115" Type="http://schemas.openxmlformats.org/officeDocument/2006/relationships/image" Target="../media/image46.png"/><Relationship Id="rId136" Type="http://schemas.openxmlformats.org/officeDocument/2006/relationships/hyperlink" Target="&#52285;&#49464;&#44592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23&#51060;&#49324;&#50556;/&#51060;&#49324;&#50556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&#50696;&#47112;&#48120;&#50556;26&#51109;.pptx" TargetMode="External"/><Relationship Id="rId199" Type="http://schemas.openxmlformats.org/officeDocument/2006/relationships/image" Target="../media/image88.png"/><Relationship Id="rId203" Type="http://schemas.openxmlformats.org/officeDocument/2006/relationships/image" Target="../media/image90.png"/><Relationship Id="rId19" Type="http://schemas.openxmlformats.org/officeDocument/2006/relationships/slide" Target="slide14.xml"/><Relationship Id="rId224" Type="http://schemas.openxmlformats.org/officeDocument/2006/relationships/hyperlink" Target="../../&#49888;&#50557;PPT/46%20&#44256;&#47536;&#46020;&#51204;&#49436;/&#44256;&#47536;&#46020;&#51204;&#49436;.pptx" TargetMode="External"/><Relationship Id="rId245" Type="http://schemas.openxmlformats.org/officeDocument/2006/relationships/image" Target="../media/image111.png"/><Relationship Id="rId266" Type="http://schemas.openxmlformats.org/officeDocument/2006/relationships/image" Target="../media/image134.png"/><Relationship Id="rId30" Type="http://schemas.openxmlformats.org/officeDocument/2006/relationships/hyperlink" Target="&#50696;&#47112;&#48120;&#50556;27&#51109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&#50696;&#47112;&#48120;&#50556;40&#51109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18&#50853;&#44592;/&#50853;&#44592;.pptx" TargetMode="External"/><Relationship Id="rId51" Type="http://schemas.openxmlformats.org/officeDocument/2006/relationships/image" Target="../media/image14.png"/><Relationship Id="rId72" Type="http://schemas.openxmlformats.org/officeDocument/2006/relationships/hyperlink" Target="&#50696;&#47112;&#48120;&#50556;21&#51109;.pptx" TargetMode="External"/><Relationship Id="rId93" Type="http://schemas.openxmlformats.org/officeDocument/2006/relationships/image" Target="../media/image35.png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14" Type="http://schemas.openxmlformats.org/officeDocument/2006/relationships/hyperlink" Target="../../&#49888;&#50557;PPT/41%20&#47560;&#44032;&#48373;&#51020;/&#47560;&#44032;&#48373;&#51020;.pptx" TargetMode="External"/><Relationship Id="rId235" Type="http://schemas.openxmlformats.org/officeDocument/2006/relationships/image" Target="../media/image106.png"/><Relationship Id="rId256" Type="http://schemas.openxmlformats.org/officeDocument/2006/relationships/hyperlink" Target="../../&#49888;&#50557;PPT/62%20&#50836;&#54620;&#51068;&#49436;/&#50836;&#54620;&#51068;&#49436;.pptx" TargetMode="External"/><Relationship Id="rId116" Type="http://schemas.openxmlformats.org/officeDocument/2006/relationships/hyperlink" Target="&#50696;&#47112;&#48120;&#50556;45&#51109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../13&#50669;&#45824;&#49345;/&#50669;&#45824;&#49345;.pptx" TargetMode="External"/><Relationship Id="rId20" Type="http://schemas.openxmlformats.org/officeDocument/2006/relationships/slide" Target="slide15.xml"/><Relationship Id="rId41" Type="http://schemas.openxmlformats.org/officeDocument/2006/relationships/image" Target="../media/image9.png"/><Relationship Id="rId62" Type="http://schemas.openxmlformats.org/officeDocument/2006/relationships/hyperlink" Target="&#50696;&#47112;&#48120;&#50556;16&#51109;.pptx" TargetMode="External"/><Relationship Id="rId83" Type="http://schemas.openxmlformats.org/officeDocument/2006/relationships/image" Target="../media/image30.png"/><Relationship Id="rId179" Type="http://schemas.openxmlformats.org/officeDocument/2006/relationships/image" Target="../media/image78.png"/><Relationship Id="rId190" Type="http://schemas.openxmlformats.org/officeDocument/2006/relationships/hyperlink" Target="../29&#50836;&#50648;/&#50836;&#50648;.pptx" TargetMode="External"/><Relationship Id="rId204" Type="http://schemas.openxmlformats.org/officeDocument/2006/relationships/hyperlink" Target="../36&#49828;&#48148;&#45264;/&#49828;&#48148;&#45264;.pptx" TargetMode="External"/><Relationship Id="rId225" Type="http://schemas.openxmlformats.org/officeDocument/2006/relationships/image" Target="../media/image101.png"/><Relationship Id="rId246" Type="http://schemas.openxmlformats.org/officeDocument/2006/relationships/hyperlink" Target="../../&#49888;&#50557;PPT/57%20&#48716;&#47112;&#47788;&#49436;/&#48716;&#47112;&#47788;&#49436;1&#51109;.pptx" TargetMode="External"/><Relationship Id="rId106" Type="http://schemas.openxmlformats.org/officeDocument/2006/relationships/hyperlink" Target="&#50696;&#47112;&#48120;&#50556;39&#51109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50696;&#47112;&#48120;&#50556;11&#51109;.pptx" TargetMode="External"/><Relationship Id="rId73" Type="http://schemas.openxmlformats.org/officeDocument/2006/relationships/image" Target="../media/image25.png"/><Relationship Id="rId94" Type="http://schemas.openxmlformats.org/officeDocument/2006/relationships/hyperlink" Target="&#50696;&#47112;&#48120;&#50556;33&#51109;.pptx" TargetMode="External"/><Relationship Id="rId148" Type="http://schemas.openxmlformats.org/officeDocument/2006/relationships/hyperlink" Target="../08&#47355;&#44592;/&#47355;&#44592;.pptx" TargetMode="External"/><Relationship Id="rId169" Type="http://schemas.openxmlformats.org/officeDocument/2006/relationships/image" Target="../media/image73.png"/><Relationship Id="rId4" Type="http://schemas.openxmlformats.org/officeDocument/2006/relationships/slide" Target="slide2.xml"/><Relationship Id="rId180" Type="http://schemas.openxmlformats.org/officeDocument/2006/relationships/hyperlink" Target="../24&#50696;&#47112;&#48120;&#50556;/&#50696;&#47112;&#48120;&#50556;.pptx" TargetMode="External"/><Relationship Id="rId215" Type="http://schemas.openxmlformats.org/officeDocument/2006/relationships/image" Target="../media/image96.png"/><Relationship Id="rId23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57" Type="http://schemas.openxmlformats.org/officeDocument/2006/relationships/image" Target="../media/image117.png"/><Relationship Id="rId42" Type="http://schemas.openxmlformats.org/officeDocument/2006/relationships/hyperlink" Target="&#50696;&#47112;&#48120;&#50556;06&#51109;.pptx" TargetMode="External"/><Relationship Id="rId84" Type="http://schemas.openxmlformats.org/officeDocument/2006/relationships/hyperlink" Target="&#50696;&#47112;&#48120;&#50556;28&#51109;.pptx" TargetMode="External"/><Relationship Id="rId138" Type="http://schemas.openxmlformats.org/officeDocument/2006/relationships/hyperlink" Target="../03&#47112;&#50948;&#44592;/&#47112;&#50948;&#44592;.pptx" TargetMode="External"/><Relationship Id="rId191" Type="http://schemas.openxmlformats.org/officeDocument/2006/relationships/image" Target="../media/image84.png"/><Relationship Id="rId205" Type="http://schemas.openxmlformats.org/officeDocument/2006/relationships/image" Target="../media/image91.png"/><Relationship Id="rId247" Type="http://schemas.openxmlformats.org/officeDocument/2006/relationships/image" Target="../media/image112.png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6.xml"/><Relationship Id="rId63" Type="http://schemas.openxmlformats.org/officeDocument/2006/relationships/image" Target="../media/image20.png"/><Relationship Id="rId159" Type="http://schemas.openxmlformats.org/officeDocument/2006/relationships/image" Target="../media/image68.png"/><Relationship Id="rId170" Type="http://schemas.openxmlformats.org/officeDocument/2006/relationships/hyperlink" Target="../19&#49884;&#54200;/&#49884;&#54200;.pptx" TargetMode="External"/><Relationship Id="rId226" Type="http://schemas.openxmlformats.org/officeDocument/2006/relationships/hyperlink" Target="../../&#49888;&#50557;PPT/47%20&#44256;&#47536;&#46020;&#54980;&#49436;/&#44256;&#47536;&#46020;&#54980;&#49436;.pptx" TargetMode="External"/><Relationship Id="rId107" Type="http://schemas.openxmlformats.org/officeDocument/2006/relationships/image" Target="../media/image42.png"/><Relationship Id="rId11" Type="http://schemas.openxmlformats.org/officeDocument/2006/relationships/slide" Target="slide25.xml"/><Relationship Id="rId32" Type="http://schemas.openxmlformats.org/officeDocument/2006/relationships/hyperlink" Target="&#50696;&#47112;&#48120;&#50556;01&#51109;.pptx" TargetMode="External"/><Relationship Id="rId53" Type="http://schemas.openxmlformats.org/officeDocument/2006/relationships/image" Target="../media/image15.png"/><Relationship Id="rId74" Type="http://schemas.openxmlformats.org/officeDocument/2006/relationships/hyperlink" Target="&#50696;&#47112;&#48120;&#50556;22&#51109;.pptx" TargetMode="External"/><Relationship Id="rId128" Type="http://schemas.openxmlformats.org/officeDocument/2006/relationships/hyperlink" Target="&#50696;&#47112;&#48120;&#50556;50&#51109;.pptx" TargetMode="External"/><Relationship Id="rId149" Type="http://schemas.openxmlformats.org/officeDocument/2006/relationships/image" Target="../media/image63.png"/><Relationship Id="rId5" Type="http://schemas.openxmlformats.org/officeDocument/2006/relationships/slide" Target="slide22.xml"/><Relationship Id="rId95" Type="http://schemas.openxmlformats.org/officeDocument/2006/relationships/image" Target="../media/image36.png"/><Relationship Id="rId160" Type="http://schemas.openxmlformats.org/officeDocument/2006/relationships/hyperlink" Target="../14&#50669;&#45824;&#54616;/&#50669;&#45824;&#54616;.pptx" TargetMode="External"/><Relationship Id="rId181" Type="http://schemas.openxmlformats.org/officeDocument/2006/relationships/image" Target="../media/image79.png"/><Relationship Id="rId216" Type="http://schemas.openxmlformats.org/officeDocument/2006/relationships/hyperlink" Target="../../&#49888;&#50557;PPT/42%20&#45572;&#44032;&#48373;&#51020;/&#45572;&#44032;&#48373;&#51020;.pptx" TargetMode="External"/><Relationship Id="rId237" Type="http://schemas.openxmlformats.org/officeDocument/2006/relationships/image" Target="../media/image107.png"/><Relationship Id="rId258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17.xml"/><Relationship Id="rId43" Type="http://schemas.openxmlformats.org/officeDocument/2006/relationships/image" Target="../media/image10.png"/><Relationship Id="rId64" Type="http://schemas.openxmlformats.org/officeDocument/2006/relationships/hyperlink" Target="&#50696;&#47112;&#48120;&#50556;17&#51109;.pptx" TargetMode="External"/><Relationship Id="rId118" Type="http://schemas.openxmlformats.org/officeDocument/2006/relationships/hyperlink" Target="&#50696;&#47112;&#48120;&#50556;44&#51109;.pptx" TargetMode="External"/><Relationship Id="rId139" Type="http://schemas.openxmlformats.org/officeDocument/2006/relationships/image" Target="../media/image58.png"/><Relationship Id="rId85" Type="http://schemas.openxmlformats.org/officeDocument/2006/relationships/image" Target="../media/image31.png"/><Relationship Id="rId150" Type="http://schemas.openxmlformats.org/officeDocument/2006/relationships/hyperlink" Target="../09&#49324;&#47924;&#50648;&#49345;/&#49324;&#47924;&#50648;&#49345;.pptx" TargetMode="External"/><Relationship Id="rId171" Type="http://schemas.openxmlformats.org/officeDocument/2006/relationships/image" Target="../media/image74.png"/><Relationship Id="rId192" Type="http://schemas.openxmlformats.org/officeDocument/2006/relationships/hyperlink" Target="../30&#50500;&#47784;&#49828;/&#50500;&#47784;&#49828;.pptx" TargetMode="External"/><Relationship Id="rId206" Type="http://schemas.openxmlformats.org/officeDocument/2006/relationships/hyperlink" Target="../37&#54617;&#44060;/&#54617;&#44060;.pptx" TargetMode="External"/><Relationship Id="rId227" Type="http://schemas.openxmlformats.org/officeDocument/2006/relationships/image" Target="../media/image102.png"/><Relationship Id="rId248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&#50696;&#47112;&#48120;&#50556;49&#51109;.pptx" TargetMode="External"/><Relationship Id="rId129" Type="http://schemas.openxmlformats.org/officeDocument/2006/relationships/image" Target="../media/image53.png"/><Relationship Id="rId54" Type="http://schemas.openxmlformats.org/officeDocument/2006/relationships/hyperlink" Target="&#50696;&#47112;&#48120;&#50556;12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&#50696;&#47112;&#48120;&#50556;34&#51109;.pptx" TargetMode="External"/><Relationship Id="rId140" Type="http://schemas.openxmlformats.org/officeDocument/2006/relationships/hyperlink" Target="../04&#48124;&#49688;&#44592;/&#48124;&#49688;&#44592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25&#50696;&#47112;&#48120;&#50556;&#50528;&#44032;/&#50696;&#47112;&#48120;&#50556;&#50528;&#44032;.pptx" TargetMode="External"/><Relationship Id="rId217" Type="http://schemas.openxmlformats.org/officeDocument/2006/relationships/image" Target="../media/image97.png"/><Relationship Id="rId6" Type="http://schemas.openxmlformats.org/officeDocument/2006/relationships/slide" Target="slide3.xml"/><Relationship Id="rId23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59" Type="http://schemas.openxmlformats.org/officeDocument/2006/relationships/image" Target="../media/image118.png"/><Relationship Id="rId23" Type="http://schemas.openxmlformats.org/officeDocument/2006/relationships/slide" Target="slide18.xml"/><Relationship Id="rId119" Type="http://schemas.openxmlformats.org/officeDocument/2006/relationships/image" Target="../media/image48.png"/><Relationship Id="rId44" Type="http://schemas.openxmlformats.org/officeDocument/2006/relationships/hyperlink" Target="&#50696;&#47112;&#48120;&#50556;07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&#50696;&#47112;&#48120;&#50556;29&#51109;.pptx" TargetMode="External"/><Relationship Id="rId130" Type="http://schemas.openxmlformats.org/officeDocument/2006/relationships/hyperlink" Target="&#50696;&#47112;&#48120;&#50556;51&#51109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20&#51104;&#50616;/&#51104;&#50616;.pptx" TargetMode="External"/><Relationship Id="rId193" Type="http://schemas.openxmlformats.org/officeDocument/2006/relationships/image" Target="../media/image85.png"/><Relationship Id="rId207" Type="http://schemas.openxmlformats.org/officeDocument/2006/relationships/image" Target="../media/image92.png"/><Relationship Id="rId228" Type="http://schemas.openxmlformats.org/officeDocument/2006/relationships/hyperlink" Target="../../&#49888;&#50557;PPT/48%20&#44040;&#46972;&#46356;&#50500;&#49436;/&#44040;&#46972;&#46356;&#50500;&#49436;.pptx" TargetMode="External"/><Relationship Id="rId249" Type="http://schemas.openxmlformats.org/officeDocument/2006/relationships/image" Target="../media/image113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260" Type="http://schemas.openxmlformats.org/officeDocument/2006/relationships/hyperlink" Target="../../&#49888;&#50557;PPT/64%20&#50836;&#54620;&#49340;&#49436;/&#50836;&#54620;&#49340;&#49436;1&#51109;.pptx" TargetMode="External"/><Relationship Id="rId34" Type="http://schemas.openxmlformats.org/officeDocument/2006/relationships/hyperlink" Target="&#50696;&#47112;&#48120;&#50556;0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&#50696;&#47112;&#48120;&#50556;23&#51109;.pptx" TargetMode="External"/><Relationship Id="rId97" Type="http://schemas.openxmlformats.org/officeDocument/2006/relationships/image" Target="../media/image37.png"/><Relationship Id="rId120" Type="http://schemas.openxmlformats.org/officeDocument/2006/relationships/hyperlink" Target="&#50696;&#47112;&#48120;&#50556;43&#51109;.pptx" TargetMode="External"/><Relationship Id="rId141" Type="http://schemas.openxmlformats.org/officeDocument/2006/relationships/image" Target="../media/image59.png"/><Relationship Id="rId7" Type="http://schemas.openxmlformats.org/officeDocument/2006/relationships/slide" Target="slide23.xml"/><Relationship Id="rId162" Type="http://schemas.openxmlformats.org/officeDocument/2006/relationships/hyperlink" Target="../15&#50640;&#49828;&#46972;/&#50640;&#49828;&#46972;.pptx" TargetMode="External"/><Relationship Id="rId183" Type="http://schemas.openxmlformats.org/officeDocument/2006/relationships/image" Target="../media/image80.png"/><Relationship Id="rId218" Type="http://schemas.openxmlformats.org/officeDocument/2006/relationships/hyperlink" Target="../../&#49888;&#50557;PPT/43%20&#50836;&#54620;&#48373;&#51020;/&#50836;&#54620;&#48373;&#51020;.pptx" TargetMode="External"/><Relationship Id="rId239" Type="http://schemas.openxmlformats.org/officeDocument/2006/relationships/image" Target="../media/image108.png"/><Relationship Id="rId250" Type="http://schemas.openxmlformats.org/officeDocument/2006/relationships/hyperlink" Target="../../&#49888;&#50557;PPT/59%20&#50556;&#44256;&#48372;&#49436;/&#50556;&#44256;&#48372;&#49436;.pptx" TargetMode="External"/><Relationship Id="rId24" Type="http://schemas.openxmlformats.org/officeDocument/2006/relationships/slide" Target="slide19.xml"/><Relationship Id="rId45" Type="http://schemas.openxmlformats.org/officeDocument/2006/relationships/image" Target="../media/image11.png"/><Relationship Id="rId66" Type="http://schemas.openxmlformats.org/officeDocument/2006/relationships/hyperlink" Target="&#50696;&#47112;&#48120;&#50556;18&#51109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&#50696;&#47112;&#48120;&#50556;48&#51109;.pptx" TargetMode="External"/><Relationship Id="rId131" Type="http://schemas.openxmlformats.org/officeDocument/2006/relationships/image" Target="../media/image54.png"/><Relationship Id="rId152" Type="http://schemas.openxmlformats.org/officeDocument/2006/relationships/hyperlink" Target="../10&#49324;&#47924;&#50648;&#54616;/&#49324;&#47924;&#50648;&#54616;.pptx" TargetMode="External"/><Relationship Id="rId173" Type="http://schemas.openxmlformats.org/officeDocument/2006/relationships/image" Target="../media/image75.png"/><Relationship Id="rId194" Type="http://schemas.openxmlformats.org/officeDocument/2006/relationships/hyperlink" Target="../31&#50724;&#48148;&#45852;/&#50724;&#48148;&#45852;1&#51109;.pptx" TargetMode="External"/><Relationship Id="rId208" Type="http://schemas.openxmlformats.org/officeDocument/2006/relationships/hyperlink" Target="../38&#49828;&#44032;&#47028;/&#49828;&#44032;&#47028;.pptx" TargetMode="External"/><Relationship Id="rId229" Type="http://schemas.openxmlformats.org/officeDocument/2006/relationships/image" Target="../media/image103.png"/><Relationship Id="rId240" Type="http://schemas.openxmlformats.org/officeDocument/2006/relationships/hyperlink" Target="../../&#49888;&#50557;PPT/54%20&#46356;&#47784;&#45936;&#51204;&#49436;/&#46356;&#47784;&#45936;&#51204;&#49436;.pptx" TargetMode="External"/><Relationship Id="rId261" Type="http://schemas.openxmlformats.org/officeDocument/2006/relationships/image" Target="../media/image119.png"/><Relationship Id="rId14" Type="http://schemas.openxmlformats.org/officeDocument/2006/relationships/slide" Target="slide9.xml"/><Relationship Id="rId35" Type="http://schemas.openxmlformats.org/officeDocument/2006/relationships/image" Target="../media/image6.png"/><Relationship Id="rId56" Type="http://schemas.openxmlformats.org/officeDocument/2006/relationships/hyperlink" Target="&#50696;&#47112;&#48120;&#50556;13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&#50696;&#47112;&#48120;&#50556;36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0696;&#47112;&#48120;&#50556;35&#51109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../05&#49888;&#47749;&#44592;/&#49888;&#47749;&#44592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26&#50640;&#49828;&#44180;/&#50640;&#49828;&#44180;.pptx" TargetMode="External"/><Relationship Id="rId219" Type="http://schemas.openxmlformats.org/officeDocument/2006/relationships/image" Target="../media/image98.png"/><Relationship Id="rId230" Type="http://schemas.openxmlformats.org/officeDocument/2006/relationships/hyperlink" Target="../../&#49888;&#50557;PPT/49%20&#50640;&#48288;&#49548;&#49436;/&#50640;&#48288;&#49548;&#49436;.pptx" TargetMode="External"/><Relationship Id="rId251" Type="http://schemas.openxmlformats.org/officeDocument/2006/relationships/image" Target="../media/image114.png"/><Relationship Id="rId25" Type="http://schemas.openxmlformats.org/officeDocument/2006/relationships/slide" Target="slide20.xml"/><Relationship Id="rId46" Type="http://schemas.openxmlformats.org/officeDocument/2006/relationships/hyperlink" Target="&#50696;&#47112;&#48120;&#50556;08&#51109;.pptx" TargetMode="External"/><Relationship Id="rId67" Type="http://schemas.openxmlformats.org/officeDocument/2006/relationships/image" Target="../media/image22.png"/><Relationship Id="rId88" Type="http://schemas.openxmlformats.org/officeDocument/2006/relationships/hyperlink" Target="&#50696;&#47112;&#48120;&#50556;30&#51109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&#50696;&#47112;&#48120;&#50556;52&#51109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21&#51204;&#46020;&#49436;/&#51204;&#46020;&#49436;.pptx" TargetMode="External"/><Relationship Id="rId195" Type="http://schemas.openxmlformats.org/officeDocument/2006/relationships/image" Target="../media/image86.png"/><Relationship Id="rId209" Type="http://schemas.openxmlformats.org/officeDocument/2006/relationships/image" Target="../media/image93.png"/><Relationship Id="rId220" Type="http://schemas.openxmlformats.org/officeDocument/2006/relationships/hyperlink" Target="../../&#49888;&#50557;PPT/44%20&#49324;&#46020;&#54665;&#51204;/&#49324;&#46020;&#54665;&#51204;.pptx" TargetMode="External"/><Relationship Id="rId241" Type="http://schemas.openxmlformats.org/officeDocument/2006/relationships/image" Target="../media/image109.png"/><Relationship Id="rId15" Type="http://schemas.openxmlformats.org/officeDocument/2006/relationships/slide" Target="slide10.xml"/><Relationship Id="rId36" Type="http://schemas.openxmlformats.org/officeDocument/2006/relationships/hyperlink" Target="&#50696;&#47112;&#48120;&#50556;03&#51109;.pptx" TargetMode="External"/><Relationship Id="rId57" Type="http://schemas.openxmlformats.org/officeDocument/2006/relationships/image" Target="../media/image17.png"/><Relationship Id="rId262" Type="http://schemas.openxmlformats.org/officeDocument/2006/relationships/hyperlink" Target="../../&#49888;&#50557;PPT/65%20&#50976;&#45796;&#49436;/&#50976;&#45796;&#49436;1&#51109;.pptx" TargetMode="External"/><Relationship Id="rId78" Type="http://schemas.openxmlformats.org/officeDocument/2006/relationships/hyperlink" Target="&#50696;&#47112;&#48120;&#50556;24&#51109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&#50696;&#47112;&#48120;&#50556;42&#51109;.pptx" TargetMode="External"/><Relationship Id="rId143" Type="http://schemas.openxmlformats.org/officeDocument/2006/relationships/image" Target="../media/image60.png"/><Relationship Id="rId164" Type="http://schemas.openxmlformats.org/officeDocument/2006/relationships/hyperlink" Target="../16&#45712;&#54756;&#48120;&#50556;/&#45712;&#54756;&#48120;&#50556;.pptx" TargetMode="External"/><Relationship Id="rId185" Type="http://schemas.openxmlformats.org/officeDocument/2006/relationships/image" Target="../media/image81.png"/><Relationship Id="rId9" Type="http://schemas.openxmlformats.org/officeDocument/2006/relationships/slide" Target="slide24.xml"/><Relationship Id="rId210" Type="http://schemas.openxmlformats.org/officeDocument/2006/relationships/hyperlink" Target="../39&#47568;&#46972;&#44592;/&#47568;&#46972;&#44592;.pptx" TargetMode="External"/><Relationship Id="rId26" Type="http://schemas.openxmlformats.org/officeDocument/2006/relationships/slide" Target="slide8.xml"/><Relationship Id="rId231" Type="http://schemas.openxmlformats.org/officeDocument/2006/relationships/image" Target="../media/image104.png"/><Relationship Id="rId252" Type="http://schemas.openxmlformats.org/officeDocument/2006/relationships/hyperlink" Target="../../&#49888;&#50557;PPT/60%20&#48288;&#46300;&#47196;&#51204;&#49436;/&#48288;&#46300;&#47196;&#51204;&#49436;.pptx" TargetMode="External"/><Relationship Id="rId47" Type="http://schemas.openxmlformats.org/officeDocument/2006/relationships/image" Target="../media/image12.png"/><Relationship Id="rId68" Type="http://schemas.openxmlformats.org/officeDocument/2006/relationships/hyperlink" Target="&#50696;&#47112;&#48120;&#50556;19&#51109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&#50696;&#47112;&#48120;&#50556;47&#51109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../12&#50676;&#50773;&#44592;&#54616;/&#50676;&#50773;&#44592;&#54616;.pptx" TargetMode="External"/><Relationship Id="rId175" Type="http://schemas.openxmlformats.org/officeDocument/2006/relationships/image" Target="../media/image76.png"/><Relationship Id="rId196" Type="http://schemas.openxmlformats.org/officeDocument/2006/relationships/hyperlink" Target="../32&#50836;&#45208;/&#50836;&#45208;.pptx" TargetMode="External"/><Relationship Id="rId200" Type="http://schemas.openxmlformats.org/officeDocument/2006/relationships/hyperlink" Target="../34&#45208;&#54996;/&#45208;&#54996;.pptx" TargetMode="External"/><Relationship Id="rId16" Type="http://schemas.openxmlformats.org/officeDocument/2006/relationships/slide" Target="slide11.xml"/><Relationship Id="rId221" Type="http://schemas.openxmlformats.org/officeDocument/2006/relationships/image" Target="../media/image99.png"/><Relationship Id="rId242" Type="http://schemas.openxmlformats.org/officeDocument/2006/relationships/hyperlink" Target="../../&#49888;&#50557;PPT/55%20&#46356;&#47784;&#45936;&#54980;&#49436;/&#46356;&#47784;&#45936;&#54980;&#49436;.pptx" TargetMode="External"/><Relationship Id="rId263" Type="http://schemas.openxmlformats.org/officeDocument/2006/relationships/image" Target="../media/image120.png"/><Relationship Id="rId37" Type="http://schemas.openxmlformats.org/officeDocument/2006/relationships/image" Target="../media/image7.png"/><Relationship Id="rId58" Type="http://schemas.openxmlformats.org/officeDocument/2006/relationships/hyperlink" Target="&#50696;&#47112;&#48120;&#50556;14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&#50696;&#47112;&#48120;&#50556;37&#51109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../06&#50668;&#54840;&#49688;&#50500;/&#50668;&#54840;&#49688;&#50500;.pptx" TargetMode="External"/><Relationship Id="rId90" Type="http://schemas.openxmlformats.org/officeDocument/2006/relationships/hyperlink" Target="&#50696;&#47112;&#48120;&#50556;31&#51109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27&#45796;&#45768;&#50648;/&#45796;&#45768;&#50648;.pptx" TargetMode="External"/><Relationship Id="rId211" Type="http://schemas.openxmlformats.org/officeDocument/2006/relationships/image" Target="../media/image94.png"/><Relationship Id="rId232" Type="http://schemas.openxmlformats.org/officeDocument/2006/relationships/hyperlink" Target="../../&#49888;&#50557;PPT/50%20&#48716;&#47549;&#48372;&#49436;/&#48716;&#47549;&#48372;&#49436;.pptx" TargetMode="External"/><Relationship Id="rId253" Type="http://schemas.openxmlformats.org/officeDocument/2006/relationships/image" Target="../media/image115.png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hyperlink" Target="&#50696;&#47112;&#48120;&#50556;09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../02&#52636;&#50528;&#44413;&#44592;/&#52636;&#50528;&#44413;&#44592;.pptx" TargetMode="External"/><Relationship Id="rId80" Type="http://schemas.openxmlformats.org/officeDocument/2006/relationships/hyperlink" Target="&#50696;&#47112;&#48120;&#50556;25&#51109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22&#50500;&#44032;/&#50500;&#44032;.pptx" TargetMode="External"/><Relationship Id="rId197" Type="http://schemas.openxmlformats.org/officeDocument/2006/relationships/image" Target="../media/image87.png"/><Relationship Id="rId201" Type="http://schemas.openxmlformats.org/officeDocument/2006/relationships/image" Target="../media/image89.png"/><Relationship Id="rId222" Type="http://schemas.openxmlformats.org/officeDocument/2006/relationships/hyperlink" Target="../../&#49888;&#50557;PPT/45%20&#47196;&#47560;&#49436;/&#47196;&#47560;&#49436;.pptx" TargetMode="External"/><Relationship Id="rId243" Type="http://schemas.openxmlformats.org/officeDocument/2006/relationships/image" Target="../media/image110.png"/><Relationship Id="rId264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12.xml"/><Relationship Id="rId38" Type="http://schemas.openxmlformats.org/officeDocument/2006/relationships/hyperlink" Target="&#50696;&#47112;&#48120;&#50556;04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&#50696;&#47112;&#48120;&#50556;41&#51109;.pptx" TargetMode="External"/><Relationship Id="rId70" Type="http://schemas.openxmlformats.org/officeDocument/2006/relationships/hyperlink" Target="&#50696;&#47112;&#48120;&#50556;20&#51109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17&#50640;&#49828;&#45908;/&#50640;&#49828;&#45908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40%20&#47560;&#53468;&#48373;&#51020;/&#47560;&#53468;&#48373;&#51020;.pptx" TargetMode="External"/><Relationship Id="rId233" Type="http://schemas.openxmlformats.org/officeDocument/2006/relationships/image" Target="../media/image105.png"/><Relationship Id="rId254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image" Target="../media/image2.png"/><Relationship Id="rId49" Type="http://schemas.openxmlformats.org/officeDocument/2006/relationships/image" Target="../media/image13.png"/><Relationship Id="rId114" Type="http://schemas.openxmlformats.org/officeDocument/2006/relationships/hyperlink" Target="&#50696;&#47112;&#48120;&#50556;46&#51109;.pptx" TargetMode="External"/><Relationship Id="rId60" Type="http://schemas.openxmlformats.org/officeDocument/2006/relationships/hyperlink" Target="&#50696;&#47112;&#48120;&#50556;15&#51109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../11&#50676;&#50773;&#44592;&#49345;/&#50676;&#50773;&#44592;&#49345;.pptx" TargetMode="External"/><Relationship Id="rId177" Type="http://schemas.openxmlformats.org/officeDocument/2006/relationships/image" Target="../media/image77.png"/><Relationship Id="rId198" Type="http://schemas.openxmlformats.org/officeDocument/2006/relationships/hyperlink" Target="../33&#48120;&#44032;/&#48120;&#44032;.pptx" TargetMode="External"/><Relationship Id="rId202" Type="http://schemas.openxmlformats.org/officeDocument/2006/relationships/hyperlink" Target="../35&#54616;&#48149;&#44397;/&#54616;&#48149;&#44397;.pptx" TargetMode="External"/><Relationship Id="rId223" Type="http://schemas.openxmlformats.org/officeDocument/2006/relationships/image" Target="../media/image100.png"/><Relationship Id="rId244" Type="http://schemas.openxmlformats.org/officeDocument/2006/relationships/hyperlink" Target="../../&#49888;&#50557;PPT/56%20&#46356;&#46020;&#49436;/&#46356;&#46020;&#49436;.pptx" TargetMode="External"/><Relationship Id="rId18" Type="http://schemas.openxmlformats.org/officeDocument/2006/relationships/slide" Target="slide13.xml"/><Relationship Id="rId39" Type="http://schemas.openxmlformats.org/officeDocument/2006/relationships/image" Target="../media/image8.png"/><Relationship Id="rId265" Type="http://schemas.openxmlformats.org/officeDocument/2006/relationships/image" Target="../media/image121.png"/><Relationship Id="rId50" Type="http://schemas.openxmlformats.org/officeDocument/2006/relationships/hyperlink" Target="&#50696;&#47112;&#48120;&#50556;10&#51109;.pptx" TargetMode="External"/><Relationship Id="rId104" Type="http://schemas.openxmlformats.org/officeDocument/2006/relationships/hyperlink" Target="&#50696;&#47112;&#48120;&#50556;38&#51109;.pptx" TargetMode="External"/><Relationship Id="rId125" Type="http://schemas.openxmlformats.org/officeDocument/2006/relationships/image" Target="../media/image51.png"/><Relationship Id="rId146" Type="http://schemas.openxmlformats.org/officeDocument/2006/relationships/hyperlink" Target="../07&#49324;&#49324;&#44592;/&#49324;&#49324;&#44592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28&#54840;&#49464;&#50500;/&#54840;&#49464;&#50500;.pptx" TargetMode="External"/><Relationship Id="rId71" Type="http://schemas.openxmlformats.org/officeDocument/2006/relationships/image" Target="../media/image24.png"/><Relationship Id="rId92" Type="http://schemas.openxmlformats.org/officeDocument/2006/relationships/hyperlink" Target="&#50696;&#47112;&#48120;&#50556;32&#51109;.pptx" TargetMode="External"/><Relationship Id="rId213" Type="http://schemas.openxmlformats.org/officeDocument/2006/relationships/image" Target="../media/image95.png"/><Relationship Id="rId234" Type="http://schemas.openxmlformats.org/officeDocument/2006/relationships/hyperlink" Target="../../&#49888;&#50557;PPT/51%20&#44264;&#47196;&#49352;&#49436;/&#44264;&#47196;&#49352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55" Type="http://schemas.openxmlformats.org/officeDocument/2006/relationships/image" Target="../media/image116.png"/><Relationship Id="rId40" Type="http://schemas.openxmlformats.org/officeDocument/2006/relationships/hyperlink" Target="&#50696;&#47112;&#48120;&#50556;05&#51109;.pptx" TargetMode="External"/><Relationship Id="rId115" Type="http://schemas.openxmlformats.org/officeDocument/2006/relationships/image" Target="../media/image46.png"/><Relationship Id="rId136" Type="http://schemas.openxmlformats.org/officeDocument/2006/relationships/hyperlink" Target="&#52285;&#49464;&#44592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23&#51060;&#49324;&#50556;/&#51060;&#49324;&#50556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&#50696;&#47112;&#48120;&#50556;26&#51109;.pptx" TargetMode="External"/><Relationship Id="rId199" Type="http://schemas.openxmlformats.org/officeDocument/2006/relationships/image" Target="../media/image88.png"/><Relationship Id="rId203" Type="http://schemas.openxmlformats.org/officeDocument/2006/relationships/image" Target="../media/image90.png"/><Relationship Id="rId19" Type="http://schemas.openxmlformats.org/officeDocument/2006/relationships/slide" Target="slide14.xml"/><Relationship Id="rId224" Type="http://schemas.openxmlformats.org/officeDocument/2006/relationships/hyperlink" Target="../../&#49888;&#50557;PPT/46%20&#44256;&#47536;&#46020;&#51204;&#49436;/&#44256;&#47536;&#46020;&#51204;&#49436;.pptx" TargetMode="External"/><Relationship Id="rId245" Type="http://schemas.openxmlformats.org/officeDocument/2006/relationships/image" Target="../media/image111.png"/><Relationship Id="rId266" Type="http://schemas.openxmlformats.org/officeDocument/2006/relationships/image" Target="../media/image135.png"/><Relationship Id="rId30" Type="http://schemas.openxmlformats.org/officeDocument/2006/relationships/hyperlink" Target="&#50696;&#47112;&#48120;&#50556;27&#51109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&#50696;&#47112;&#48120;&#50556;40&#51109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18&#50853;&#44592;/&#50853;&#44592;.pptx" TargetMode="External"/><Relationship Id="rId51" Type="http://schemas.openxmlformats.org/officeDocument/2006/relationships/image" Target="../media/image14.png"/><Relationship Id="rId72" Type="http://schemas.openxmlformats.org/officeDocument/2006/relationships/hyperlink" Target="&#50696;&#47112;&#48120;&#50556;21&#51109;.pptx" TargetMode="External"/><Relationship Id="rId93" Type="http://schemas.openxmlformats.org/officeDocument/2006/relationships/image" Target="../media/image35.png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14" Type="http://schemas.openxmlformats.org/officeDocument/2006/relationships/hyperlink" Target="../../&#49888;&#50557;PPT/41%20&#47560;&#44032;&#48373;&#51020;/&#47560;&#44032;&#48373;&#51020;.pptx" TargetMode="External"/><Relationship Id="rId235" Type="http://schemas.openxmlformats.org/officeDocument/2006/relationships/image" Target="../media/image106.png"/><Relationship Id="rId256" Type="http://schemas.openxmlformats.org/officeDocument/2006/relationships/hyperlink" Target="../../&#49888;&#50557;PPT/62%20&#50836;&#54620;&#51068;&#49436;/&#50836;&#54620;&#51068;&#49436;.pptx" TargetMode="External"/><Relationship Id="rId116" Type="http://schemas.openxmlformats.org/officeDocument/2006/relationships/hyperlink" Target="&#50696;&#47112;&#48120;&#50556;45&#51109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../13&#50669;&#45824;&#49345;/&#50669;&#45824;&#49345;.pptx" TargetMode="External"/><Relationship Id="rId20" Type="http://schemas.openxmlformats.org/officeDocument/2006/relationships/slide" Target="slide15.xml"/><Relationship Id="rId41" Type="http://schemas.openxmlformats.org/officeDocument/2006/relationships/image" Target="../media/image9.png"/><Relationship Id="rId62" Type="http://schemas.openxmlformats.org/officeDocument/2006/relationships/hyperlink" Target="&#50696;&#47112;&#48120;&#50556;16&#51109;.pptx" TargetMode="External"/><Relationship Id="rId83" Type="http://schemas.openxmlformats.org/officeDocument/2006/relationships/image" Target="../media/image30.png"/><Relationship Id="rId179" Type="http://schemas.openxmlformats.org/officeDocument/2006/relationships/image" Target="../media/image78.png"/><Relationship Id="rId190" Type="http://schemas.openxmlformats.org/officeDocument/2006/relationships/hyperlink" Target="../29&#50836;&#50648;/&#50836;&#50648;.pptx" TargetMode="External"/><Relationship Id="rId204" Type="http://schemas.openxmlformats.org/officeDocument/2006/relationships/hyperlink" Target="../36&#49828;&#48148;&#45264;/&#49828;&#48148;&#45264;.pptx" TargetMode="External"/><Relationship Id="rId225" Type="http://schemas.openxmlformats.org/officeDocument/2006/relationships/image" Target="../media/image101.png"/><Relationship Id="rId246" Type="http://schemas.openxmlformats.org/officeDocument/2006/relationships/hyperlink" Target="../../&#49888;&#50557;PPT/57%20&#48716;&#47112;&#47788;&#49436;/&#48716;&#47112;&#47788;&#49436;1&#51109;.pptx" TargetMode="External"/><Relationship Id="rId106" Type="http://schemas.openxmlformats.org/officeDocument/2006/relationships/hyperlink" Target="&#50696;&#47112;&#48120;&#50556;39&#51109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50696;&#47112;&#48120;&#50556;11&#51109;.pptx" TargetMode="External"/><Relationship Id="rId73" Type="http://schemas.openxmlformats.org/officeDocument/2006/relationships/image" Target="../media/image25.png"/><Relationship Id="rId94" Type="http://schemas.openxmlformats.org/officeDocument/2006/relationships/hyperlink" Target="&#50696;&#47112;&#48120;&#50556;33&#51109;.pptx" TargetMode="External"/><Relationship Id="rId148" Type="http://schemas.openxmlformats.org/officeDocument/2006/relationships/hyperlink" Target="../08&#47355;&#44592;/&#47355;&#44592;.pptx" TargetMode="External"/><Relationship Id="rId169" Type="http://schemas.openxmlformats.org/officeDocument/2006/relationships/image" Target="../media/image73.png"/><Relationship Id="rId4" Type="http://schemas.openxmlformats.org/officeDocument/2006/relationships/slide" Target="slide2.xml"/><Relationship Id="rId180" Type="http://schemas.openxmlformats.org/officeDocument/2006/relationships/hyperlink" Target="../24&#50696;&#47112;&#48120;&#50556;/&#50696;&#47112;&#48120;&#50556;.pptx" TargetMode="External"/><Relationship Id="rId215" Type="http://schemas.openxmlformats.org/officeDocument/2006/relationships/image" Target="../media/image96.png"/><Relationship Id="rId23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57" Type="http://schemas.openxmlformats.org/officeDocument/2006/relationships/image" Target="../media/image117.png"/><Relationship Id="rId42" Type="http://schemas.openxmlformats.org/officeDocument/2006/relationships/hyperlink" Target="&#50696;&#47112;&#48120;&#50556;06&#51109;.pptx" TargetMode="External"/><Relationship Id="rId84" Type="http://schemas.openxmlformats.org/officeDocument/2006/relationships/hyperlink" Target="&#50696;&#47112;&#48120;&#50556;28&#51109;.pptx" TargetMode="External"/><Relationship Id="rId138" Type="http://schemas.openxmlformats.org/officeDocument/2006/relationships/hyperlink" Target="../03&#47112;&#50948;&#44592;/&#47112;&#50948;&#44592;.pptx" TargetMode="External"/><Relationship Id="rId191" Type="http://schemas.openxmlformats.org/officeDocument/2006/relationships/image" Target="../media/image84.png"/><Relationship Id="rId205" Type="http://schemas.openxmlformats.org/officeDocument/2006/relationships/image" Target="../media/image91.png"/><Relationship Id="rId247" Type="http://schemas.openxmlformats.org/officeDocument/2006/relationships/image" Target="../media/image112.png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6.xml"/><Relationship Id="rId63" Type="http://schemas.openxmlformats.org/officeDocument/2006/relationships/image" Target="../media/image20.png"/><Relationship Id="rId159" Type="http://schemas.openxmlformats.org/officeDocument/2006/relationships/image" Target="../media/image68.png"/><Relationship Id="rId170" Type="http://schemas.openxmlformats.org/officeDocument/2006/relationships/hyperlink" Target="../19&#49884;&#54200;/&#49884;&#54200;.pptx" TargetMode="External"/><Relationship Id="rId226" Type="http://schemas.openxmlformats.org/officeDocument/2006/relationships/hyperlink" Target="../../&#49888;&#50557;PPT/47%20&#44256;&#47536;&#46020;&#54980;&#49436;/&#44256;&#47536;&#46020;&#54980;&#49436;.pptx" TargetMode="External"/><Relationship Id="rId107" Type="http://schemas.openxmlformats.org/officeDocument/2006/relationships/image" Target="../media/image42.png"/><Relationship Id="rId11" Type="http://schemas.openxmlformats.org/officeDocument/2006/relationships/slide" Target="slide25.xml"/><Relationship Id="rId32" Type="http://schemas.openxmlformats.org/officeDocument/2006/relationships/hyperlink" Target="&#50696;&#47112;&#48120;&#50556;01&#51109;.pptx" TargetMode="External"/><Relationship Id="rId53" Type="http://schemas.openxmlformats.org/officeDocument/2006/relationships/image" Target="../media/image15.png"/><Relationship Id="rId74" Type="http://schemas.openxmlformats.org/officeDocument/2006/relationships/hyperlink" Target="&#50696;&#47112;&#48120;&#50556;22&#51109;.pptx" TargetMode="External"/><Relationship Id="rId128" Type="http://schemas.openxmlformats.org/officeDocument/2006/relationships/hyperlink" Target="&#50696;&#47112;&#48120;&#50556;50&#51109;.pptx" TargetMode="External"/><Relationship Id="rId149" Type="http://schemas.openxmlformats.org/officeDocument/2006/relationships/image" Target="../media/image63.png"/><Relationship Id="rId5" Type="http://schemas.openxmlformats.org/officeDocument/2006/relationships/slide" Target="slide22.xml"/><Relationship Id="rId95" Type="http://schemas.openxmlformats.org/officeDocument/2006/relationships/image" Target="../media/image36.png"/><Relationship Id="rId160" Type="http://schemas.openxmlformats.org/officeDocument/2006/relationships/hyperlink" Target="../14&#50669;&#45824;&#54616;/&#50669;&#45824;&#54616;.pptx" TargetMode="External"/><Relationship Id="rId181" Type="http://schemas.openxmlformats.org/officeDocument/2006/relationships/image" Target="../media/image79.png"/><Relationship Id="rId216" Type="http://schemas.openxmlformats.org/officeDocument/2006/relationships/hyperlink" Target="../../&#49888;&#50557;PPT/42%20&#45572;&#44032;&#48373;&#51020;/&#45572;&#44032;&#48373;&#51020;.pptx" TargetMode="External"/><Relationship Id="rId237" Type="http://schemas.openxmlformats.org/officeDocument/2006/relationships/image" Target="../media/image107.png"/><Relationship Id="rId258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17.xml"/><Relationship Id="rId43" Type="http://schemas.openxmlformats.org/officeDocument/2006/relationships/image" Target="../media/image10.png"/><Relationship Id="rId64" Type="http://schemas.openxmlformats.org/officeDocument/2006/relationships/hyperlink" Target="&#50696;&#47112;&#48120;&#50556;17&#51109;.pptx" TargetMode="External"/><Relationship Id="rId118" Type="http://schemas.openxmlformats.org/officeDocument/2006/relationships/hyperlink" Target="&#50696;&#47112;&#48120;&#50556;44&#51109;.pptx" TargetMode="External"/><Relationship Id="rId139" Type="http://schemas.openxmlformats.org/officeDocument/2006/relationships/image" Target="../media/image58.png"/><Relationship Id="rId85" Type="http://schemas.openxmlformats.org/officeDocument/2006/relationships/image" Target="../media/image31.png"/><Relationship Id="rId150" Type="http://schemas.openxmlformats.org/officeDocument/2006/relationships/hyperlink" Target="../09&#49324;&#47924;&#50648;&#49345;/&#49324;&#47924;&#50648;&#49345;.pptx" TargetMode="External"/><Relationship Id="rId171" Type="http://schemas.openxmlformats.org/officeDocument/2006/relationships/image" Target="../media/image74.png"/><Relationship Id="rId192" Type="http://schemas.openxmlformats.org/officeDocument/2006/relationships/hyperlink" Target="../30&#50500;&#47784;&#49828;/&#50500;&#47784;&#49828;.pptx" TargetMode="External"/><Relationship Id="rId206" Type="http://schemas.openxmlformats.org/officeDocument/2006/relationships/hyperlink" Target="../37&#54617;&#44060;/&#54617;&#44060;.pptx" TargetMode="External"/><Relationship Id="rId227" Type="http://schemas.openxmlformats.org/officeDocument/2006/relationships/image" Target="../media/image102.png"/><Relationship Id="rId248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&#50696;&#47112;&#48120;&#50556;49&#51109;.pptx" TargetMode="External"/><Relationship Id="rId129" Type="http://schemas.openxmlformats.org/officeDocument/2006/relationships/image" Target="../media/image53.png"/><Relationship Id="rId54" Type="http://schemas.openxmlformats.org/officeDocument/2006/relationships/hyperlink" Target="&#50696;&#47112;&#48120;&#50556;12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&#50696;&#47112;&#48120;&#50556;34&#51109;.pptx" TargetMode="External"/><Relationship Id="rId140" Type="http://schemas.openxmlformats.org/officeDocument/2006/relationships/hyperlink" Target="../04&#48124;&#49688;&#44592;/&#48124;&#49688;&#44592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25&#50696;&#47112;&#48120;&#50556;&#50528;&#44032;/&#50696;&#47112;&#48120;&#50556;&#50528;&#44032;.pptx" TargetMode="External"/><Relationship Id="rId217" Type="http://schemas.openxmlformats.org/officeDocument/2006/relationships/image" Target="../media/image97.png"/><Relationship Id="rId6" Type="http://schemas.openxmlformats.org/officeDocument/2006/relationships/slide" Target="slide3.xml"/><Relationship Id="rId23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59" Type="http://schemas.openxmlformats.org/officeDocument/2006/relationships/image" Target="../media/image118.png"/><Relationship Id="rId23" Type="http://schemas.openxmlformats.org/officeDocument/2006/relationships/slide" Target="slide18.xml"/><Relationship Id="rId119" Type="http://schemas.openxmlformats.org/officeDocument/2006/relationships/image" Target="../media/image48.png"/><Relationship Id="rId44" Type="http://schemas.openxmlformats.org/officeDocument/2006/relationships/hyperlink" Target="&#50696;&#47112;&#48120;&#50556;07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&#50696;&#47112;&#48120;&#50556;29&#51109;.pptx" TargetMode="External"/><Relationship Id="rId130" Type="http://schemas.openxmlformats.org/officeDocument/2006/relationships/hyperlink" Target="&#50696;&#47112;&#48120;&#50556;51&#51109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20&#51104;&#50616;/&#51104;&#50616;.pptx" TargetMode="External"/><Relationship Id="rId193" Type="http://schemas.openxmlformats.org/officeDocument/2006/relationships/image" Target="../media/image85.png"/><Relationship Id="rId207" Type="http://schemas.openxmlformats.org/officeDocument/2006/relationships/image" Target="../media/image92.png"/><Relationship Id="rId228" Type="http://schemas.openxmlformats.org/officeDocument/2006/relationships/hyperlink" Target="../../&#49888;&#50557;PPT/48%20&#44040;&#46972;&#46356;&#50500;&#49436;/&#44040;&#46972;&#46356;&#50500;&#49436;.pptx" TargetMode="External"/><Relationship Id="rId249" Type="http://schemas.openxmlformats.org/officeDocument/2006/relationships/image" Target="../media/image113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260" Type="http://schemas.openxmlformats.org/officeDocument/2006/relationships/hyperlink" Target="../../&#49888;&#50557;PPT/64%20&#50836;&#54620;&#49340;&#49436;/&#50836;&#54620;&#49340;&#49436;1&#51109;.pptx" TargetMode="External"/><Relationship Id="rId34" Type="http://schemas.openxmlformats.org/officeDocument/2006/relationships/hyperlink" Target="&#50696;&#47112;&#48120;&#50556;0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&#50696;&#47112;&#48120;&#50556;23&#51109;.pptx" TargetMode="External"/><Relationship Id="rId97" Type="http://schemas.openxmlformats.org/officeDocument/2006/relationships/image" Target="../media/image37.png"/><Relationship Id="rId120" Type="http://schemas.openxmlformats.org/officeDocument/2006/relationships/hyperlink" Target="&#50696;&#47112;&#48120;&#50556;43&#51109;.pptx" TargetMode="External"/><Relationship Id="rId141" Type="http://schemas.openxmlformats.org/officeDocument/2006/relationships/image" Target="../media/image59.png"/><Relationship Id="rId7" Type="http://schemas.openxmlformats.org/officeDocument/2006/relationships/slide" Target="slide23.xml"/><Relationship Id="rId162" Type="http://schemas.openxmlformats.org/officeDocument/2006/relationships/hyperlink" Target="../15&#50640;&#49828;&#46972;/&#50640;&#49828;&#46972;.pptx" TargetMode="External"/><Relationship Id="rId183" Type="http://schemas.openxmlformats.org/officeDocument/2006/relationships/image" Target="../media/image80.png"/><Relationship Id="rId218" Type="http://schemas.openxmlformats.org/officeDocument/2006/relationships/hyperlink" Target="../../&#49888;&#50557;PPT/43%20&#50836;&#54620;&#48373;&#51020;/&#50836;&#54620;&#48373;&#51020;.pptx" TargetMode="External"/><Relationship Id="rId239" Type="http://schemas.openxmlformats.org/officeDocument/2006/relationships/image" Target="../media/image108.png"/><Relationship Id="rId250" Type="http://schemas.openxmlformats.org/officeDocument/2006/relationships/hyperlink" Target="../../&#49888;&#50557;PPT/59%20&#50556;&#44256;&#48372;&#49436;/&#50556;&#44256;&#48372;&#49436;.pptx" TargetMode="External"/><Relationship Id="rId24" Type="http://schemas.openxmlformats.org/officeDocument/2006/relationships/slide" Target="slide19.xml"/><Relationship Id="rId45" Type="http://schemas.openxmlformats.org/officeDocument/2006/relationships/image" Target="../media/image11.png"/><Relationship Id="rId66" Type="http://schemas.openxmlformats.org/officeDocument/2006/relationships/hyperlink" Target="&#50696;&#47112;&#48120;&#50556;18&#51109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&#50696;&#47112;&#48120;&#50556;48&#51109;.pptx" TargetMode="External"/><Relationship Id="rId131" Type="http://schemas.openxmlformats.org/officeDocument/2006/relationships/image" Target="../media/image54.png"/><Relationship Id="rId152" Type="http://schemas.openxmlformats.org/officeDocument/2006/relationships/hyperlink" Target="../10&#49324;&#47924;&#50648;&#54616;/&#49324;&#47924;&#50648;&#54616;.pptx" TargetMode="External"/><Relationship Id="rId173" Type="http://schemas.openxmlformats.org/officeDocument/2006/relationships/image" Target="../media/image75.png"/><Relationship Id="rId194" Type="http://schemas.openxmlformats.org/officeDocument/2006/relationships/hyperlink" Target="../31&#50724;&#48148;&#45852;/&#50724;&#48148;&#45852;1&#51109;.pptx" TargetMode="External"/><Relationship Id="rId208" Type="http://schemas.openxmlformats.org/officeDocument/2006/relationships/hyperlink" Target="../38&#49828;&#44032;&#47028;/&#49828;&#44032;&#47028;.pptx" TargetMode="External"/><Relationship Id="rId229" Type="http://schemas.openxmlformats.org/officeDocument/2006/relationships/image" Target="../media/image103.png"/><Relationship Id="rId240" Type="http://schemas.openxmlformats.org/officeDocument/2006/relationships/hyperlink" Target="../../&#49888;&#50557;PPT/54%20&#46356;&#47784;&#45936;&#51204;&#49436;/&#46356;&#47784;&#45936;&#51204;&#49436;.pptx" TargetMode="External"/><Relationship Id="rId261" Type="http://schemas.openxmlformats.org/officeDocument/2006/relationships/image" Target="../media/image119.png"/><Relationship Id="rId14" Type="http://schemas.openxmlformats.org/officeDocument/2006/relationships/slide" Target="slide9.xml"/><Relationship Id="rId35" Type="http://schemas.openxmlformats.org/officeDocument/2006/relationships/image" Target="../media/image6.png"/><Relationship Id="rId56" Type="http://schemas.openxmlformats.org/officeDocument/2006/relationships/hyperlink" Target="&#50696;&#47112;&#48120;&#50556;13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&#50696;&#47112;&#48120;&#50556;36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0696;&#47112;&#48120;&#50556;35&#51109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../05&#49888;&#47749;&#44592;/&#49888;&#47749;&#44592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26&#50640;&#49828;&#44180;/&#50640;&#49828;&#44180;.pptx" TargetMode="External"/><Relationship Id="rId219" Type="http://schemas.openxmlformats.org/officeDocument/2006/relationships/image" Target="../media/image98.png"/><Relationship Id="rId230" Type="http://schemas.openxmlformats.org/officeDocument/2006/relationships/hyperlink" Target="../../&#49888;&#50557;PPT/49%20&#50640;&#48288;&#49548;&#49436;/&#50640;&#48288;&#49548;&#49436;.pptx" TargetMode="External"/><Relationship Id="rId251" Type="http://schemas.openxmlformats.org/officeDocument/2006/relationships/image" Target="../media/image114.png"/><Relationship Id="rId25" Type="http://schemas.openxmlformats.org/officeDocument/2006/relationships/slide" Target="slide20.xml"/><Relationship Id="rId46" Type="http://schemas.openxmlformats.org/officeDocument/2006/relationships/hyperlink" Target="&#50696;&#47112;&#48120;&#50556;08&#51109;.pptx" TargetMode="External"/><Relationship Id="rId67" Type="http://schemas.openxmlformats.org/officeDocument/2006/relationships/image" Target="../media/image22.png"/><Relationship Id="rId88" Type="http://schemas.openxmlformats.org/officeDocument/2006/relationships/hyperlink" Target="&#50696;&#47112;&#48120;&#50556;30&#51109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&#50696;&#47112;&#48120;&#50556;52&#51109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21&#51204;&#46020;&#49436;/&#51204;&#46020;&#49436;.pptx" TargetMode="External"/><Relationship Id="rId195" Type="http://schemas.openxmlformats.org/officeDocument/2006/relationships/image" Target="../media/image86.png"/><Relationship Id="rId209" Type="http://schemas.openxmlformats.org/officeDocument/2006/relationships/image" Target="../media/image93.png"/><Relationship Id="rId220" Type="http://schemas.openxmlformats.org/officeDocument/2006/relationships/hyperlink" Target="../../&#49888;&#50557;PPT/44%20&#49324;&#46020;&#54665;&#51204;/&#49324;&#46020;&#54665;&#51204;.pptx" TargetMode="External"/><Relationship Id="rId241" Type="http://schemas.openxmlformats.org/officeDocument/2006/relationships/image" Target="../media/image109.png"/><Relationship Id="rId15" Type="http://schemas.openxmlformats.org/officeDocument/2006/relationships/slide" Target="slide10.xml"/><Relationship Id="rId36" Type="http://schemas.openxmlformats.org/officeDocument/2006/relationships/hyperlink" Target="&#50696;&#47112;&#48120;&#50556;03&#51109;.pptx" TargetMode="External"/><Relationship Id="rId57" Type="http://schemas.openxmlformats.org/officeDocument/2006/relationships/image" Target="../media/image17.png"/><Relationship Id="rId262" Type="http://schemas.openxmlformats.org/officeDocument/2006/relationships/hyperlink" Target="../../&#49888;&#50557;PPT/65%20&#50976;&#45796;&#49436;/&#50976;&#45796;&#49436;1&#51109;.pptx" TargetMode="External"/><Relationship Id="rId78" Type="http://schemas.openxmlformats.org/officeDocument/2006/relationships/hyperlink" Target="&#50696;&#47112;&#48120;&#50556;24&#51109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&#50696;&#47112;&#48120;&#50556;42&#51109;.pptx" TargetMode="External"/><Relationship Id="rId143" Type="http://schemas.openxmlformats.org/officeDocument/2006/relationships/image" Target="../media/image60.png"/><Relationship Id="rId164" Type="http://schemas.openxmlformats.org/officeDocument/2006/relationships/hyperlink" Target="../16&#45712;&#54756;&#48120;&#50556;/&#45712;&#54756;&#48120;&#50556;.pptx" TargetMode="External"/><Relationship Id="rId185" Type="http://schemas.openxmlformats.org/officeDocument/2006/relationships/image" Target="../media/image81.png"/><Relationship Id="rId9" Type="http://schemas.openxmlformats.org/officeDocument/2006/relationships/slide" Target="slide24.xml"/><Relationship Id="rId210" Type="http://schemas.openxmlformats.org/officeDocument/2006/relationships/hyperlink" Target="../39&#47568;&#46972;&#44592;/&#47568;&#46972;&#44592;.pptx" TargetMode="External"/><Relationship Id="rId26" Type="http://schemas.openxmlformats.org/officeDocument/2006/relationships/slide" Target="slide8.xml"/><Relationship Id="rId231" Type="http://schemas.openxmlformats.org/officeDocument/2006/relationships/image" Target="../media/image104.png"/><Relationship Id="rId252" Type="http://schemas.openxmlformats.org/officeDocument/2006/relationships/hyperlink" Target="../../&#49888;&#50557;PPT/60%20&#48288;&#46300;&#47196;&#51204;&#49436;/&#48288;&#46300;&#47196;&#51204;&#49436;.pptx" TargetMode="External"/><Relationship Id="rId47" Type="http://schemas.openxmlformats.org/officeDocument/2006/relationships/image" Target="../media/image12.png"/><Relationship Id="rId68" Type="http://schemas.openxmlformats.org/officeDocument/2006/relationships/hyperlink" Target="&#50696;&#47112;&#48120;&#50556;19&#51109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&#50696;&#47112;&#48120;&#50556;47&#51109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../12&#50676;&#50773;&#44592;&#54616;/&#50676;&#50773;&#44592;&#54616;.pptx" TargetMode="External"/><Relationship Id="rId175" Type="http://schemas.openxmlformats.org/officeDocument/2006/relationships/image" Target="../media/image76.png"/><Relationship Id="rId196" Type="http://schemas.openxmlformats.org/officeDocument/2006/relationships/hyperlink" Target="../32&#50836;&#45208;/&#50836;&#45208;.pptx" TargetMode="External"/><Relationship Id="rId200" Type="http://schemas.openxmlformats.org/officeDocument/2006/relationships/hyperlink" Target="../34&#45208;&#54996;/&#45208;&#54996;.pptx" TargetMode="External"/><Relationship Id="rId16" Type="http://schemas.openxmlformats.org/officeDocument/2006/relationships/slide" Target="slide11.xml"/><Relationship Id="rId221" Type="http://schemas.openxmlformats.org/officeDocument/2006/relationships/image" Target="../media/image99.png"/><Relationship Id="rId242" Type="http://schemas.openxmlformats.org/officeDocument/2006/relationships/hyperlink" Target="../../&#49888;&#50557;PPT/55%20&#46356;&#47784;&#45936;&#54980;&#49436;/&#46356;&#47784;&#45936;&#54980;&#49436;.pptx" TargetMode="External"/><Relationship Id="rId263" Type="http://schemas.openxmlformats.org/officeDocument/2006/relationships/image" Target="../media/image120.png"/><Relationship Id="rId37" Type="http://schemas.openxmlformats.org/officeDocument/2006/relationships/image" Target="../media/image7.png"/><Relationship Id="rId58" Type="http://schemas.openxmlformats.org/officeDocument/2006/relationships/hyperlink" Target="&#50696;&#47112;&#48120;&#50556;14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&#50696;&#47112;&#48120;&#50556;37&#51109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../06&#50668;&#54840;&#49688;&#50500;/&#50668;&#54840;&#49688;&#50500;.pptx" TargetMode="External"/><Relationship Id="rId90" Type="http://schemas.openxmlformats.org/officeDocument/2006/relationships/hyperlink" Target="&#50696;&#47112;&#48120;&#50556;31&#51109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27&#45796;&#45768;&#50648;/&#45796;&#45768;&#50648;.pptx" TargetMode="External"/><Relationship Id="rId211" Type="http://schemas.openxmlformats.org/officeDocument/2006/relationships/image" Target="../media/image94.png"/><Relationship Id="rId232" Type="http://schemas.openxmlformats.org/officeDocument/2006/relationships/hyperlink" Target="../../&#49888;&#50557;PPT/50%20&#48716;&#47549;&#48372;&#49436;/&#48716;&#47549;&#48372;&#49436;.pptx" TargetMode="External"/><Relationship Id="rId253" Type="http://schemas.openxmlformats.org/officeDocument/2006/relationships/image" Target="../media/image115.png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hyperlink" Target="&#50696;&#47112;&#48120;&#50556;09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../02&#52636;&#50528;&#44413;&#44592;/&#52636;&#50528;&#44413;&#44592;.pptx" TargetMode="External"/><Relationship Id="rId80" Type="http://schemas.openxmlformats.org/officeDocument/2006/relationships/hyperlink" Target="&#50696;&#47112;&#48120;&#50556;25&#51109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22&#50500;&#44032;/&#50500;&#44032;.pptx" TargetMode="External"/><Relationship Id="rId197" Type="http://schemas.openxmlformats.org/officeDocument/2006/relationships/image" Target="../media/image87.png"/><Relationship Id="rId201" Type="http://schemas.openxmlformats.org/officeDocument/2006/relationships/image" Target="../media/image89.png"/><Relationship Id="rId222" Type="http://schemas.openxmlformats.org/officeDocument/2006/relationships/hyperlink" Target="../../&#49888;&#50557;PPT/45%20&#47196;&#47560;&#49436;/&#47196;&#47560;&#49436;.pptx" TargetMode="External"/><Relationship Id="rId243" Type="http://schemas.openxmlformats.org/officeDocument/2006/relationships/image" Target="../media/image110.png"/><Relationship Id="rId264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12.xml"/><Relationship Id="rId38" Type="http://schemas.openxmlformats.org/officeDocument/2006/relationships/hyperlink" Target="&#50696;&#47112;&#48120;&#50556;04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&#50696;&#47112;&#48120;&#50556;41&#51109;.pptx" TargetMode="External"/><Relationship Id="rId70" Type="http://schemas.openxmlformats.org/officeDocument/2006/relationships/hyperlink" Target="&#50696;&#47112;&#48120;&#50556;20&#51109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17&#50640;&#49828;&#45908;/&#50640;&#49828;&#45908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40%20&#47560;&#53468;&#48373;&#51020;/&#47560;&#53468;&#48373;&#51020;.pptx" TargetMode="External"/><Relationship Id="rId233" Type="http://schemas.openxmlformats.org/officeDocument/2006/relationships/image" Target="../media/image105.png"/><Relationship Id="rId254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image" Target="../media/image2.png"/><Relationship Id="rId49" Type="http://schemas.openxmlformats.org/officeDocument/2006/relationships/image" Target="../media/image13.png"/><Relationship Id="rId114" Type="http://schemas.openxmlformats.org/officeDocument/2006/relationships/hyperlink" Target="&#50696;&#47112;&#48120;&#50556;46&#51109;.pptx" TargetMode="External"/><Relationship Id="rId60" Type="http://schemas.openxmlformats.org/officeDocument/2006/relationships/hyperlink" Target="&#50696;&#47112;&#48120;&#50556;15&#51109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../11&#50676;&#50773;&#44592;&#49345;/&#50676;&#50773;&#44592;&#49345;.pptx" TargetMode="External"/><Relationship Id="rId177" Type="http://schemas.openxmlformats.org/officeDocument/2006/relationships/image" Target="../media/image77.png"/><Relationship Id="rId198" Type="http://schemas.openxmlformats.org/officeDocument/2006/relationships/hyperlink" Target="../33&#48120;&#44032;/&#48120;&#44032;.pptx" TargetMode="External"/><Relationship Id="rId202" Type="http://schemas.openxmlformats.org/officeDocument/2006/relationships/hyperlink" Target="../35&#54616;&#48149;&#44397;/&#54616;&#48149;&#44397;.pptx" TargetMode="External"/><Relationship Id="rId223" Type="http://schemas.openxmlformats.org/officeDocument/2006/relationships/image" Target="../media/image100.png"/><Relationship Id="rId244" Type="http://schemas.openxmlformats.org/officeDocument/2006/relationships/hyperlink" Target="../../&#49888;&#50557;PPT/56%20&#46356;&#46020;&#49436;/&#46356;&#46020;&#49436;.pptx" TargetMode="External"/><Relationship Id="rId18" Type="http://schemas.openxmlformats.org/officeDocument/2006/relationships/slide" Target="slide13.xml"/><Relationship Id="rId39" Type="http://schemas.openxmlformats.org/officeDocument/2006/relationships/image" Target="../media/image8.png"/><Relationship Id="rId265" Type="http://schemas.openxmlformats.org/officeDocument/2006/relationships/image" Target="../media/image121.png"/><Relationship Id="rId50" Type="http://schemas.openxmlformats.org/officeDocument/2006/relationships/hyperlink" Target="&#50696;&#47112;&#48120;&#50556;10&#51109;.pptx" TargetMode="External"/><Relationship Id="rId104" Type="http://schemas.openxmlformats.org/officeDocument/2006/relationships/hyperlink" Target="&#50696;&#47112;&#48120;&#50556;38&#51109;.pptx" TargetMode="External"/><Relationship Id="rId125" Type="http://schemas.openxmlformats.org/officeDocument/2006/relationships/image" Target="../media/image51.png"/><Relationship Id="rId146" Type="http://schemas.openxmlformats.org/officeDocument/2006/relationships/hyperlink" Target="../07&#49324;&#49324;&#44592;/&#49324;&#49324;&#44592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28&#54840;&#49464;&#50500;/&#54840;&#49464;&#50500;.pptx" TargetMode="External"/><Relationship Id="rId71" Type="http://schemas.openxmlformats.org/officeDocument/2006/relationships/image" Target="../media/image24.png"/><Relationship Id="rId92" Type="http://schemas.openxmlformats.org/officeDocument/2006/relationships/hyperlink" Target="&#50696;&#47112;&#48120;&#50556;32&#51109;.pptx" TargetMode="External"/><Relationship Id="rId213" Type="http://schemas.openxmlformats.org/officeDocument/2006/relationships/image" Target="../media/image95.png"/><Relationship Id="rId234" Type="http://schemas.openxmlformats.org/officeDocument/2006/relationships/hyperlink" Target="../../&#49888;&#50557;PPT/51%20&#44264;&#47196;&#49352;&#49436;/&#44264;&#47196;&#49352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55" Type="http://schemas.openxmlformats.org/officeDocument/2006/relationships/image" Target="../media/image116.png"/><Relationship Id="rId40" Type="http://schemas.openxmlformats.org/officeDocument/2006/relationships/hyperlink" Target="&#50696;&#47112;&#48120;&#50556;05&#51109;.pptx" TargetMode="External"/><Relationship Id="rId115" Type="http://schemas.openxmlformats.org/officeDocument/2006/relationships/image" Target="../media/image46.png"/><Relationship Id="rId136" Type="http://schemas.openxmlformats.org/officeDocument/2006/relationships/hyperlink" Target="&#52285;&#49464;&#44592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23&#51060;&#49324;&#50556;/&#51060;&#49324;&#50556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&#50696;&#47112;&#48120;&#50556;26&#51109;.pptx" TargetMode="External"/><Relationship Id="rId199" Type="http://schemas.openxmlformats.org/officeDocument/2006/relationships/image" Target="../media/image88.png"/><Relationship Id="rId203" Type="http://schemas.openxmlformats.org/officeDocument/2006/relationships/image" Target="../media/image90.png"/><Relationship Id="rId19" Type="http://schemas.openxmlformats.org/officeDocument/2006/relationships/slide" Target="slide14.xml"/><Relationship Id="rId224" Type="http://schemas.openxmlformats.org/officeDocument/2006/relationships/hyperlink" Target="../../&#49888;&#50557;PPT/46%20&#44256;&#47536;&#46020;&#51204;&#49436;/&#44256;&#47536;&#46020;&#51204;&#49436;.pptx" TargetMode="External"/><Relationship Id="rId245" Type="http://schemas.openxmlformats.org/officeDocument/2006/relationships/image" Target="../media/image111.png"/><Relationship Id="rId266" Type="http://schemas.openxmlformats.org/officeDocument/2006/relationships/image" Target="../media/image136.png"/><Relationship Id="rId30" Type="http://schemas.openxmlformats.org/officeDocument/2006/relationships/hyperlink" Target="&#50696;&#47112;&#48120;&#50556;27&#51109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&#50696;&#47112;&#48120;&#50556;40&#51109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18&#50853;&#44592;/&#50853;&#44592;.pptx" TargetMode="External"/><Relationship Id="rId51" Type="http://schemas.openxmlformats.org/officeDocument/2006/relationships/image" Target="../media/image14.png"/><Relationship Id="rId72" Type="http://schemas.openxmlformats.org/officeDocument/2006/relationships/hyperlink" Target="&#50696;&#47112;&#48120;&#50556;21&#51109;.pptx" TargetMode="External"/><Relationship Id="rId93" Type="http://schemas.openxmlformats.org/officeDocument/2006/relationships/image" Target="../media/image35.png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14" Type="http://schemas.openxmlformats.org/officeDocument/2006/relationships/hyperlink" Target="../../&#49888;&#50557;PPT/41%20&#47560;&#44032;&#48373;&#51020;/&#47560;&#44032;&#48373;&#51020;.pptx" TargetMode="External"/><Relationship Id="rId235" Type="http://schemas.openxmlformats.org/officeDocument/2006/relationships/image" Target="../media/image106.png"/><Relationship Id="rId256" Type="http://schemas.openxmlformats.org/officeDocument/2006/relationships/hyperlink" Target="../../&#49888;&#50557;PPT/62%20&#50836;&#54620;&#51068;&#49436;/&#50836;&#54620;&#51068;&#49436;.pptx" TargetMode="External"/><Relationship Id="rId116" Type="http://schemas.openxmlformats.org/officeDocument/2006/relationships/hyperlink" Target="&#50696;&#47112;&#48120;&#50556;45&#51109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../13&#50669;&#45824;&#49345;/&#50669;&#45824;&#49345;.pptx" TargetMode="External"/><Relationship Id="rId20" Type="http://schemas.openxmlformats.org/officeDocument/2006/relationships/slide" Target="slide15.xml"/><Relationship Id="rId41" Type="http://schemas.openxmlformats.org/officeDocument/2006/relationships/image" Target="../media/image9.png"/><Relationship Id="rId62" Type="http://schemas.openxmlformats.org/officeDocument/2006/relationships/hyperlink" Target="&#50696;&#47112;&#48120;&#50556;16&#51109;.pptx" TargetMode="External"/><Relationship Id="rId83" Type="http://schemas.openxmlformats.org/officeDocument/2006/relationships/image" Target="../media/image30.png"/><Relationship Id="rId179" Type="http://schemas.openxmlformats.org/officeDocument/2006/relationships/image" Target="../media/image78.png"/><Relationship Id="rId190" Type="http://schemas.openxmlformats.org/officeDocument/2006/relationships/hyperlink" Target="../29&#50836;&#50648;/&#50836;&#50648;.pptx" TargetMode="External"/><Relationship Id="rId204" Type="http://schemas.openxmlformats.org/officeDocument/2006/relationships/hyperlink" Target="../36&#49828;&#48148;&#45264;/&#49828;&#48148;&#45264;.pptx" TargetMode="External"/><Relationship Id="rId225" Type="http://schemas.openxmlformats.org/officeDocument/2006/relationships/image" Target="../media/image101.png"/><Relationship Id="rId246" Type="http://schemas.openxmlformats.org/officeDocument/2006/relationships/hyperlink" Target="../../&#49888;&#50557;PPT/57%20&#48716;&#47112;&#47788;&#49436;/&#48716;&#47112;&#47788;&#49436;1&#51109;.pptx" TargetMode="External"/><Relationship Id="rId106" Type="http://schemas.openxmlformats.org/officeDocument/2006/relationships/hyperlink" Target="&#50696;&#47112;&#48120;&#50556;39&#51109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50696;&#47112;&#48120;&#50556;11&#51109;.pptx" TargetMode="External"/><Relationship Id="rId73" Type="http://schemas.openxmlformats.org/officeDocument/2006/relationships/image" Target="../media/image25.png"/><Relationship Id="rId94" Type="http://schemas.openxmlformats.org/officeDocument/2006/relationships/hyperlink" Target="&#50696;&#47112;&#48120;&#50556;33&#51109;.pptx" TargetMode="External"/><Relationship Id="rId148" Type="http://schemas.openxmlformats.org/officeDocument/2006/relationships/hyperlink" Target="../08&#47355;&#44592;/&#47355;&#44592;.pptx" TargetMode="External"/><Relationship Id="rId169" Type="http://schemas.openxmlformats.org/officeDocument/2006/relationships/image" Target="../media/image73.png"/><Relationship Id="rId4" Type="http://schemas.openxmlformats.org/officeDocument/2006/relationships/slide" Target="slide2.xml"/><Relationship Id="rId180" Type="http://schemas.openxmlformats.org/officeDocument/2006/relationships/hyperlink" Target="../24&#50696;&#47112;&#48120;&#50556;/&#50696;&#47112;&#48120;&#50556;.pptx" TargetMode="External"/><Relationship Id="rId215" Type="http://schemas.openxmlformats.org/officeDocument/2006/relationships/image" Target="../media/image96.png"/><Relationship Id="rId23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57" Type="http://schemas.openxmlformats.org/officeDocument/2006/relationships/image" Target="../media/image117.png"/><Relationship Id="rId42" Type="http://schemas.openxmlformats.org/officeDocument/2006/relationships/hyperlink" Target="&#50696;&#47112;&#48120;&#50556;06&#51109;.pptx" TargetMode="External"/><Relationship Id="rId84" Type="http://schemas.openxmlformats.org/officeDocument/2006/relationships/hyperlink" Target="&#50696;&#47112;&#48120;&#50556;28&#51109;.pptx" TargetMode="External"/><Relationship Id="rId138" Type="http://schemas.openxmlformats.org/officeDocument/2006/relationships/hyperlink" Target="../03&#47112;&#50948;&#44592;/&#47112;&#50948;&#44592;.pptx" TargetMode="External"/><Relationship Id="rId191" Type="http://schemas.openxmlformats.org/officeDocument/2006/relationships/image" Target="../media/image84.png"/><Relationship Id="rId205" Type="http://schemas.openxmlformats.org/officeDocument/2006/relationships/image" Target="../media/image91.png"/><Relationship Id="rId247" Type="http://schemas.openxmlformats.org/officeDocument/2006/relationships/image" Target="../media/image112.png"/></Relationships>
</file>

<file path=ppt/slides/_rels/slide1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6.xml"/><Relationship Id="rId63" Type="http://schemas.openxmlformats.org/officeDocument/2006/relationships/image" Target="../media/image20.png"/><Relationship Id="rId159" Type="http://schemas.openxmlformats.org/officeDocument/2006/relationships/image" Target="../media/image68.png"/><Relationship Id="rId170" Type="http://schemas.openxmlformats.org/officeDocument/2006/relationships/hyperlink" Target="../19&#49884;&#54200;/&#49884;&#54200;.pptx" TargetMode="External"/><Relationship Id="rId226" Type="http://schemas.openxmlformats.org/officeDocument/2006/relationships/hyperlink" Target="../../&#49888;&#50557;PPT/47%20&#44256;&#47536;&#46020;&#54980;&#49436;/&#44256;&#47536;&#46020;&#54980;&#49436;.pptx" TargetMode="External"/><Relationship Id="rId107" Type="http://schemas.openxmlformats.org/officeDocument/2006/relationships/image" Target="../media/image42.png"/><Relationship Id="rId11" Type="http://schemas.openxmlformats.org/officeDocument/2006/relationships/slide" Target="slide25.xml"/><Relationship Id="rId32" Type="http://schemas.openxmlformats.org/officeDocument/2006/relationships/hyperlink" Target="&#50696;&#47112;&#48120;&#50556;01&#51109;.pptx" TargetMode="External"/><Relationship Id="rId53" Type="http://schemas.openxmlformats.org/officeDocument/2006/relationships/image" Target="../media/image15.png"/><Relationship Id="rId74" Type="http://schemas.openxmlformats.org/officeDocument/2006/relationships/hyperlink" Target="&#50696;&#47112;&#48120;&#50556;22&#51109;.pptx" TargetMode="External"/><Relationship Id="rId128" Type="http://schemas.openxmlformats.org/officeDocument/2006/relationships/hyperlink" Target="&#50696;&#47112;&#48120;&#50556;50&#51109;.pptx" TargetMode="External"/><Relationship Id="rId149" Type="http://schemas.openxmlformats.org/officeDocument/2006/relationships/image" Target="../media/image63.png"/><Relationship Id="rId5" Type="http://schemas.openxmlformats.org/officeDocument/2006/relationships/slide" Target="slide22.xml"/><Relationship Id="rId95" Type="http://schemas.openxmlformats.org/officeDocument/2006/relationships/image" Target="../media/image36.png"/><Relationship Id="rId160" Type="http://schemas.openxmlformats.org/officeDocument/2006/relationships/hyperlink" Target="../14&#50669;&#45824;&#54616;/&#50669;&#45824;&#54616;.pptx" TargetMode="External"/><Relationship Id="rId181" Type="http://schemas.openxmlformats.org/officeDocument/2006/relationships/image" Target="../media/image79.png"/><Relationship Id="rId216" Type="http://schemas.openxmlformats.org/officeDocument/2006/relationships/hyperlink" Target="../../&#49888;&#50557;PPT/42%20&#45572;&#44032;&#48373;&#51020;/&#45572;&#44032;&#48373;&#51020;.pptx" TargetMode="External"/><Relationship Id="rId237" Type="http://schemas.openxmlformats.org/officeDocument/2006/relationships/image" Target="../media/image107.png"/><Relationship Id="rId258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17.xml"/><Relationship Id="rId43" Type="http://schemas.openxmlformats.org/officeDocument/2006/relationships/image" Target="../media/image10.png"/><Relationship Id="rId64" Type="http://schemas.openxmlformats.org/officeDocument/2006/relationships/hyperlink" Target="&#50696;&#47112;&#48120;&#50556;17&#51109;.pptx" TargetMode="External"/><Relationship Id="rId118" Type="http://schemas.openxmlformats.org/officeDocument/2006/relationships/hyperlink" Target="&#50696;&#47112;&#48120;&#50556;44&#51109;.pptx" TargetMode="External"/><Relationship Id="rId139" Type="http://schemas.openxmlformats.org/officeDocument/2006/relationships/image" Target="../media/image58.png"/><Relationship Id="rId85" Type="http://schemas.openxmlformats.org/officeDocument/2006/relationships/image" Target="../media/image31.png"/><Relationship Id="rId150" Type="http://schemas.openxmlformats.org/officeDocument/2006/relationships/hyperlink" Target="../09&#49324;&#47924;&#50648;&#49345;/&#49324;&#47924;&#50648;&#49345;.pptx" TargetMode="External"/><Relationship Id="rId171" Type="http://schemas.openxmlformats.org/officeDocument/2006/relationships/image" Target="../media/image74.png"/><Relationship Id="rId192" Type="http://schemas.openxmlformats.org/officeDocument/2006/relationships/hyperlink" Target="../30&#50500;&#47784;&#49828;/&#50500;&#47784;&#49828;.pptx" TargetMode="External"/><Relationship Id="rId206" Type="http://schemas.openxmlformats.org/officeDocument/2006/relationships/hyperlink" Target="../37&#54617;&#44060;/&#54617;&#44060;.pptx" TargetMode="External"/><Relationship Id="rId227" Type="http://schemas.openxmlformats.org/officeDocument/2006/relationships/image" Target="../media/image102.png"/><Relationship Id="rId248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&#50696;&#47112;&#48120;&#50556;49&#51109;.pptx" TargetMode="External"/><Relationship Id="rId129" Type="http://schemas.openxmlformats.org/officeDocument/2006/relationships/image" Target="../media/image53.png"/><Relationship Id="rId54" Type="http://schemas.openxmlformats.org/officeDocument/2006/relationships/hyperlink" Target="&#50696;&#47112;&#48120;&#50556;12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&#50696;&#47112;&#48120;&#50556;34&#51109;.pptx" TargetMode="External"/><Relationship Id="rId140" Type="http://schemas.openxmlformats.org/officeDocument/2006/relationships/hyperlink" Target="../04&#48124;&#49688;&#44592;/&#48124;&#49688;&#44592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25&#50696;&#47112;&#48120;&#50556;&#50528;&#44032;/&#50696;&#47112;&#48120;&#50556;&#50528;&#44032;.pptx" TargetMode="External"/><Relationship Id="rId217" Type="http://schemas.openxmlformats.org/officeDocument/2006/relationships/image" Target="../media/image97.png"/><Relationship Id="rId6" Type="http://schemas.openxmlformats.org/officeDocument/2006/relationships/slide" Target="slide3.xml"/><Relationship Id="rId23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59" Type="http://schemas.openxmlformats.org/officeDocument/2006/relationships/image" Target="../media/image118.png"/><Relationship Id="rId23" Type="http://schemas.openxmlformats.org/officeDocument/2006/relationships/slide" Target="slide18.xml"/><Relationship Id="rId119" Type="http://schemas.openxmlformats.org/officeDocument/2006/relationships/image" Target="../media/image48.png"/><Relationship Id="rId44" Type="http://schemas.openxmlformats.org/officeDocument/2006/relationships/hyperlink" Target="&#50696;&#47112;&#48120;&#50556;07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&#50696;&#47112;&#48120;&#50556;29&#51109;.pptx" TargetMode="External"/><Relationship Id="rId130" Type="http://schemas.openxmlformats.org/officeDocument/2006/relationships/hyperlink" Target="&#50696;&#47112;&#48120;&#50556;51&#51109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20&#51104;&#50616;/&#51104;&#50616;.pptx" TargetMode="External"/><Relationship Id="rId193" Type="http://schemas.openxmlformats.org/officeDocument/2006/relationships/image" Target="../media/image85.png"/><Relationship Id="rId207" Type="http://schemas.openxmlformats.org/officeDocument/2006/relationships/image" Target="../media/image92.png"/><Relationship Id="rId228" Type="http://schemas.openxmlformats.org/officeDocument/2006/relationships/hyperlink" Target="../../&#49888;&#50557;PPT/48%20&#44040;&#46972;&#46356;&#50500;&#49436;/&#44040;&#46972;&#46356;&#50500;&#49436;.pptx" TargetMode="External"/><Relationship Id="rId249" Type="http://schemas.openxmlformats.org/officeDocument/2006/relationships/image" Target="../media/image113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260" Type="http://schemas.openxmlformats.org/officeDocument/2006/relationships/hyperlink" Target="../../&#49888;&#50557;PPT/64%20&#50836;&#54620;&#49340;&#49436;/&#50836;&#54620;&#49340;&#49436;1&#51109;.pptx" TargetMode="External"/><Relationship Id="rId34" Type="http://schemas.openxmlformats.org/officeDocument/2006/relationships/hyperlink" Target="&#50696;&#47112;&#48120;&#50556;0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&#50696;&#47112;&#48120;&#50556;23&#51109;.pptx" TargetMode="External"/><Relationship Id="rId97" Type="http://schemas.openxmlformats.org/officeDocument/2006/relationships/image" Target="../media/image37.png"/><Relationship Id="rId120" Type="http://schemas.openxmlformats.org/officeDocument/2006/relationships/hyperlink" Target="&#50696;&#47112;&#48120;&#50556;43&#51109;.pptx" TargetMode="External"/><Relationship Id="rId141" Type="http://schemas.openxmlformats.org/officeDocument/2006/relationships/image" Target="../media/image59.png"/><Relationship Id="rId7" Type="http://schemas.openxmlformats.org/officeDocument/2006/relationships/slide" Target="slide23.xml"/><Relationship Id="rId162" Type="http://schemas.openxmlformats.org/officeDocument/2006/relationships/hyperlink" Target="../15&#50640;&#49828;&#46972;/&#50640;&#49828;&#46972;.pptx" TargetMode="External"/><Relationship Id="rId183" Type="http://schemas.openxmlformats.org/officeDocument/2006/relationships/image" Target="../media/image80.png"/><Relationship Id="rId218" Type="http://schemas.openxmlformats.org/officeDocument/2006/relationships/hyperlink" Target="../../&#49888;&#50557;PPT/43%20&#50836;&#54620;&#48373;&#51020;/&#50836;&#54620;&#48373;&#51020;.pptx" TargetMode="External"/><Relationship Id="rId239" Type="http://schemas.openxmlformats.org/officeDocument/2006/relationships/image" Target="../media/image108.png"/><Relationship Id="rId250" Type="http://schemas.openxmlformats.org/officeDocument/2006/relationships/hyperlink" Target="../../&#49888;&#50557;PPT/59%20&#50556;&#44256;&#48372;&#49436;/&#50556;&#44256;&#48372;&#49436;.pptx" TargetMode="External"/><Relationship Id="rId24" Type="http://schemas.openxmlformats.org/officeDocument/2006/relationships/slide" Target="slide19.xml"/><Relationship Id="rId45" Type="http://schemas.openxmlformats.org/officeDocument/2006/relationships/image" Target="../media/image11.png"/><Relationship Id="rId66" Type="http://schemas.openxmlformats.org/officeDocument/2006/relationships/hyperlink" Target="&#50696;&#47112;&#48120;&#50556;18&#51109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&#50696;&#47112;&#48120;&#50556;48&#51109;.pptx" TargetMode="External"/><Relationship Id="rId131" Type="http://schemas.openxmlformats.org/officeDocument/2006/relationships/image" Target="../media/image54.png"/><Relationship Id="rId152" Type="http://schemas.openxmlformats.org/officeDocument/2006/relationships/hyperlink" Target="../10&#49324;&#47924;&#50648;&#54616;/&#49324;&#47924;&#50648;&#54616;.pptx" TargetMode="External"/><Relationship Id="rId173" Type="http://schemas.openxmlformats.org/officeDocument/2006/relationships/image" Target="../media/image75.png"/><Relationship Id="rId194" Type="http://schemas.openxmlformats.org/officeDocument/2006/relationships/hyperlink" Target="../31&#50724;&#48148;&#45852;/&#50724;&#48148;&#45852;1&#51109;.pptx" TargetMode="External"/><Relationship Id="rId208" Type="http://schemas.openxmlformats.org/officeDocument/2006/relationships/hyperlink" Target="../38&#49828;&#44032;&#47028;/&#49828;&#44032;&#47028;.pptx" TargetMode="External"/><Relationship Id="rId229" Type="http://schemas.openxmlformats.org/officeDocument/2006/relationships/image" Target="../media/image103.png"/><Relationship Id="rId240" Type="http://schemas.openxmlformats.org/officeDocument/2006/relationships/hyperlink" Target="../../&#49888;&#50557;PPT/54%20&#46356;&#47784;&#45936;&#51204;&#49436;/&#46356;&#47784;&#45936;&#51204;&#49436;.pptx" TargetMode="External"/><Relationship Id="rId261" Type="http://schemas.openxmlformats.org/officeDocument/2006/relationships/image" Target="../media/image119.png"/><Relationship Id="rId14" Type="http://schemas.openxmlformats.org/officeDocument/2006/relationships/slide" Target="slide9.xml"/><Relationship Id="rId35" Type="http://schemas.openxmlformats.org/officeDocument/2006/relationships/image" Target="../media/image6.png"/><Relationship Id="rId56" Type="http://schemas.openxmlformats.org/officeDocument/2006/relationships/hyperlink" Target="&#50696;&#47112;&#48120;&#50556;13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&#50696;&#47112;&#48120;&#50556;36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0696;&#47112;&#48120;&#50556;35&#51109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../05&#49888;&#47749;&#44592;/&#49888;&#47749;&#44592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26&#50640;&#49828;&#44180;/&#50640;&#49828;&#44180;.pptx" TargetMode="External"/><Relationship Id="rId219" Type="http://schemas.openxmlformats.org/officeDocument/2006/relationships/image" Target="../media/image98.png"/><Relationship Id="rId230" Type="http://schemas.openxmlformats.org/officeDocument/2006/relationships/hyperlink" Target="../../&#49888;&#50557;PPT/49%20&#50640;&#48288;&#49548;&#49436;/&#50640;&#48288;&#49548;&#49436;.pptx" TargetMode="External"/><Relationship Id="rId251" Type="http://schemas.openxmlformats.org/officeDocument/2006/relationships/image" Target="../media/image114.png"/><Relationship Id="rId25" Type="http://schemas.openxmlformats.org/officeDocument/2006/relationships/slide" Target="slide20.xml"/><Relationship Id="rId46" Type="http://schemas.openxmlformats.org/officeDocument/2006/relationships/hyperlink" Target="&#50696;&#47112;&#48120;&#50556;08&#51109;.pptx" TargetMode="External"/><Relationship Id="rId67" Type="http://schemas.openxmlformats.org/officeDocument/2006/relationships/image" Target="../media/image22.png"/><Relationship Id="rId88" Type="http://schemas.openxmlformats.org/officeDocument/2006/relationships/hyperlink" Target="&#50696;&#47112;&#48120;&#50556;30&#51109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&#50696;&#47112;&#48120;&#50556;52&#51109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21&#51204;&#46020;&#49436;/&#51204;&#46020;&#49436;.pptx" TargetMode="External"/><Relationship Id="rId195" Type="http://schemas.openxmlformats.org/officeDocument/2006/relationships/image" Target="../media/image86.png"/><Relationship Id="rId209" Type="http://schemas.openxmlformats.org/officeDocument/2006/relationships/image" Target="../media/image93.png"/><Relationship Id="rId220" Type="http://schemas.openxmlformats.org/officeDocument/2006/relationships/hyperlink" Target="../../&#49888;&#50557;PPT/44%20&#49324;&#46020;&#54665;&#51204;/&#49324;&#46020;&#54665;&#51204;.pptx" TargetMode="External"/><Relationship Id="rId241" Type="http://schemas.openxmlformats.org/officeDocument/2006/relationships/image" Target="../media/image109.png"/><Relationship Id="rId15" Type="http://schemas.openxmlformats.org/officeDocument/2006/relationships/slide" Target="slide10.xml"/><Relationship Id="rId36" Type="http://schemas.openxmlformats.org/officeDocument/2006/relationships/hyperlink" Target="&#50696;&#47112;&#48120;&#50556;03&#51109;.pptx" TargetMode="External"/><Relationship Id="rId57" Type="http://schemas.openxmlformats.org/officeDocument/2006/relationships/image" Target="../media/image17.png"/><Relationship Id="rId262" Type="http://schemas.openxmlformats.org/officeDocument/2006/relationships/hyperlink" Target="../../&#49888;&#50557;PPT/65%20&#50976;&#45796;&#49436;/&#50976;&#45796;&#49436;1&#51109;.pptx" TargetMode="External"/><Relationship Id="rId78" Type="http://schemas.openxmlformats.org/officeDocument/2006/relationships/hyperlink" Target="&#50696;&#47112;&#48120;&#50556;24&#51109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&#50696;&#47112;&#48120;&#50556;42&#51109;.pptx" TargetMode="External"/><Relationship Id="rId143" Type="http://schemas.openxmlformats.org/officeDocument/2006/relationships/image" Target="../media/image60.png"/><Relationship Id="rId164" Type="http://schemas.openxmlformats.org/officeDocument/2006/relationships/hyperlink" Target="../16&#45712;&#54756;&#48120;&#50556;/&#45712;&#54756;&#48120;&#50556;.pptx" TargetMode="External"/><Relationship Id="rId185" Type="http://schemas.openxmlformats.org/officeDocument/2006/relationships/image" Target="../media/image81.png"/><Relationship Id="rId9" Type="http://schemas.openxmlformats.org/officeDocument/2006/relationships/slide" Target="slide24.xml"/><Relationship Id="rId210" Type="http://schemas.openxmlformats.org/officeDocument/2006/relationships/hyperlink" Target="../39&#47568;&#46972;&#44592;/&#47568;&#46972;&#44592;.pptx" TargetMode="External"/><Relationship Id="rId26" Type="http://schemas.openxmlformats.org/officeDocument/2006/relationships/slide" Target="slide8.xml"/><Relationship Id="rId231" Type="http://schemas.openxmlformats.org/officeDocument/2006/relationships/image" Target="../media/image104.png"/><Relationship Id="rId252" Type="http://schemas.openxmlformats.org/officeDocument/2006/relationships/hyperlink" Target="../../&#49888;&#50557;PPT/60%20&#48288;&#46300;&#47196;&#51204;&#49436;/&#48288;&#46300;&#47196;&#51204;&#49436;.pptx" TargetMode="External"/><Relationship Id="rId47" Type="http://schemas.openxmlformats.org/officeDocument/2006/relationships/image" Target="../media/image12.png"/><Relationship Id="rId68" Type="http://schemas.openxmlformats.org/officeDocument/2006/relationships/hyperlink" Target="&#50696;&#47112;&#48120;&#50556;19&#51109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&#50696;&#47112;&#48120;&#50556;47&#51109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../12&#50676;&#50773;&#44592;&#54616;/&#50676;&#50773;&#44592;&#54616;.pptx" TargetMode="External"/><Relationship Id="rId175" Type="http://schemas.openxmlformats.org/officeDocument/2006/relationships/image" Target="../media/image76.png"/><Relationship Id="rId196" Type="http://schemas.openxmlformats.org/officeDocument/2006/relationships/hyperlink" Target="../32&#50836;&#45208;/&#50836;&#45208;.pptx" TargetMode="External"/><Relationship Id="rId200" Type="http://schemas.openxmlformats.org/officeDocument/2006/relationships/hyperlink" Target="../34&#45208;&#54996;/&#45208;&#54996;.pptx" TargetMode="External"/><Relationship Id="rId16" Type="http://schemas.openxmlformats.org/officeDocument/2006/relationships/slide" Target="slide11.xml"/><Relationship Id="rId221" Type="http://schemas.openxmlformats.org/officeDocument/2006/relationships/image" Target="../media/image99.png"/><Relationship Id="rId242" Type="http://schemas.openxmlformats.org/officeDocument/2006/relationships/hyperlink" Target="../../&#49888;&#50557;PPT/55%20&#46356;&#47784;&#45936;&#54980;&#49436;/&#46356;&#47784;&#45936;&#54980;&#49436;.pptx" TargetMode="External"/><Relationship Id="rId263" Type="http://schemas.openxmlformats.org/officeDocument/2006/relationships/image" Target="../media/image120.png"/><Relationship Id="rId37" Type="http://schemas.openxmlformats.org/officeDocument/2006/relationships/image" Target="../media/image7.png"/><Relationship Id="rId58" Type="http://schemas.openxmlformats.org/officeDocument/2006/relationships/hyperlink" Target="&#50696;&#47112;&#48120;&#50556;14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&#50696;&#47112;&#48120;&#50556;37&#51109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../06&#50668;&#54840;&#49688;&#50500;/&#50668;&#54840;&#49688;&#50500;.pptx" TargetMode="External"/><Relationship Id="rId90" Type="http://schemas.openxmlformats.org/officeDocument/2006/relationships/hyperlink" Target="&#50696;&#47112;&#48120;&#50556;31&#51109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27&#45796;&#45768;&#50648;/&#45796;&#45768;&#50648;.pptx" TargetMode="External"/><Relationship Id="rId211" Type="http://schemas.openxmlformats.org/officeDocument/2006/relationships/image" Target="../media/image94.png"/><Relationship Id="rId232" Type="http://schemas.openxmlformats.org/officeDocument/2006/relationships/hyperlink" Target="../../&#49888;&#50557;PPT/50%20&#48716;&#47549;&#48372;&#49436;/&#48716;&#47549;&#48372;&#49436;.pptx" TargetMode="External"/><Relationship Id="rId253" Type="http://schemas.openxmlformats.org/officeDocument/2006/relationships/image" Target="../media/image115.png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hyperlink" Target="&#50696;&#47112;&#48120;&#50556;09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../02&#52636;&#50528;&#44413;&#44592;/&#52636;&#50528;&#44413;&#44592;.pptx" TargetMode="External"/><Relationship Id="rId80" Type="http://schemas.openxmlformats.org/officeDocument/2006/relationships/hyperlink" Target="&#50696;&#47112;&#48120;&#50556;25&#51109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22&#50500;&#44032;/&#50500;&#44032;.pptx" TargetMode="External"/><Relationship Id="rId197" Type="http://schemas.openxmlformats.org/officeDocument/2006/relationships/image" Target="../media/image87.png"/><Relationship Id="rId201" Type="http://schemas.openxmlformats.org/officeDocument/2006/relationships/image" Target="../media/image89.png"/><Relationship Id="rId222" Type="http://schemas.openxmlformats.org/officeDocument/2006/relationships/hyperlink" Target="../../&#49888;&#50557;PPT/45%20&#47196;&#47560;&#49436;/&#47196;&#47560;&#49436;.pptx" TargetMode="External"/><Relationship Id="rId243" Type="http://schemas.openxmlformats.org/officeDocument/2006/relationships/image" Target="../media/image110.png"/><Relationship Id="rId264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12.xml"/><Relationship Id="rId38" Type="http://schemas.openxmlformats.org/officeDocument/2006/relationships/hyperlink" Target="&#50696;&#47112;&#48120;&#50556;04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&#50696;&#47112;&#48120;&#50556;41&#51109;.pptx" TargetMode="External"/><Relationship Id="rId70" Type="http://schemas.openxmlformats.org/officeDocument/2006/relationships/hyperlink" Target="&#50696;&#47112;&#48120;&#50556;20&#51109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17&#50640;&#49828;&#45908;/&#50640;&#49828;&#45908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40%20&#47560;&#53468;&#48373;&#51020;/&#47560;&#53468;&#48373;&#51020;.pptx" TargetMode="External"/><Relationship Id="rId233" Type="http://schemas.openxmlformats.org/officeDocument/2006/relationships/image" Target="../media/image105.png"/><Relationship Id="rId254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image" Target="../media/image2.png"/><Relationship Id="rId49" Type="http://schemas.openxmlformats.org/officeDocument/2006/relationships/image" Target="../media/image13.png"/><Relationship Id="rId114" Type="http://schemas.openxmlformats.org/officeDocument/2006/relationships/hyperlink" Target="&#50696;&#47112;&#48120;&#50556;46&#51109;.pptx" TargetMode="External"/><Relationship Id="rId60" Type="http://schemas.openxmlformats.org/officeDocument/2006/relationships/hyperlink" Target="&#50696;&#47112;&#48120;&#50556;15&#51109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../11&#50676;&#50773;&#44592;&#49345;/&#50676;&#50773;&#44592;&#49345;.pptx" TargetMode="External"/><Relationship Id="rId177" Type="http://schemas.openxmlformats.org/officeDocument/2006/relationships/image" Target="../media/image77.png"/><Relationship Id="rId198" Type="http://schemas.openxmlformats.org/officeDocument/2006/relationships/hyperlink" Target="../33&#48120;&#44032;/&#48120;&#44032;.pptx" TargetMode="External"/><Relationship Id="rId202" Type="http://schemas.openxmlformats.org/officeDocument/2006/relationships/hyperlink" Target="../35&#54616;&#48149;&#44397;/&#54616;&#48149;&#44397;.pptx" TargetMode="External"/><Relationship Id="rId223" Type="http://schemas.openxmlformats.org/officeDocument/2006/relationships/image" Target="../media/image100.png"/><Relationship Id="rId244" Type="http://schemas.openxmlformats.org/officeDocument/2006/relationships/hyperlink" Target="../../&#49888;&#50557;PPT/56%20&#46356;&#46020;&#49436;/&#46356;&#46020;&#49436;.pptx" TargetMode="External"/><Relationship Id="rId18" Type="http://schemas.openxmlformats.org/officeDocument/2006/relationships/slide" Target="slide13.xml"/><Relationship Id="rId39" Type="http://schemas.openxmlformats.org/officeDocument/2006/relationships/image" Target="../media/image8.png"/><Relationship Id="rId265" Type="http://schemas.openxmlformats.org/officeDocument/2006/relationships/image" Target="../media/image121.png"/><Relationship Id="rId50" Type="http://schemas.openxmlformats.org/officeDocument/2006/relationships/hyperlink" Target="&#50696;&#47112;&#48120;&#50556;10&#51109;.pptx" TargetMode="External"/><Relationship Id="rId104" Type="http://schemas.openxmlformats.org/officeDocument/2006/relationships/hyperlink" Target="&#50696;&#47112;&#48120;&#50556;38&#51109;.pptx" TargetMode="External"/><Relationship Id="rId125" Type="http://schemas.openxmlformats.org/officeDocument/2006/relationships/image" Target="../media/image51.png"/><Relationship Id="rId146" Type="http://schemas.openxmlformats.org/officeDocument/2006/relationships/hyperlink" Target="../07&#49324;&#49324;&#44592;/&#49324;&#49324;&#44592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28&#54840;&#49464;&#50500;/&#54840;&#49464;&#50500;.pptx" TargetMode="External"/><Relationship Id="rId71" Type="http://schemas.openxmlformats.org/officeDocument/2006/relationships/image" Target="../media/image24.png"/><Relationship Id="rId92" Type="http://schemas.openxmlformats.org/officeDocument/2006/relationships/hyperlink" Target="&#50696;&#47112;&#48120;&#50556;32&#51109;.pptx" TargetMode="External"/><Relationship Id="rId213" Type="http://schemas.openxmlformats.org/officeDocument/2006/relationships/image" Target="../media/image95.png"/><Relationship Id="rId234" Type="http://schemas.openxmlformats.org/officeDocument/2006/relationships/hyperlink" Target="../../&#49888;&#50557;PPT/51%20&#44264;&#47196;&#49352;&#49436;/&#44264;&#47196;&#49352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55" Type="http://schemas.openxmlformats.org/officeDocument/2006/relationships/image" Target="../media/image116.png"/><Relationship Id="rId40" Type="http://schemas.openxmlformats.org/officeDocument/2006/relationships/hyperlink" Target="&#50696;&#47112;&#48120;&#50556;05&#51109;.pptx" TargetMode="External"/><Relationship Id="rId115" Type="http://schemas.openxmlformats.org/officeDocument/2006/relationships/image" Target="../media/image46.png"/><Relationship Id="rId136" Type="http://schemas.openxmlformats.org/officeDocument/2006/relationships/hyperlink" Target="&#52285;&#49464;&#44592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23&#51060;&#49324;&#50556;/&#51060;&#49324;&#50556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&#50696;&#47112;&#48120;&#50556;26&#51109;.pptx" TargetMode="External"/><Relationship Id="rId199" Type="http://schemas.openxmlformats.org/officeDocument/2006/relationships/image" Target="../media/image88.png"/><Relationship Id="rId203" Type="http://schemas.openxmlformats.org/officeDocument/2006/relationships/image" Target="../media/image90.png"/><Relationship Id="rId19" Type="http://schemas.openxmlformats.org/officeDocument/2006/relationships/slide" Target="slide14.xml"/><Relationship Id="rId224" Type="http://schemas.openxmlformats.org/officeDocument/2006/relationships/hyperlink" Target="../../&#49888;&#50557;PPT/46%20&#44256;&#47536;&#46020;&#51204;&#49436;/&#44256;&#47536;&#46020;&#51204;&#49436;.pptx" TargetMode="External"/><Relationship Id="rId245" Type="http://schemas.openxmlformats.org/officeDocument/2006/relationships/image" Target="../media/image111.png"/><Relationship Id="rId266" Type="http://schemas.openxmlformats.org/officeDocument/2006/relationships/image" Target="../media/image137.png"/><Relationship Id="rId30" Type="http://schemas.openxmlformats.org/officeDocument/2006/relationships/hyperlink" Target="&#50696;&#47112;&#48120;&#50556;27&#51109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&#50696;&#47112;&#48120;&#50556;40&#51109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18&#50853;&#44592;/&#50853;&#44592;.pptx" TargetMode="External"/><Relationship Id="rId51" Type="http://schemas.openxmlformats.org/officeDocument/2006/relationships/image" Target="../media/image14.png"/><Relationship Id="rId72" Type="http://schemas.openxmlformats.org/officeDocument/2006/relationships/hyperlink" Target="&#50696;&#47112;&#48120;&#50556;21&#51109;.pptx" TargetMode="External"/><Relationship Id="rId93" Type="http://schemas.openxmlformats.org/officeDocument/2006/relationships/image" Target="../media/image35.png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14" Type="http://schemas.openxmlformats.org/officeDocument/2006/relationships/hyperlink" Target="../../&#49888;&#50557;PPT/41%20&#47560;&#44032;&#48373;&#51020;/&#47560;&#44032;&#48373;&#51020;.pptx" TargetMode="External"/><Relationship Id="rId235" Type="http://schemas.openxmlformats.org/officeDocument/2006/relationships/image" Target="../media/image106.png"/><Relationship Id="rId256" Type="http://schemas.openxmlformats.org/officeDocument/2006/relationships/hyperlink" Target="../../&#49888;&#50557;PPT/62%20&#50836;&#54620;&#51068;&#49436;/&#50836;&#54620;&#51068;&#49436;.pptx" TargetMode="External"/><Relationship Id="rId116" Type="http://schemas.openxmlformats.org/officeDocument/2006/relationships/hyperlink" Target="&#50696;&#47112;&#48120;&#50556;45&#51109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../13&#50669;&#45824;&#49345;/&#50669;&#45824;&#49345;.pptx" TargetMode="External"/><Relationship Id="rId20" Type="http://schemas.openxmlformats.org/officeDocument/2006/relationships/slide" Target="slide15.xml"/><Relationship Id="rId41" Type="http://schemas.openxmlformats.org/officeDocument/2006/relationships/image" Target="../media/image9.png"/><Relationship Id="rId62" Type="http://schemas.openxmlformats.org/officeDocument/2006/relationships/hyperlink" Target="&#50696;&#47112;&#48120;&#50556;16&#51109;.pptx" TargetMode="External"/><Relationship Id="rId83" Type="http://schemas.openxmlformats.org/officeDocument/2006/relationships/image" Target="../media/image30.png"/><Relationship Id="rId179" Type="http://schemas.openxmlformats.org/officeDocument/2006/relationships/image" Target="../media/image78.png"/><Relationship Id="rId190" Type="http://schemas.openxmlformats.org/officeDocument/2006/relationships/hyperlink" Target="../29&#50836;&#50648;/&#50836;&#50648;.pptx" TargetMode="External"/><Relationship Id="rId204" Type="http://schemas.openxmlformats.org/officeDocument/2006/relationships/hyperlink" Target="../36&#49828;&#48148;&#45264;/&#49828;&#48148;&#45264;.pptx" TargetMode="External"/><Relationship Id="rId225" Type="http://schemas.openxmlformats.org/officeDocument/2006/relationships/image" Target="../media/image101.png"/><Relationship Id="rId246" Type="http://schemas.openxmlformats.org/officeDocument/2006/relationships/hyperlink" Target="../../&#49888;&#50557;PPT/57%20&#48716;&#47112;&#47788;&#49436;/&#48716;&#47112;&#47788;&#49436;1&#51109;.pptx" TargetMode="External"/><Relationship Id="rId106" Type="http://schemas.openxmlformats.org/officeDocument/2006/relationships/hyperlink" Target="&#50696;&#47112;&#48120;&#50556;39&#51109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50696;&#47112;&#48120;&#50556;11&#51109;.pptx" TargetMode="External"/><Relationship Id="rId73" Type="http://schemas.openxmlformats.org/officeDocument/2006/relationships/image" Target="../media/image25.png"/><Relationship Id="rId94" Type="http://schemas.openxmlformats.org/officeDocument/2006/relationships/hyperlink" Target="&#50696;&#47112;&#48120;&#50556;33&#51109;.pptx" TargetMode="External"/><Relationship Id="rId148" Type="http://schemas.openxmlformats.org/officeDocument/2006/relationships/hyperlink" Target="../08&#47355;&#44592;/&#47355;&#44592;.pptx" TargetMode="External"/><Relationship Id="rId169" Type="http://schemas.openxmlformats.org/officeDocument/2006/relationships/image" Target="../media/image73.png"/><Relationship Id="rId4" Type="http://schemas.openxmlformats.org/officeDocument/2006/relationships/slide" Target="slide2.xml"/><Relationship Id="rId180" Type="http://schemas.openxmlformats.org/officeDocument/2006/relationships/hyperlink" Target="../24&#50696;&#47112;&#48120;&#50556;/&#50696;&#47112;&#48120;&#50556;.pptx" TargetMode="External"/><Relationship Id="rId215" Type="http://schemas.openxmlformats.org/officeDocument/2006/relationships/image" Target="../media/image96.png"/><Relationship Id="rId23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57" Type="http://schemas.openxmlformats.org/officeDocument/2006/relationships/image" Target="../media/image117.png"/><Relationship Id="rId42" Type="http://schemas.openxmlformats.org/officeDocument/2006/relationships/hyperlink" Target="&#50696;&#47112;&#48120;&#50556;06&#51109;.pptx" TargetMode="External"/><Relationship Id="rId84" Type="http://schemas.openxmlformats.org/officeDocument/2006/relationships/hyperlink" Target="&#50696;&#47112;&#48120;&#50556;28&#51109;.pptx" TargetMode="External"/><Relationship Id="rId138" Type="http://schemas.openxmlformats.org/officeDocument/2006/relationships/hyperlink" Target="../03&#47112;&#50948;&#44592;/&#47112;&#50948;&#44592;.pptx" TargetMode="External"/><Relationship Id="rId191" Type="http://schemas.openxmlformats.org/officeDocument/2006/relationships/image" Target="../media/image84.png"/><Relationship Id="rId205" Type="http://schemas.openxmlformats.org/officeDocument/2006/relationships/image" Target="../media/image91.png"/><Relationship Id="rId247" Type="http://schemas.openxmlformats.org/officeDocument/2006/relationships/image" Target="../media/image112.png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6.xml"/><Relationship Id="rId63" Type="http://schemas.openxmlformats.org/officeDocument/2006/relationships/image" Target="../media/image20.png"/><Relationship Id="rId159" Type="http://schemas.openxmlformats.org/officeDocument/2006/relationships/image" Target="../media/image68.png"/><Relationship Id="rId170" Type="http://schemas.openxmlformats.org/officeDocument/2006/relationships/hyperlink" Target="../19&#49884;&#54200;/&#49884;&#54200;.pptx" TargetMode="External"/><Relationship Id="rId226" Type="http://schemas.openxmlformats.org/officeDocument/2006/relationships/hyperlink" Target="../../&#49888;&#50557;PPT/47%20&#44256;&#47536;&#46020;&#54980;&#49436;/&#44256;&#47536;&#46020;&#54980;&#49436;.pptx" TargetMode="External"/><Relationship Id="rId107" Type="http://schemas.openxmlformats.org/officeDocument/2006/relationships/image" Target="../media/image42.png"/><Relationship Id="rId11" Type="http://schemas.openxmlformats.org/officeDocument/2006/relationships/slide" Target="slide25.xml"/><Relationship Id="rId32" Type="http://schemas.openxmlformats.org/officeDocument/2006/relationships/hyperlink" Target="&#50696;&#47112;&#48120;&#50556;01&#51109;.pptx" TargetMode="External"/><Relationship Id="rId53" Type="http://schemas.openxmlformats.org/officeDocument/2006/relationships/image" Target="../media/image15.png"/><Relationship Id="rId74" Type="http://schemas.openxmlformats.org/officeDocument/2006/relationships/hyperlink" Target="&#50696;&#47112;&#48120;&#50556;22&#51109;.pptx" TargetMode="External"/><Relationship Id="rId128" Type="http://schemas.openxmlformats.org/officeDocument/2006/relationships/hyperlink" Target="&#50696;&#47112;&#48120;&#50556;50&#51109;.pptx" TargetMode="External"/><Relationship Id="rId149" Type="http://schemas.openxmlformats.org/officeDocument/2006/relationships/image" Target="../media/image63.png"/><Relationship Id="rId5" Type="http://schemas.openxmlformats.org/officeDocument/2006/relationships/slide" Target="slide22.xml"/><Relationship Id="rId95" Type="http://schemas.openxmlformats.org/officeDocument/2006/relationships/image" Target="../media/image36.png"/><Relationship Id="rId160" Type="http://schemas.openxmlformats.org/officeDocument/2006/relationships/hyperlink" Target="../14&#50669;&#45824;&#54616;/&#50669;&#45824;&#54616;.pptx" TargetMode="External"/><Relationship Id="rId181" Type="http://schemas.openxmlformats.org/officeDocument/2006/relationships/image" Target="../media/image79.png"/><Relationship Id="rId216" Type="http://schemas.openxmlformats.org/officeDocument/2006/relationships/hyperlink" Target="../../&#49888;&#50557;PPT/42%20&#45572;&#44032;&#48373;&#51020;/&#45572;&#44032;&#48373;&#51020;.pptx" TargetMode="External"/><Relationship Id="rId237" Type="http://schemas.openxmlformats.org/officeDocument/2006/relationships/image" Target="../media/image107.png"/><Relationship Id="rId258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17.xml"/><Relationship Id="rId43" Type="http://schemas.openxmlformats.org/officeDocument/2006/relationships/image" Target="../media/image10.png"/><Relationship Id="rId64" Type="http://schemas.openxmlformats.org/officeDocument/2006/relationships/hyperlink" Target="&#50696;&#47112;&#48120;&#50556;17&#51109;.pptx" TargetMode="External"/><Relationship Id="rId118" Type="http://schemas.openxmlformats.org/officeDocument/2006/relationships/hyperlink" Target="&#50696;&#47112;&#48120;&#50556;44&#51109;.pptx" TargetMode="External"/><Relationship Id="rId139" Type="http://schemas.openxmlformats.org/officeDocument/2006/relationships/image" Target="../media/image58.png"/><Relationship Id="rId85" Type="http://schemas.openxmlformats.org/officeDocument/2006/relationships/image" Target="../media/image31.png"/><Relationship Id="rId150" Type="http://schemas.openxmlformats.org/officeDocument/2006/relationships/hyperlink" Target="../09&#49324;&#47924;&#50648;&#49345;/&#49324;&#47924;&#50648;&#49345;.pptx" TargetMode="External"/><Relationship Id="rId171" Type="http://schemas.openxmlformats.org/officeDocument/2006/relationships/image" Target="../media/image74.png"/><Relationship Id="rId192" Type="http://schemas.openxmlformats.org/officeDocument/2006/relationships/hyperlink" Target="../30&#50500;&#47784;&#49828;/&#50500;&#47784;&#49828;.pptx" TargetMode="External"/><Relationship Id="rId206" Type="http://schemas.openxmlformats.org/officeDocument/2006/relationships/hyperlink" Target="../37&#54617;&#44060;/&#54617;&#44060;.pptx" TargetMode="External"/><Relationship Id="rId227" Type="http://schemas.openxmlformats.org/officeDocument/2006/relationships/image" Target="../media/image102.png"/><Relationship Id="rId248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&#50696;&#47112;&#48120;&#50556;49&#51109;.pptx" TargetMode="External"/><Relationship Id="rId129" Type="http://schemas.openxmlformats.org/officeDocument/2006/relationships/image" Target="../media/image53.png"/><Relationship Id="rId54" Type="http://schemas.openxmlformats.org/officeDocument/2006/relationships/hyperlink" Target="&#50696;&#47112;&#48120;&#50556;12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&#50696;&#47112;&#48120;&#50556;34&#51109;.pptx" TargetMode="External"/><Relationship Id="rId140" Type="http://schemas.openxmlformats.org/officeDocument/2006/relationships/hyperlink" Target="../04&#48124;&#49688;&#44592;/&#48124;&#49688;&#44592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25&#50696;&#47112;&#48120;&#50556;&#50528;&#44032;/&#50696;&#47112;&#48120;&#50556;&#50528;&#44032;.pptx" TargetMode="External"/><Relationship Id="rId217" Type="http://schemas.openxmlformats.org/officeDocument/2006/relationships/image" Target="../media/image97.png"/><Relationship Id="rId6" Type="http://schemas.openxmlformats.org/officeDocument/2006/relationships/slide" Target="slide3.xml"/><Relationship Id="rId23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59" Type="http://schemas.openxmlformats.org/officeDocument/2006/relationships/image" Target="../media/image118.png"/><Relationship Id="rId23" Type="http://schemas.openxmlformats.org/officeDocument/2006/relationships/slide" Target="slide18.xml"/><Relationship Id="rId119" Type="http://schemas.openxmlformats.org/officeDocument/2006/relationships/image" Target="../media/image48.png"/><Relationship Id="rId44" Type="http://schemas.openxmlformats.org/officeDocument/2006/relationships/hyperlink" Target="&#50696;&#47112;&#48120;&#50556;07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&#50696;&#47112;&#48120;&#50556;29&#51109;.pptx" TargetMode="External"/><Relationship Id="rId130" Type="http://schemas.openxmlformats.org/officeDocument/2006/relationships/hyperlink" Target="&#50696;&#47112;&#48120;&#50556;51&#51109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20&#51104;&#50616;/&#51104;&#50616;.pptx" TargetMode="External"/><Relationship Id="rId193" Type="http://schemas.openxmlformats.org/officeDocument/2006/relationships/image" Target="../media/image85.png"/><Relationship Id="rId207" Type="http://schemas.openxmlformats.org/officeDocument/2006/relationships/image" Target="../media/image92.png"/><Relationship Id="rId228" Type="http://schemas.openxmlformats.org/officeDocument/2006/relationships/hyperlink" Target="../../&#49888;&#50557;PPT/48%20&#44040;&#46972;&#46356;&#50500;&#49436;/&#44040;&#46972;&#46356;&#50500;&#49436;.pptx" TargetMode="External"/><Relationship Id="rId249" Type="http://schemas.openxmlformats.org/officeDocument/2006/relationships/image" Target="../media/image113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260" Type="http://schemas.openxmlformats.org/officeDocument/2006/relationships/hyperlink" Target="../../&#49888;&#50557;PPT/64%20&#50836;&#54620;&#49340;&#49436;/&#50836;&#54620;&#49340;&#49436;1&#51109;.pptx" TargetMode="External"/><Relationship Id="rId34" Type="http://schemas.openxmlformats.org/officeDocument/2006/relationships/hyperlink" Target="&#50696;&#47112;&#48120;&#50556;0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&#50696;&#47112;&#48120;&#50556;23&#51109;.pptx" TargetMode="External"/><Relationship Id="rId97" Type="http://schemas.openxmlformats.org/officeDocument/2006/relationships/image" Target="../media/image37.png"/><Relationship Id="rId120" Type="http://schemas.openxmlformats.org/officeDocument/2006/relationships/hyperlink" Target="&#50696;&#47112;&#48120;&#50556;43&#51109;.pptx" TargetMode="External"/><Relationship Id="rId141" Type="http://schemas.openxmlformats.org/officeDocument/2006/relationships/image" Target="../media/image59.png"/><Relationship Id="rId7" Type="http://schemas.openxmlformats.org/officeDocument/2006/relationships/slide" Target="slide23.xml"/><Relationship Id="rId162" Type="http://schemas.openxmlformats.org/officeDocument/2006/relationships/hyperlink" Target="../15&#50640;&#49828;&#46972;/&#50640;&#49828;&#46972;.pptx" TargetMode="External"/><Relationship Id="rId183" Type="http://schemas.openxmlformats.org/officeDocument/2006/relationships/image" Target="../media/image80.png"/><Relationship Id="rId218" Type="http://schemas.openxmlformats.org/officeDocument/2006/relationships/hyperlink" Target="../../&#49888;&#50557;PPT/43%20&#50836;&#54620;&#48373;&#51020;/&#50836;&#54620;&#48373;&#51020;.pptx" TargetMode="External"/><Relationship Id="rId239" Type="http://schemas.openxmlformats.org/officeDocument/2006/relationships/image" Target="../media/image108.png"/><Relationship Id="rId250" Type="http://schemas.openxmlformats.org/officeDocument/2006/relationships/hyperlink" Target="../../&#49888;&#50557;PPT/59%20&#50556;&#44256;&#48372;&#49436;/&#50556;&#44256;&#48372;&#49436;.pptx" TargetMode="External"/><Relationship Id="rId24" Type="http://schemas.openxmlformats.org/officeDocument/2006/relationships/slide" Target="slide19.xml"/><Relationship Id="rId45" Type="http://schemas.openxmlformats.org/officeDocument/2006/relationships/image" Target="../media/image11.png"/><Relationship Id="rId66" Type="http://schemas.openxmlformats.org/officeDocument/2006/relationships/hyperlink" Target="&#50696;&#47112;&#48120;&#50556;18&#51109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&#50696;&#47112;&#48120;&#50556;48&#51109;.pptx" TargetMode="External"/><Relationship Id="rId131" Type="http://schemas.openxmlformats.org/officeDocument/2006/relationships/image" Target="../media/image54.png"/><Relationship Id="rId152" Type="http://schemas.openxmlformats.org/officeDocument/2006/relationships/hyperlink" Target="../10&#49324;&#47924;&#50648;&#54616;/&#49324;&#47924;&#50648;&#54616;.pptx" TargetMode="External"/><Relationship Id="rId173" Type="http://schemas.openxmlformats.org/officeDocument/2006/relationships/image" Target="../media/image75.png"/><Relationship Id="rId194" Type="http://schemas.openxmlformats.org/officeDocument/2006/relationships/hyperlink" Target="../31&#50724;&#48148;&#45852;/&#50724;&#48148;&#45852;1&#51109;.pptx" TargetMode="External"/><Relationship Id="rId208" Type="http://schemas.openxmlformats.org/officeDocument/2006/relationships/hyperlink" Target="../38&#49828;&#44032;&#47028;/&#49828;&#44032;&#47028;.pptx" TargetMode="External"/><Relationship Id="rId229" Type="http://schemas.openxmlformats.org/officeDocument/2006/relationships/image" Target="../media/image103.png"/><Relationship Id="rId240" Type="http://schemas.openxmlformats.org/officeDocument/2006/relationships/hyperlink" Target="../../&#49888;&#50557;PPT/54%20&#46356;&#47784;&#45936;&#51204;&#49436;/&#46356;&#47784;&#45936;&#51204;&#49436;.pptx" TargetMode="External"/><Relationship Id="rId261" Type="http://schemas.openxmlformats.org/officeDocument/2006/relationships/image" Target="../media/image119.png"/><Relationship Id="rId14" Type="http://schemas.openxmlformats.org/officeDocument/2006/relationships/slide" Target="slide9.xml"/><Relationship Id="rId35" Type="http://schemas.openxmlformats.org/officeDocument/2006/relationships/image" Target="../media/image6.png"/><Relationship Id="rId56" Type="http://schemas.openxmlformats.org/officeDocument/2006/relationships/hyperlink" Target="&#50696;&#47112;&#48120;&#50556;13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&#50696;&#47112;&#48120;&#50556;36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0696;&#47112;&#48120;&#50556;35&#51109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../05&#49888;&#47749;&#44592;/&#49888;&#47749;&#44592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26&#50640;&#49828;&#44180;/&#50640;&#49828;&#44180;.pptx" TargetMode="External"/><Relationship Id="rId219" Type="http://schemas.openxmlformats.org/officeDocument/2006/relationships/image" Target="../media/image98.png"/><Relationship Id="rId230" Type="http://schemas.openxmlformats.org/officeDocument/2006/relationships/hyperlink" Target="../../&#49888;&#50557;PPT/49%20&#50640;&#48288;&#49548;&#49436;/&#50640;&#48288;&#49548;&#49436;.pptx" TargetMode="External"/><Relationship Id="rId251" Type="http://schemas.openxmlformats.org/officeDocument/2006/relationships/image" Target="../media/image114.png"/><Relationship Id="rId25" Type="http://schemas.openxmlformats.org/officeDocument/2006/relationships/slide" Target="slide20.xml"/><Relationship Id="rId46" Type="http://schemas.openxmlformats.org/officeDocument/2006/relationships/hyperlink" Target="&#50696;&#47112;&#48120;&#50556;08&#51109;.pptx" TargetMode="External"/><Relationship Id="rId67" Type="http://schemas.openxmlformats.org/officeDocument/2006/relationships/image" Target="../media/image22.png"/><Relationship Id="rId88" Type="http://schemas.openxmlformats.org/officeDocument/2006/relationships/hyperlink" Target="&#50696;&#47112;&#48120;&#50556;30&#51109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&#50696;&#47112;&#48120;&#50556;52&#51109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21&#51204;&#46020;&#49436;/&#51204;&#46020;&#49436;.pptx" TargetMode="External"/><Relationship Id="rId195" Type="http://schemas.openxmlformats.org/officeDocument/2006/relationships/image" Target="../media/image86.png"/><Relationship Id="rId209" Type="http://schemas.openxmlformats.org/officeDocument/2006/relationships/image" Target="../media/image93.png"/><Relationship Id="rId220" Type="http://schemas.openxmlformats.org/officeDocument/2006/relationships/hyperlink" Target="../../&#49888;&#50557;PPT/44%20&#49324;&#46020;&#54665;&#51204;/&#49324;&#46020;&#54665;&#51204;.pptx" TargetMode="External"/><Relationship Id="rId241" Type="http://schemas.openxmlformats.org/officeDocument/2006/relationships/image" Target="../media/image109.png"/><Relationship Id="rId15" Type="http://schemas.openxmlformats.org/officeDocument/2006/relationships/slide" Target="slide10.xml"/><Relationship Id="rId36" Type="http://schemas.openxmlformats.org/officeDocument/2006/relationships/hyperlink" Target="&#50696;&#47112;&#48120;&#50556;03&#51109;.pptx" TargetMode="External"/><Relationship Id="rId57" Type="http://schemas.openxmlformats.org/officeDocument/2006/relationships/image" Target="../media/image17.png"/><Relationship Id="rId262" Type="http://schemas.openxmlformats.org/officeDocument/2006/relationships/hyperlink" Target="../../&#49888;&#50557;PPT/65%20&#50976;&#45796;&#49436;/&#50976;&#45796;&#49436;1&#51109;.pptx" TargetMode="External"/><Relationship Id="rId78" Type="http://schemas.openxmlformats.org/officeDocument/2006/relationships/hyperlink" Target="&#50696;&#47112;&#48120;&#50556;24&#51109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&#50696;&#47112;&#48120;&#50556;42&#51109;.pptx" TargetMode="External"/><Relationship Id="rId143" Type="http://schemas.openxmlformats.org/officeDocument/2006/relationships/image" Target="../media/image60.png"/><Relationship Id="rId164" Type="http://schemas.openxmlformats.org/officeDocument/2006/relationships/hyperlink" Target="../16&#45712;&#54756;&#48120;&#50556;/&#45712;&#54756;&#48120;&#50556;.pptx" TargetMode="External"/><Relationship Id="rId185" Type="http://schemas.openxmlformats.org/officeDocument/2006/relationships/image" Target="../media/image81.png"/><Relationship Id="rId9" Type="http://schemas.openxmlformats.org/officeDocument/2006/relationships/slide" Target="slide24.xml"/><Relationship Id="rId210" Type="http://schemas.openxmlformats.org/officeDocument/2006/relationships/hyperlink" Target="../39&#47568;&#46972;&#44592;/&#47568;&#46972;&#44592;.pptx" TargetMode="External"/><Relationship Id="rId26" Type="http://schemas.openxmlformats.org/officeDocument/2006/relationships/slide" Target="slide8.xml"/><Relationship Id="rId231" Type="http://schemas.openxmlformats.org/officeDocument/2006/relationships/image" Target="../media/image104.png"/><Relationship Id="rId252" Type="http://schemas.openxmlformats.org/officeDocument/2006/relationships/hyperlink" Target="../../&#49888;&#50557;PPT/60%20&#48288;&#46300;&#47196;&#51204;&#49436;/&#48288;&#46300;&#47196;&#51204;&#49436;.pptx" TargetMode="External"/><Relationship Id="rId47" Type="http://schemas.openxmlformats.org/officeDocument/2006/relationships/image" Target="../media/image12.png"/><Relationship Id="rId68" Type="http://schemas.openxmlformats.org/officeDocument/2006/relationships/hyperlink" Target="&#50696;&#47112;&#48120;&#50556;19&#51109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&#50696;&#47112;&#48120;&#50556;47&#51109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../12&#50676;&#50773;&#44592;&#54616;/&#50676;&#50773;&#44592;&#54616;.pptx" TargetMode="External"/><Relationship Id="rId175" Type="http://schemas.openxmlformats.org/officeDocument/2006/relationships/image" Target="../media/image76.png"/><Relationship Id="rId196" Type="http://schemas.openxmlformats.org/officeDocument/2006/relationships/hyperlink" Target="../32&#50836;&#45208;/&#50836;&#45208;.pptx" TargetMode="External"/><Relationship Id="rId200" Type="http://schemas.openxmlformats.org/officeDocument/2006/relationships/hyperlink" Target="../34&#45208;&#54996;/&#45208;&#54996;.pptx" TargetMode="External"/><Relationship Id="rId16" Type="http://schemas.openxmlformats.org/officeDocument/2006/relationships/slide" Target="slide11.xml"/><Relationship Id="rId221" Type="http://schemas.openxmlformats.org/officeDocument/2006/relationships/image" Target="../media/image99.png"/><Relationship Id="rId242" Type="http://schemas.openxmlformats.org/officeDocument/2006/relationships/hyperlink" Target="../../&#49888;&#50557;PPT/55%20&#46356;&#47784;&#45936;&#54980;&#49436;/&#46356;&#47784;&#45936;&#54980;&#49436;.pptx" TargetMode="External"/><Relationship Id="rId263" Type="http://schemas.openxmlformats.org/officeDocument/2006/relationships/image" Target="../media/image120.png"/><Relationship Id="rId37" Type="http://schemas.openxmlformats.org/officeDocument/2006/relationships/image" Target="../media/image7.png"/><Relationship Id="rId58" Type="http://schemas.openxmlformats.org/officeDocument/2006/relationships/hyperlink" Target="&#50696;&#47112;&#48120;&#50556;14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&#50696;&#47112;&#48120;&#50556;37&#51109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../06&#50668;&#54840;&#49688;&#50500;/&#50668;&#54840;&#49688;&#50500;.pptx" TargetMode="External"/><Relationship Id="rId90" Type="http://schemas.openxmlformats.org/officeDocument/2006/relationships/hyperlink" Target="&#50696;&#47112;&#48120;&#50556;31&#51109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27&#45796;&#45768;&#50648;/&#45796;&#45768;&#50648;.pptx" TargetMode="External"/><Relationship Id="rId211" Type="http://schemas.openxmlformats.org/officeDocument/2006/relationships/image" Target="../media/image94.png"/><Relationship Id="rId232" Type="http://schemas.openxmlformats.org/officeDocument/2006/relationships/hyperlink" Target="../../&#49888;&#50557;PPT/50%20&#48716;&#47549;&#48372;&#49436;/&#48716;&#47549;&#48372;&#49436;.pptx" TargetMode="External"/><Relationship Id="rId253" Type="http://schemas.openxmlformats.org/officeDocument/2006/relationships/image" Target="../media/image115.png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hyperlink" Target="&#50696;&#47112;&#48120;&#50556;09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../02&#52636;&#50528;&#44413;&#44592;/&#52636;&#50528;&#44413;&#44592;.pptx" TargetMode="External"/><Relationship Id="rId80" Type="http://schemas.openxmlformats.org/officeDocument/2006/relationships/hyperlink" Target="&#50696;&#47112;&#48120;&#50556;25&#51109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22&#50500;&#44032;/&#50500;&#44032;.pptx" TargetMode="External"/><Relationship Id="rId197" Type="http://schemas.openxmlformats.org/officeDocument/2006/relationships/image" Target="../media/image87.png"/><Relationship Id="rId201" Type="http://schemas.openxmlformats.org/officeDocument/2006/relationships/image" Target="../media/image89.png"/><Relationship Id="rId222" Type="http://schemas.openxmlformats.org/officeDocument/2006/relationships/hyperlink" Target="../../&#49888;&#50557;PPT/45%20&#47196;&#47560;&#49436;/&#47196;&#47560;&#49436;.pptx" TargetMode="External"/><Relationship Id="rId243" Type="http://schemas.openxmlformats.org/officeDocument/2006/relationships/image" Target="../media/image110.png"/><Relationship Id="rId264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12.xml"/><Relationship Id="rId38" Type="http://schemas.openxmlformats.org/officeDocument/2006/relationships/hyperlink" Target="&#50696;&#47112;&#48120;&#50556;04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&#50696;&#47112;&#48120;&#50556;41&#51109;.pptx" TargetMode="External"/><Relationship Id="rId70" Type="http://schemas.openxmlformats.org/officeDocument/2006/relationships/hyperlink" Target="&#50696;&#47112;&#48120;&#50556;20&#51109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17&#50640;&#49828;&#45908;/&#50640;&#49828;&#45908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40%20&#47560;&#53468;&#48373;&#51020;/&#47560;&#53468;&#48373;&#51020;.pptx" TargetMode="External"/><Relationship Id="rId233" Type="http://schemas.openxmlformats.org/officeDocument/2006/relationships/image" Target="../media/image105.png"/><Relationship Id="rId254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image" Target="../media/image2.png"/><Relationship Id="rId49" Type="http://schemas.openxmlformats.org/officeDocument/2006/relationships/image" Target="../media/image13.png"/><Relationship Id="rId114" Type="http://schemas.openxmlformats.org/officeDocument/2006/relationships/hyperlink" Target="&#50696;&#47112;&#48120;&#50556;46&#51109;.pptx" TargetMode="External"/><Relationship Id="rId60" Type="http://schemas.openxmlformats.org/officeDocument/2006/relationships/hyperlink" Target="&#50696;&#47112;&#48120;&#50556;15&#51109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../11&#50676;&#50773;&#44592;&#49345;/&#50676;&#50773;&#44592;&#49345;.pptx" TargetMode="External"/><Relationship Id="rId177" Type="http://schemas.openxmlformats.org/officeDocument/2006/relationships/image" Target="../media/image77.png"/><Relationship Id="rId198" Type="http://schemas.openxmlformats.org/officeDocument/2006/relationships/hyperlink" Target="../33&#48120;&#44032;/&#48120;&#44032;.pptx" TargetMode="External"/><Relationship Id="rId202" Type="http://schemas.openxmlformats.org/officeDocument/2006/relationships/hyperlink" Target="../35&#54616;&#48149;&#44397;/&#54616;&#48149;&#44397;.pptx" TargetMode="External"/><Relationship Id="rId223" Type="http://schemas.openxmlformats.org/officeDocument/2006/relationships/image" Target="../media/image100.png"/><Relationship Id="rId244" Type="http://schemas.openxmlformats.org/officeDocument/2006/relationships/hyperlink" Target="../../&#49888;&#50557;PPT/56%20&#46356;&#46020;&#49436;/&#46356;&#46020;&#49436;.pptx" TargetMode="External"/><Relationship Id="rId18" Type="http://schemas.openxmlformats.org/officeDocument/2006/relationships/slide" Target="slide13.xml"/><Relationship Id="rId39" Type="http://schemas.openxmlformats.org/officeDocument/2006/relationships/image" Target="../media/image8.png"/><Relationship Id="rId265" Type="http://schemas.openxmlformats.org/officeDocument/2006/relationships/image" Target="../media/image121.png"/><Relationship Id="rId50" Type="http://schemas.openxmlformats.org/officeDocument/2006/relationships/hyperlink" Target="&#50696;&#47112;&#48120;&#50556;10&#51109;.pptx" TargetMode="External"/><Relationship Id="rId104" Type="http://schemas.openxmlformats.org/officeDocument/2006/relationships/hyperlink" Target="&#50696;&#47112;&#48120;&#50556;38&#51109;.pptx" TargetMode="External"/><Relationship Id="rId125" Type="http://schemas.openxmlformats.org/officeDocument/2006/relationships/image" Target="../media/image51.png"/><Relationship Id="rId146" Type="http://schemas.openxmlformats.org/officeDocument/2006/relationships/hyperlink" Target="../07&#49324;&#49324;&#44592;/&#49324;&#49324;&#44592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28&#54840;&#49464;&#50500;/&#54840;&#49464;&#50500;.pptx" TargetMode="External"/><Relationship Id="rId71" Type="http://schemas.openxmlformats.org/officeDocument/2006/relationships/image" Target="../media/image24.png"/><Relationship Id="rId92" Type="http://schemas.openxmlformats.org/officeDocument/2006/relationships/hyperlink" Target="&#50696;&#47112;&#48120;&#50556;32&#51109;.pptx" TargetMode="External"/><Relationship Id="rId213" Type="http://schemas.openxmlformats.org/officeDocument/2006/relationships/image" Target="../media/image95.png"/><Relationship Id="rId234" Type="http://schemas.openxmlformats.org/officeDocument/2006/relationships/hyperlink" Target="../../&#49888;&#50557;PPT/51%20&#44264;&#47196;&#49352;&#49436;/&#44264;&#47196;&#49352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55" Type="http://schemas.openxmlformats.org/officeDocument/2006/relationships/image" Target="../media/image116.png"/><Relationship Id="rId40" Type="http://schemas.openxmlformats.org/officeDocument/2006/relationships/hyperlink" Target="&#50696;&#47112;&#48120;&#50556;05&#51109;.pptx" TargetMode="External"/><Relationship Id="rId115" Type="http://schemas.openxmlformats.org/officeDocument/2006/relationships/image" Target="../media/image46.png"/><Relationship Id="rId136" Type="http://schemas.openxmlformats.org/officeDocument/2006/relationships/hyperlink" Target="&#52285;&#49464;&#44592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23&#51060;&#49324;&#50556;/&#51060;&#49324;&#50556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&#50696;&#47112;&#48120;&#50556;26&#51109;.pptx" TargetMode="External"/><Relationship Id="rId199" Type="http://schemas.openxmlformats.org/officeDocument/2006/relationships/image" Target="../media/image88.png"/><Relationship Id="rId203" Type="http://schemas.openxmlformats.org/officeDocument/2006/relationships/image" Target="../media/image90.png"/><Relationship Id="rId19" Type="http://schemas.openxmlformats.org/officeDocument/2006/relationships/slide" Target="slide14.xml"/><Relationship Id="rId224" Type="http://schemas.openxmlformats.org/officeDocument/2006/relationships/hyperlink" Target="../../&#49888;&#50557;PPT/46%20&#44256;&#47536;&#46020;&#51204;&#49436;/&#44256;&#47536;&#46020;&#51204;&#49436;.pptx" TargetMode="External"/><Relationship Id="rId245" Type="http://schemas.openxmlformats.org/officeDocument/2006/relationships/image" Target="../media/image111.png"/><Relationship Id="rId266" Type="http://schemas.openxmlformats.org/officeDocument/2006/relationships/image" Target="../media/image138.png"/><Relationship Id="rId30" Type="http://schemas.openxmlformats.org/officeDocument/2006/relationships/hyperlink" Target="&#50696;&#47112;&#48120;&#50556;27&#51109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&#50696;&#47112;&#48120;&#50556;40&#51109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18&#50853;&#44592;/&#50853;&#44592;.pptx" TargetMode="External"/><Relationship Id="rId51" Type="http://schemas.openxmlformats.org/officeDocument/2006/relationships/image" Target="../media/image14.png"/><Relationship Id="rId72" Type="http://schemas.openxmlformats.org/officeDocument/2006/relationships/hyperlink" Target="&#50696;&#47112;&#48120;&#50556;21&#51109;.pptx" TargetMode="External"/><Relationship Id="rId93" Type="http://schemas.openxmlformats.org/officeDocument/2006/relationships/image" Target="../media/image35.png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14" Type="http://schemas.openxmlformats.org/officeDocument/2006/relationships/hyperlink" Target="../../&#49888;&#50557;PPT/41%20&#47560;&#44032;&#48373;&#51020;/&#47560;&#44032;&#48373;&#51020;.pptx" TargetMode="External"/><Relationship Id="rId235" Type="http://schemas.openxmlformats.org/officeDocument/2006/relationships/image" Target="../media/image106.png"/><Relationship Id="rId256" Type="http://schemas.openxmlformats.org/officeDocument/2006/relationships/hyperlink" Target="../../&#49888;&#50557;PPT/62%20&#50836;&#54620;&#51068;&#49436;/&#50836;&#54620;&#51068;&#49436;.pptx" TargetMode="External"/><Relationship Id="rId116" Type="http://schemas.openxmlformats.org/officeDocument/2006/relationships/hyperlink" Target="&#50696;&#47112;&#48120;&#50556;45&#51109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../13&#50669;&#45824;&#49345;/&#50669;&#45824;&#49345;.pptx" TargetMode="External"/><Relationship Id="rId20" Type="http://schemas.openxmlformats.org/officeDocument/2006/relationships/slide" Target="slide15.xml"/><Relationship Id="rId41" Type="http://schemas.openxmlformats.org/officeDocument/2006/relationships/image" Target="../media/image9.png"/><Relationship Id="rId62" Type="http://schemas.openxmlformats.org/officeDocument/2006/relationships/hyperlink" Target="&#50696;&#47112;&#48120;&#50556;16&#51109;.pptx" TargetMode="External"/><Relationship Id="rId83" Type="http://schemas.openxmlformats.org/officeDocument/2006/relationships/image" Target="../media/image30.png"/><Relationship Id="rId179" Type="http://schemas.openxmlformats.org/officeDocument/2006/relationships/image" Target="../media/image78.png"/><Relationship Id="rId190" Type="http://schemas.openxmlformats.org/officeDocument/2006/relationships/hyperlink" Target="../29&#50836;&#50648;/&#50836;&#50648;.pptx" TargetMode="External"/><Relationship Id="rId204" Type="http://schemas.openxmlformats.org/officeDocument/2006/relationships/hyperlink" Target="../36&#49828;&#48148;&#45264;/&#49828;&#48148;&#45264;.pptx" TargetMode="External"/><Relationship Id="rId225" Type="http://schemas.openxmlformats.org/officeDocument/2006/relationships/image" Target="../media/image101.png"/><Relationship Id="rId246" Type="http://schemas.openxmlformats.org/officeDocument/2006/relationships/hyperlink" Target="../../&#49888;&#50557;PPT/57%20&#48716;&#47112;&#47788;&#49436;/&#48716;&#47112;&#47788;&#49436;1&#51109;.pptx" TargetMode="External"/><Relationship Id="rId106" Type="http://schemas.openxmlformats.org/officeDocument/2006/relationships/hyperlink" Target="&#50696;&#47112;&#48120;&#50556;39&#51109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50696;&#47112;&#48120;&#50556;11&#51109;.pptx" TargetMode="External"/><Relationship Id="rId73" Type="http://schemas.openxmlformats.org/officeDocument/2006/relationships/image" Target="../media/image25.png"/><Relationship Id="rId94" Type="http://schemas.openxmlformats.org/officeDocument/2006/relationships/hyperlink" Target="&#50696;&#47112;&#48120;&#50556;33&#51109;.pptx" TargetMode="External"/><Relationship Id="rId148" Type="http://schemas.openxmlformats.org/officeDocument/2006/relationships/hyperlink" Target="../08&#47355;&#44592;/&#47355;&#44592;.pptx" TargetMode="External"/><Relationship Id="rId169" Type="http://schemas.openxmlformats.org/officeDocument/2006/relationships/image" Target="../media/image73.png"/><Relationship Id="rId4" Type="http://schemas.openxmlformats.org/officeDocument/2006/relationships/slide" Target="slide2.xml"/><Relationship Id="rId180" Type="http://schemas.openxmlformats.org/officeDocument/2006/relationships/hyperlink" Target="../24&#50696;&#47112;&#48120;&#50556;/&#50696;&#47112;&#48120;&#50556;.pptx" TargetMode="External"/><Relationship Id="rId215" Type="http://schemas.openxmlformats.org/officeDocument/2006/relationships/image" Target="../media/image96.png"/><Relationship Id="rId23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57" Type="http://schemas.openxmlformats.org/officeDocument/2006/relationships/image" Target="../media/image117.png"/><Relationship Id="rId42" Type="http://schemas.openxmlformats.org/officeDocument/2006/relationships/hyperlink" Target="&#50696;&#47112;&#48120;&#50556;06&#51109;.pptx" TargetMode="External"/><Relationship Id="rId84" Type="http://schemas.openxmlformats.org/officeDocument/2006/relationships/hyperlink" Target="&#50696;&#47112;&#48120;&#50556;28&#51109;.pptx" TargetMode="External"/><Relationship Id="rId138" Type="http://schemas.openxmlformats.org/officeDocument/2006/relationships/hyperlink" Target="../03&#47112;&#50948;&#44592;/&#47112;&#50948;&#44592;.pptx" TargetMode="External"/><Relationship Id="rId191" Type="http://schemas.openxmlformats.org/officeDocument/2006/relationships/image" Target="../media/image84.png"/><Relationship Id="rId205" Type="http://schemas.openxmlformats.org/officeDocument/2006/relationships/image" Target="../media/image91.png"/><Relationship Id="rId247" Type="http://schemas.openxmlformats.org/officeDocument/2006/relationships/image" Target="../media/image112.png"/></Relationships>
</file>

<file path=ppt/slides/_rels/slide1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6.xml"/><Relationship Id="rId63" Type="http://schemas.openxmlformats.org/officeDocument/2006/relationships/image" Target="../media/image20.png"/><Relationship Id="rId159" Type="http://schemas.openxmlformats.org/officeDocument/2006/relationships/image" Target="../media/image68.png"/><Relationship Id="rId170" Type="http://schemas.openxmlformats.org/officeDocument/2006/relationships/hyperlink" Target="../19&#49884;&#54200;/&#49884;&#54200;.pptx" TargetMode="External"/><Relationship Id="rId226" Type="http://schemas.openxmlformats.org/officeDocument/2006/relationships/hyperlink" Target="../../&#49888;&#50557;PPT/47%20&#44256;&#47536;&#46020;&#54980;&#49436;/&#44256;&#47536;&#46020;&#54980;&#49436;.pptx" TargetMode="External"/><Relationship Id="rId107" Type="http://schemas.openxmlformats.org/officeDocument/2006/relationships/image" Target="../media/image42.png"/><Relationship Id="rId11" Type="http://schemas.openxmlformats.org/officeDocument/2006/relationships/slide" Target="slide25.xml"/><Relationship Id="rId32" Type="http://schemas.openxmlformats.org/officeDocument/2006/relationships/hyperlink" Target="&#50696;&#47112;&#48120;&#50556;01&#51109;.pptx" TargetMode="External"/><Relationship Id="rId53" Type="http://schemas.openxmlformats.org/officeDocument/2006/relationships/image" Target="../media/image15.png"/><Relationship Id="rId74" Type="http://schemas.openxmlformats.org/officeDocument/2006/relationships/hyperlink" Target="&#50696;&#47112;&#48120;&#50556;22&#51109;.pptx" TargetMode="External"/><Relationship Id="rId128" Type="http://schemas.openxmlformats.org/officeDocument/2006/relationships/hyperlink" Target="&#50696;&#47112;&#48120;&#50556;50&#51109;.pptx" TargetMode="External"/><Relationship Id="rId149" Type="http://schemas.openxmlformats.org/officeDocument/2006/relationships/image" Target="../media/image63.png"/><Relationship Id="rId5" Type="http://schemas.openxmlformats.org/officeDocument/2006/relationships/slide" Target="slide22.xml"/><Relationship Id="rId95" Type="http://schemas.openxmlformats.org/officeDocument/2006/relationships/image" Target="../media/image36.png"/><Relationship Id="rId160" Type="http://schemas.openxmlformats.org/officeDocument/2006/relationships/hyperlink" Target="../14&#50669;&#45824;&#54616;/&#50669;&#45824;&#54616;.pptx" TargetMode="External"/><Relationship Id="rId181" Type="http://schemas.openxmlformats.org/officeDocument/2006/relationships/image" Target="../media/image79.png"/><Relationship Id="rId216" Type="http://schemas.openxmlformats.org/officeDocument/2006/relationships/hyperlink" Target="../../&#49888;&#50557;PPT/42%20&#45572;&#44032;&#48373;&#51020;/&#45572;&#44032;&#48373;&#51020;.pptx" TargetMode="External"/><Relationship Id="rId237" Type="http://schemas.openxmlformats.org/officeDocument/2006/relationships/image" Target="../media/image107.png"/><Relationship Id="rId258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17.xml"/><Relationship Id="rId43" Type="http://schemas.openxmlformats.org/officeDocument/2006/relationships/image" Target="../media/image10.png"/><Relationship Id="rId64" Type="http://schemas.openxmlformats.org/officeDocument/2006/relationships/hyperlink" Target="&#50696;&#47112;&#48120;&#50556;17&#51109;.pptx" TargetMode="External"/><Relationship Id="rId118" Type="http://schemas.openxmlformats.org/officeDocument/2006/relationships/hyperlink" Target="&#50696;&#47112;&#48120;&#50556;44&#51109;.pptx" TargetMode="External"/><Relationship Id="rId139" Type="http://schemas.openxmlformats.org/officeDocument/2006/relationships/image" Target="../media/image58.png"/><Relationship Id="rId85" Type="http://schemas.openxmlformats.org/officeDocument/2006/relationships/image" Target="../media/image31.png"/><Relationship Id="rId150" Type="http://schemas.openxmlformats.org/officeDocument/2006/relationships/hyperlink" Target="../09&#49324;&#47924;&#50648;&#49345;/&#49324;&#47924;&#50648;&#49345;.pptx" TargetMode="External"/><Relationship Id="rId171" Type="http://schemas.openxmlformats.org/officeDocument/2006/relationships/image" Target="../media/image74.png"/><Relationship Id="rId192" Type="http://schemas.openxmlformats.org/officeDocument/2006/relationships/hyperlink" Target="../30&#50500;&#47784;&#49828;/&#50500;&#47784;&#49828;.pptx" TargetMode="External"/><Relationship Id="rId206" Type="http://schemas.openxmlformats.org/officeDocument/2006/relationships/hyperlink" Target="../37&#54617;&#44060;/&#54617;&#44060;.pptx" TargetMode="External"/><Relationship Id="rId227" Type="http://schemas.openxmlformats.org/officeDocument/2006/relationships/image" Target="../media/image102.png"/><Relationship Id="rId248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&#50696;&#47112;&#48120;&#50556;49&#51109;.pptx" TargetMode="External"/><Relationship Id="rId129" Type="http://schemas.openxmlformats.org/officeDocument/2006/relationships/image" Target="../media/image53.png"/><Relationship Id="rId54" Type="http://schemas.openxmlformats.org/officeDocument/2006/relationships/hyperlink" Target="&#50696;&#47112;&#48120;&#50556;12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&#50696;&#47112;&#48120;&#50556;34&#51109;.pptx" TargetMode="External"/><Relationship Id="rId140" Type="http://schemas.openxmlformats.org/officeDocument/2006/relationships/hyperlink" Target="../04&#48124;&#49688;&#44592;/&#48124;&#49688;&#44592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25&#50696;&#47112;&#48120;&#50556;&#50528;&#44032;/&#50696;&#47112;&#48120;&#50556;&#50528;&#44032;.pptx" TargetMode="External"/><Relationship Id="rId217" Type="http://schemas.openxmlformats.org/officeDocument/2006/relationships/image" Target="../media/image97.png"/><Relationship Id="rId6" Type="http://schemas.openxmlformats.org/officeDocument/2006/relationships/slide" Target="slide3.xml"/><Relationship Id="rId23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59" Type="http://schemas.openxmlformats.org/officeDocument/2006/relationships/image" Target="../media/image118.png"/><Relationship Id="rId23" Type="http://schemas.openxmlformats.org/officeDocument/2006/relationships/slide" Target="slide18.xml"/><Relationship Id="rId119" Type="http://schemas.openxmlformats.org/officeDocument/2006/relationships/image" Target="../media/image48.png"/><Relationship Id="rId44" Type="http://schemas.openxmlformats.org/officeDocument/2006/relationships/hyperlink" Target="&#50696;&#47112;&#48120;&#50556;07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&#50696;&#47112;&#48120;&#50556;29&#51109;.pptx" TargetMode="External"/><Relationship Id="rId130" Type="http://schemas.openxmlformats.org/officeDocument/2006/relationships/hyperlink" Target="&#50696;&#47112;&#48120;&#50556;51&#51109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20&#51104;&#50616;/&#51104;&#50616;.pptx" TargetMode="External"/><Relationship Id="rId193" Type="http://schemas.openxmlformats.org/officeDocument/2006/relationships/image" Target="../media/image85.png"/><Relationship Id="rId207" Type="http://schemas.openxmlformats.org/officeDocument/2006/relationships/image" Target="../media/image92.png"/><Relationship Id="rId228" Type="http://schemas.openxmlformats.org/officeDocument/2006/relationships/hyperlink" Target="../../&#49888;&#50557;PPT/48%20&#44040;&#46972;&#46356;&#50500;&#49436;/&#44040;&#46972;&#46356;&#50500;&#49436;.pptx" TargetMode="External"/><Relationship Id="rId249" Type="http://schemas.openxmlformats.org/officeDocument/2006/relationships/image" Target="../media/image113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260" Type="http://schemas.openxmlformats.org/officeDocument/2006/relationships/hyperlink" Target="../../&#49888;&#50557;PPT/64%20&#50836;&#54620;&#49340;&#49436;/&#50836;&#54620;&#49340;&#49436;1&#51109;.pptx" TargetMode="External"/><Relationship Id="rId34" Type="http://schemas.openxmlformats.org/officeDocument/2006/relationships/hyperlink" Target="&#50696;&#47112;&#48120;&#50556;0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&#50696;&#47112;&#48120;&#50556;23&#51109;.pptx" TargetMode="External"/><Relationship Id="rId97" Type="http://schemas.openxmlformats.org/officeDocument/2006/relationships/image" Target="../media/image37.png"/><Relationship Id="rId120" Type="http://schemas.openxmlformats.org/officeDocument/2006/relationships/hyperlink" Target="&#50696;&#47112;&#48120;&#50556;43&#51109;.pptx" TargetMode="External"/><Relationship Id="rId141" Type="http://schemas.openxmlformats.org/officeDocument/2006/relationships/image" Target="../media/image59.png"/><Relationship Id="rId7" Type="http://schemas.openxmlformats.org/officeDocument/2006/relationships/slide" Target="slide23.xml"/><Relationship Id="rId162" Type="http://schemas.openxmlformats.org/officeDocument/2006/relationships/hyperlink" Target="../15&#50640;&#49828;&#46972;/&#50640;&#49828;&#46972;.pptx" TargetMode="External"/><Relationship Id="rId183" Type="http://schemas.openxmlformats.org/officeDocument/2006/relationships/image" Target="../media/image80.png"/><Relationship Id="rId218" Type="http://schemas.openxmlformats.org/officeDocument/2006/relationships/hyperlink" Target="../../&#49888;&#50557;PPT/43%20&#50836;&#54620;&#48373;&#51020;/&#50836;&#54620;&#48373;&#51020;.pptx" TargetMode="External"/><Relationship Id="rId239" Type="http://schemas.openxmlformats.org/officeDocument/2006/relationships/image" Target="../media/image108.png"/><Relationship Id="rId250" Type="http://schemas.openxmlformats.org/officeDocument/2006/relationships/hyperlink" Target="../../&#49888;&#50557;PPT/59%20&#50556;&#44256;&#48372;&#49436;/&#50556;&#44256;&#48372;&#49436;.pptx" TargetMode="External"/><Relationship Id="rId24" Type="http://schemas.openxmlformats.org/officeDocument/2006/relationships/slide" Target="slide19.xml"/><Relationship Id="rId45" Type="http://schemas.openxmlformats.org/officeDocument/2006/relationships/image" Target="../media/image11.png"/><Relationship Id="rId66" Type="http://schemas.openxmlformats.org/officeDocument/2006/relationships/hyperlink" Target="&#50696;&#47112;&#48120;&#50556;18&#51109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&#50696;&#47112;&#48120;&#50556;48&#51109;.pptx" TargetMode="External"/><Relationship Id="rId131" Type="http://schemas.openxmlformats.org/officeDocument/2006/relationships/image" Target="../media/image54.png"/><Relationship Id="rId152" Type="http://schemas.openxmlformats.org/officeDocument/2006/relationships/hyperlink" Target="../10&#49324;&#47924;&#50648;&#54616;/&#49324;&#47924;&#50648;&#54616;.pptx" TargetMode="External"/><Relationship Id="rId173" Type="http://schemas.openxmlformats.org/officeDocument/2006/relationships/image" Target="../media/image75.png"/><Relationship Id="rId194" Type="http://schemas.openxmlformats.org/officeDocument/2006/relationships/hyperlink" Target="../31&#50724;&#48148;&#45852;/&#50724;&#48148;&#45852;1&#51109;.pptx" TargetMode="External"/><Relationship Id="rId208" Type="http://schemas.openxmlformats.org/officeDocument/2006/relationships/hyperlink" Target="../38&#49828;&#44032;&#47028;/&#49828;&#44032;&#47028;.pptx" TargetMode="External"/><Relationship Id="rId229" Type="http://schemas.openxmlformats.org/officeDocument/2006/relationships/image" Target="../media/image103.png"/><Relationship Id="rId240" Type="http://schemas.openxmlformats.org/officeDocument/2006/relationships/hyperlink" Target="../../&#49888;&#50557;PPT/54%20&#46356;&#47784;&#45936;&#51204;&#49436;/&#46356;&#47784;&#45936;&#51204;&#49436;.pptx" TargetMode="External"/><Relationship Id="rId261" Type="http://schemas.openxmlformats.org/officeDocument/2006/relationships/image" Target="../media/image119.png"/><Relationship Id="rId14" Type="http://schemas.openxmlformats.org/officeDocument/2006/relationships/slide" Target="slide9.xml"/><Relationship Id="rId35" Type="http://schemas.openxmlformats.org/officeDocument/2006/relationships/image" Target="../media/image6.png"/><Relationship Id="rId56" Type="http://schemas.openxmlformats.org/officeDocument/2006/relationships/hyperlink" Target="&#50696;&#47112;&#48120;&#50556;13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&#50696;&#47112;&#48120;&#50556;36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0696;&#47112;&#48120;&#50556;35&#51109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../05&#49888;&#47749;&#44592;/&#49888;&#47749;&#44592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26&#50640;&#49828;&#44180;/&#50640;&#49828;&#44180;.pptx" TargetMode="External"/><Relationship Id="rId219" Type="http://schemas.openxmlformats.org/officeDocument/2006/relationships/image" Target="../media/image98.png"/><Relationship Id="rId230" Type="http://schemas.openxmlformats.org/officeDocument/2006/relationships/hyperlink" Target="../../&#49888;&#50557;PPT/49%20&#50640;&#48288;&#49548;&#49436;/&#50640;&#48288;&#49548;&#49436;.pptx" TargetMode="External"/><Relationship Id="rId251" Type="http://schemas.openxmlformats.org/officeDocument/2006/relationships/image" Target="../media/image114.png"/><Relationship Id="rId25" Type="http://schemas.openxmlformats.org/officeDocument/2006/relationships/slide" Target="slide20.xml"/><Relationship Id="rId46" Type="http://schemas.openxmlformats.org/officeDocument/2006/relationships/hyperlink" Target="&#50696;&#47112;&#48120;&#50556;08&#51109;.pptx" TargetMode="External"/><Relationship Id="rId67" Type="http://schemas.openxmlformats.org/officeDocument/2006/relationships/image" Target="../media/image22.png"/><Relationship Id="rId88" Type="http://schemas.openxmlformats.org/officeDocument/2006/relationships/hyperlink" Target="&#50696;&#47112;&#48120;&#50556;30&#51109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&#50696;&#47112;&#48120;&#50556;52&#51109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21&#51204;&#46020;&#49436;/&#51204;&#46020;&#49436;.pptx" TargetMode="External"/><Relationship Id="rId195" Type="http://schemas.openxmlformats.org/officeDocument/2006/relationships/image" Target="../media/image86.png"/><Relationship Id="rId209" Type="http://schemas.openxmlformats.org/officeDocument/2006/relationships/image" Target="../media/image93.png"/><Relationship Id="rId220" Type="http://schemas.openxmlformats.org/officeDocument/2006/relationships/hyperlink" Target="../../&#49888;&#50557;PPT/44%20&#49324;&#46020;&#54665;&#51204;/&#49324;&#46020;&#54665;&#51204;.pptx" TargetMode="External"/><Relationship Id="rId241" Type="http://schemas.openxmlformats.org/officeDocument/2006/relationships/image" Target="../media/image109.png"/><Relationship Id="rId15" Type="http://schemas.openxmlformats.org/officeDocument/2006/relationships/slide" Target="slide10.xml"/><Relationship Id="rId36" Type="http://schemas.openxmlformats.org/officeDocument/2006/relationships/hyperlink" Target="&#50696;&#47112;&#48120;&#50556;03&#51109;.pptx" TargetMode="External"/><Relationship Id="rId57" Type="http://schemas.openxmlformats.org/officeDocument/2006/relationships/image" Target="../media/image17.png"/><Relationship Id="rId262" Type="http://schemas.openxmlformats.org/officeDocument/2006/relationships/hyperlink" Target="../../&#49888;&#50557;PPT/65%20&#50976;&#45796;&#49436;/&#50976;&#45796;&#49436;1&#51109;.pptx" TargetMode="External"/><Relationship Id="rId78" Type="http://schemas.openxmlformats.org/officeDocument/2006/relationships/hyperlink" Target="&#50696;&#47112;&#48120;&#50556;24&#51109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&#50696;&#47112;&#48120;&#50556;42&#51109;.pptx" TargetMode="External"/><Relationship Id="rId143" Type="http://schemas.openxmlformats.org/officeDocument/2006/relationships/image" Target="../media/image60.png"/><Relationship Id="rId164" Type="http://schemas.openxmlformats.org/officeDocument/2006/relationships/hyperlink" Target="../16&#45712;&#54756;&#48120;&#50556;/&#45712;&#54756;&#48120;&#50556;.pptx" TargetMode="External"/><Relationship Id="rId185" Type="http://schemas.openxmlformats.org/officeDocument/2006/relationships/image" Target="../media/image81.png"/><Relationship Id="rId9" Type="http://schemas.openxmlformats.org/officeDocument/2006/relationships/slide" Target="slide24.xml"/><Relationship Id="rId210" Type="http://schemas.openxmlformats.org/officeDocument/2006/relationships/hyperlink" Target="../39&#47568;&#46972;&#44592;/&#47568;&#46972;&#44592;.pptx" TargetMode="External"/><Relationship Id="rId26" Type="http://schemas.openxmlformats.org/officeDocument/2006/relationships/slide" Target="slide8.xml"/><Relationship Id="rId231" Type="http://schemas.openxmlformats.org/officeDocument/2006/relationships/image" Target="../media/image104.png"/><Relationship Id="rId252" Type="http://schemas.openxmlformats.org/officeDocument/2006/relationships/hyperlink" Target="../../&#49888;&#50557;PPT/60%20&#48288;&#46300;&#47196;&#51204;&#49436;/&#48288;&#46300;&#47196;&#51204;&#49436;.pptx" TargetMode="External"/><Relationship Id="rId47" Type="http://schemas.openxmlformats.org/officeDocument/2006/relationships/image" Target="../media/image12.png"/><Relationship Id="rId68" Type="http://schemas.openxmlformats.org/officeDocument/2006/relationships/hyperlink" Target="&#50696;&#47112;&#48120;&#50556;19&#51109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&#50696;&#47112;&#48120;&#50556;47&#51109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../12&#50676;&#50773;&#44592;&#54616;/&#50676;&#50773;&#44592;&#54616;.pptx" TargetMode="External"/><Relationship Id="rId175" Type="http://schemas.openxmlformats.org/officeDocument/2006/relationships/image" Target="../media/image76.png"/><Relationship Id="rId196" Type="http://schemas.openxmlformats.org/officeDocument/2006/relationships/hyperlink" Target="../32&#50836;&#45208;/&#50836;&#45208;.pptx" TargetMode="External"/><Relationship Id="rId200" Type="http://schemas.openxmlformats.org/officeDocument/2006/relationships/hyperlink" Target="../34&#45208;&#54996;/&#45208;&#54996;.pptx" TargetMode="External"/><Relationship Id="rId16" Type="http://schemas.openxmlformats.org/officeDocument/2006/relationships/slide" Target="slide11.xml"/><Relationship Id="rId221" Type="http://schemas.openxmlformats.org/officeDocument/2006/relationships/image" Target="../media/image99.png"/><Relationship Id="rId242" Type="http://schemas.openxmlformats.org/officeDocument/2006/relationships/hyperlink" Target="../../&#49888;&#50557;PPT/55%20&#46356;&#47784;&#45936;&#54980;&#49436;/&#46356;&#47784;&#45936;&#54980;&#49436;.pptx" TargetMode="External"/><Relationship Id="rId263" Type="http://schemas.openxmlformats.org/officeDocument/2006/relationships/image" Target="../media/image120.png"/><Relationship Id="rId37" Type="http://schemas.openxmlformats.org/officeDocument/2006/relationships/image" Target="../media/image7.png"/><Relationship Id="rId58" Type="http://schemas.openxmlformats.org/officeDocument/2006/relationships/hyperlink" Target="&#50696;&#47112;&#48120;&#50556;14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&#50696;&#47112;&#48120;&#50556;37&#51109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../06&#50668;&#54840;&#49688;&#50500;/&#50668;&#54840;&#49688;&#50500;.pptx" TargetMode="External"/><Relationship Id="rId90" Type="http://schemas.openxmlformats.org/officeDocument/2006/relationships/hyperlink" Target="&#50696;&#47112;&#48120;&#50556;31&#51109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27&#45796;&#45768;&#50648;/&#45796;&#45768;&#50648;.pptx" TargetMode="External"/><Relationship Id="rId211" Type="http://schemas.openxmlformats.org/officeDocument/2006/relationships/image" Target="../media/image94.png"/><Relationship Id="rId232" Type="http://schemas.openxmlformats.org/officeDocument/2006/relationships/hyperlink" Target="../../&#49888;&#50557;PPT/50%20&#48716;&#47549;&#48372;&#49436;/&#48716;&#47549;&#48372;&#49436;.pptx" TargetMode="External"/><Relationship Id="rId253" Type="http://schemas.openxmlformats.org/officeDocument/2006/relationships/image" Target="../media/image115.png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hyperlink" Target="&#50696;&#47112;&#48120;&#50556;09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../02&#52636;&#50528;&#44413;&#44592;/&#52636;&#50528;&#44413;&#44592;.pptx" TargetMode="External"/><Relationship Id="rId80" Type="http://schemas.openxmlformats.org/officeDocument/2006/relationships/hyperlink" Target="&#50696;&#47112;&#48120;&#50556;25&#51109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22&#50500;&#44032;/&#50500;&#44032;.pptx" TargetMode="External"/><Relationship Id="rId197" Type="http://schemas.openxmlformats.org/officeDocument/2006/relationships/image" Target="../media/image87.png"/><Relationship Id="rId201" Type="http://schemas.openxmlformats.org/officeDocument/2006/relationships/image" Target="../media/image89.png"/><Relationship Id="rId222" Type="http://schemas.openxmlformats.org/officeDocument/2006/relationships/hyperlink" Target="../../&#49888;&#50557;PPT/45%20&#47196;&#47560;&#49436;/&#47196;&#47560;&#49436;.pptx" TargetMode="External"/><Relationship Id="rId243" Type="http://schemas.openxmlformats.org/officeDocument/2006/relationships/image" Target="../media/image110.png"/><Relationship Id="rId264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12.xml"/><Relationship Id="rId38" Type="http://schemas.openxmlformats.org/officeDocument/2006/relationships/hyperlink" Target="&#50696;&#47112;&#48120;&#50556;04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&#50696;&#47112;&#48120;&#50556;41&#51109;.pptx" TargetMode="External"/><Relationship Id="rId70" Type="http://schemas.openxmlformats.org/officeDocument/2006/relationships/hyperlink" Target="&#50696;&#47112;&#48120;&#50556;20&#51109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17&#50640;&#49828;&#45908;/&#50640;&#49828;&#45908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40%20&#47560;&#53468;&#48373;&#51020;/&#47560;&#53468;&#48373;&#51020;.pptx" TargetMode="External"/><Relationship Id="rId233" Type="http://schemas.openxmlformats.org/officeDocument/2006/relationships/image" Target="../media/image105.png"/><Relationship Id="rId254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image" Target="../media/image2.png"/><Relationship Id="rId49" Type="http://schemas.openxmlformats.org/officeDocument/2006/relationships/image" Target="../media/image13.png"/><Relationship Id="rId114" Type="http://schemas.openxmlformats.org/officeDocument/2006/relationships/hyperlink" Target="&#50696;&#47112;&#48120;&#50556;46&#51109;.pptx" TargetMode="External"/><Relationship Id="rId60" Type="http://schemas.openxmlformats.org/officeDocument/2006/relationships/hyperlink" Target="&#50696;&#47112;&#48120;&#50556;15&#51109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../11&#50676;&#50773;&#44592;&#49345;/&#50676;&#50773;&#44592;&#49345;.pptx" TargetMode="External"/><Relationship Id="rId177" Type="http://schemas.openxmlformats.org/officeDocument/2006/relationships/image" Target="../media/image77.png"/><Relationship Id="rId198" Type="http://schemas.openxmlformats.org/officeDocument/2006/relationships/hyperlink" Target="../33&#48120;&#44032;/&#48120;&#44032;.pptx" TargetMode="External"/><Relationship Id="rId202" Type="http://schemas.openxmlformats.org/officeDocument/2006/relationships/hyperlink" Target="../35&#54616;&#48149;&#44397;/&#54616;&#48149;&#44397;.pptx" TargetMode="External"/><Relationship Id="rId223" Type="http://schemas.openxmlformats.org/officeDocument/2006/relationships/image" Target="../media/image100.png"/><Relationship Id="rId244" Type="http://schemas.openxmlformats.org/officeDocument/2006/relationships/hyperlink" Target="../../&#49888;&#50557;PPT/56%20&#46356;&#46020;&#49436;/&#46356;&#46020;&#49436;.pptx" TargetMode="External"/><Relationship Id="rId18" Type="http://schemas.openxmlformats.org/officeDocument/2006/relationships/slide" Target="slide13.xml"/><Relationship Id="rId39" Type="http://schemas.openxmlformats.org/officeDocument/2006/relationships/image" Target="../media/image8.png"/><Relationship Id="rId265" Type="http://schemas.openxmlformats.org/officeDocument/2006/relationships/image" Target="../media/image121.png"/><Relationship Id="rId50" Type="http://schemas.openxmlformats.org/officeDocument/2006/relationships/hyperlink" Target="&#50696;&#47112;&#48120;&#50556;10&#51109;.pptx" TargetMode="External"/><Relationship Id="rId104" Type="http://schemas.openxmlformats.org/officeDocument/2006/relationships/hyperlink" Target="&#50696;&#47112;&#48120;&#50556;38&#51109;.pptx" TargetMode="External"/><Relationship Id="rId125" Type="http://schemas.openxmlformats.org/officeDocument/2006/relationships/image" Target="../media/image51.png"/><Relationship Id="rId146" Type="http://schemas.openxmlformats.org/officeDocument/2006/relationships/hyperlink" Target="../07&#49324;&#49324;&#44592;/&#49324;&#49324;&#44592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28&#54840;&#49464;&#50500;/&#54840;&#49464;&#50500;.pptx" TargetMode="External"/><Relationship Id="rId71" Type="http://schemas.openxmlformats.org/officeDocument/2006/relationships/image" Target="../media/image24.png"/><Relationship Id="rId92" Type="http://schemas.openxmlformats.org/officeDocument/2006/relationships/hyperlink" Target="&#50696;&#47112;&#48120;&#50556;32&#51109;.pptx" TargetMode="External"/><Relationship Id="rId213" Type="http://schemas.openxmlformats.org/officeDocument/2006/relationships/image" Target="../media/image95.png"/><Relationship Id="rId234" Type="http://schemas.openxmlformats.org/officeDocument/2006/relationships/hyperlink" Target="../../&#49888;&#50557;PPT/51%20&#44264;&#47196;&#49352;&#49436;/&#44264;&#47196;&#49352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55" Type="http://schemas.openxmlformats.org/officeDocument/2006/relationships/image" Target="../media/image116.png"/><Relationship Id="rId40" Type="http://schemas.openxmlformats.org/officeDocument/2006/relationships/hyperlink" Target="&#50696;&#47112;&#48120;&#50556;05&#51109;.pptx" TargetMode="External"/><Relationship Id="rId115" Type="http://schemas.openxmlformats.org/officeDocument/2006/relationships/image" Target="../media/image46.png"/><Relationship Id="rId136" Type="http://schemas.openxmlformats.org/officeDocument/2006/relationships/hyperlink" Target="&#52285;&#49464;&#44592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23&#51060;&#49324;&#50556;/&#51060;&#49324;&#50556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&#50696;&#47112;&#48120;&#50556;26&#51109;.pptx" TargetMode="External"/><Relationship Id="rId199" Type="http://schemas.openxmlformats.org/officeDocument/2006/relationships/image" Target="../media/image88.png"/><Relationship Id="rId203" Type="http://schemas.openxmlformats.org/officeDocument/2006/relationships/image" Target="../media/image90.png"/><Relationship Id="rId19" Type="http://schemas.openxmlformats.org/officeDocument/2006/relationships/slide" Target="slide14.xml"/><Relationship Id="rId224" Type="http://schemas.openxmlformats.org/officeDocument/2006/relationships/hyperlink" Target="../../&#49888;&#50557;PPT/46%20&#44256;&#47536;&#46020;&#51204;&#49436;/&#44256;&#47536;&#46020;&#51204;&#49436;.pptx" TargetMode="External"/><Relationship Id="rId245" Type="http://schemas.openxmlformats.org/officeDocument/2006/relationships/image" Target="../media/image111.png"/><Relationship Id="rId266" Type="http://schemas.openxmlformats.org/officeDocument/2006/relationships/image" Target="../media/image139.png"/><Relationship Id="rId30" Type="http://schemas.openxmlformats.org/officeDocument/2006/relationships/hyperlink" Target="&#50696;&#47112;&#48120;&#50556;27&#51109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&#50696;&#47112;&#48120;&#50556;40&#51109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18&#50853;&#44592;/&#50853;&#44592;.pptx" TargetMode="External"/><Relationship Id="rId51" Type="http://schemas.openxmlformats.org/officeDocument/2006/relationships/image" Target="../media/image14.png"/><Relationship Id="rId72" Type="http://schemas.openxmlformats.org/officeDocument/2006/relationships/hyperlink" Target="&#50696;&#47112;&#48120;&#50556;21&#51109;.pptx" TargetMode="External"/><Relationship Id="rId93" Type="http://schemas.openxmlformats.org/officeDocument/2006/relationships/image" Target="../media/image35.png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14" Type="http://schemas.openxmlformats.org/officeDocument/2006/relationships/hyperlink" Target="../../&#49888;&#50557;PPT/41%20&#47560;&#44032;&#48373;&#51020;/&#47560;&#44032;&#48373;&#51020;.pptx" TargetMode="External"/><Relationship Id="rId235" Type="http://schemas.openxmlformats.org/officeDocument/2006/relationships/image" Target="../media/image106.png"/><Relationship Id="rId256" Type="http://schemas.openxmlformats.org/officeDocument/2006/relationships/hyperlink" Target="../../&#49888;&#50557;PPT/62%20&#50836;&#54620;&#51068;&#49436;/&#50836;&#54620;&#51068;&#49436;.pptx" TargetMode="External"/><Relationship Id="rId116" Type="http://schemas.openxmlformats.org/officeDocument/2006/relationships/hyperlink" Target="&#50696;&#47112;&#48120;&#50556;45&#51109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../13&#50669;&#45824;&#49345;/&#50669;&#45824;&#49345;.pptx" TargetMode="External"/><Relationship Id="rId20" Type="http://schemas.openxmlformats.org/officeDocument/2006/relationships/slide" Target="slide15.xml"/><Relationship Id="rId41" Type="http://schemas.openxmlformats.org/officeDocument/2006/relationships/image" Target="../media/image9.png"/><Relationship Id="rId62" Type="http://schemas.openxmlformats.org/officeDocument/2006/relationships/hyperlink" Target="&#50696;&#47112;&#48120;&#50556;16&#51109;.pptx" TargetMode="External"/><Relationship Id="rId83" Type="http://schemas.openxmlformats.org/officeDocument/2006/relationships/image" Target="../media/image30.png"/><Relationship Id="rId179" Type="http://schemas.openxmlformats.org/officeDocument/2006/relationships/image" Target="../media/image78.png"/><Relationship Id="rId190" Type="http://schemas.openxmlformats.org/officeDocument/2006/relationships/hyperlink" Target="../29&#50836;&#50648;/&#50836;&#50648;.pptx" TargetMode="External"/><Relationship Id="rId204" Type="http://schemas.openxmlformats.org/officeDocument/2006/relationships/hyperlink" Target="../36&#49828;&#48148;&#45264;/&#49828;&#48148;&#45264;.pptx" TargetMode="External"/><Relationship Id="rId225" Type="http://schemas.openxmlformats.org/officeDocument/2006/relationships/image" Target="../media/image101.png"/><Relationship Id="rId246" Type="http://schemas.openxmlformats.org/officeDocument/2006/relationships/hyperlink" Target="../../&#49888;&#50557;PPT/57%20&#48716;&#47112;&#47788;&#49436;/&#48716;&#47112;&#47788;&#49436;1&#51109;.pptx" TargetMode="External"/><Relationship Id="rId106" Type="http://schemas.openxmlformats.org/officeDocument/2006/relationships/hyperlink" Target="&#50696;&#47112;&#48120;&#50556;39&#51109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50696;&#47112;&#48120;&#50556;11&#51109;.pptx" TargetMode="External"/><Relationship Id="rId73" Type="http://schemas.openxmlformats.org/officeDocument/2006/relationships/image" Target="../media/image25.png"/><Relationship Id="rId94" Type="http://schemas.openxmlformats.org/officeDocument/2006/relationships/hyperlink" Target="&#50696;&#47112;&#48120;&#50556;33&#51109;.pptx" TargetMode="External"/><Relationship Id="rId148" Type="http://schemas.openxmlformats.org/officeDocument/2006/relationships/hyperlink" Target="../08&#47355;&#44592;/&#47355;&#44592;.pptx" TargetMode="External"/><Relationship Id="rId169" Type="http://schemas.openxmlformats.org/officeDocument/2006/relationships/image" Target="../media/image73.png"/><Relationship Id="rId4" Type="http://schemas.openxmlformats.org/officeDocument/2006/relationships/slide" Target="slide2.xml"/><Relationship Id="rId180" Type="http://schemas.openxmlformats.org/officeDocument/2006/relationships/hyperlink" Target="../24&#50696;&#47112;&#48120;&#50556;/&#50696;&#47112;&#48120;&#50556;.pptx" TargetMode="External"/><Relationship Id="rId215" Type="http://schemas.openxmlformats.org/officeDocument/2006/relationships/image" Target="../media/image96.png"/><Relationship Id="rId23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57" Type="http://schemas.openxmlformats.org/officeDocument/2006/relationships/image" Target="../media/image117.png"/><Relationship Id="rId42" Type="http://schemas.openxmlformats.org/officeDocument/2006/relationships/hyperlink" Target="&#50696;&#47112;&#48120;&#50556;06&#51109;.pptx" TargetMode="External"/><Relationship Id="rId84" Type="http://schemas.openxmlformats.org/officeDocument/2006/relationships/hyperlink" Target="&#50696;&#47112;&#48120;&#50556;28&#51109;.pptx" TargetMode="External"/><Relationship Id="rId138" Type="http://schemas.openxmlformats.org/officeDocument/2006/relationships/hyperlink" Target="../03&#47112;&#50948;&#44592;/&#47112;&#50948;&#44592;.pptx" TargetMode="External"/><Relationship Id="rId191" Type="http://schemas.openxmlformats.org/officeDocument/2006/relationships/image" Target="../media/image84.png"/><Relationship Id="rId205" Type="http://schemas.openxmlformats.org/officeDocument/2006/relationships/image" Target="../media/image91.png"/><Relationship Id="rId247" Type="http://schemas.openxmlformats.org/officeDocument/2006/relationships/image" Target="../media/image112.png"/></Relationships>
</file>

<file path=ppt/slides/_rels/slide1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6.xml"/><Relationship Id="rId63" Type="http://schemas.openxmlformats.org/officeDocument/2006/relationships/image" Target="../media/image20.png"/><Relationship Id="rId159" Type="http://schemas.openxmlformats.org/officeDocument/2006/relationships/image" Target="../media/image68.png"/><Relationship Id="rId170" Type="http://schemas.openxmlformats.org/officeDocument/2006/relationships/hyperlink" Target="../19&#49884;&#54200;/&#49884;&#54200;.pptx" TargetMode="External"/><Relationship Id="rId226" Type="http://schemas.openxmlformats.org/officeDocument/2006/relationships/hyperlink" Target="../../&#49888;&#50557;PPT/47%20&#44256;&#47536;&#46020;&#54980;&#49436;/&#44256;&#47536;&#46020;&#54980;&#49436;.pptx" TargetMode="External"/><Relationship Id="rId107" Type="http://schemas.openxmlformats.org/officeDocument/2006/relationships/image" Target="../media/image42.png"/><Relationship Id="rId11" Type="http://schemas.openxmlformats.org/officeDocument/2006/relationships/slide" Target="slide25.xml"/><Relationship Id="rId32" Type="http://schemas.openxmlformats.org/officeDocument/2006/relationships/hyperlink" Target="&#50696;&#47112;&#48120;&#50556;01&#51109;.pptx" TargetMode="External"/><Relationship Id="rId53" Type="http://schemas.openxmlformats.org/officeDocument/2006/relationships/image" Target="../media/image15.png"/><Relationship Id="rId74" Type="http://schemas.openxmlformats.org/officeDocument/2006/relationships/hyperlink" Target="&#50696;&#47112;&#48120;&#50556;22&#51109;.pptx" TargetMode="External"/><Relationship Id="rId128" Type="http://schemas.openxmlformats.org/officeDocument/2006/relationships/hyperlink" Target="&#50696;&#47112;&#48120;&#50556;50&#51109;.pptx" TargetMode="External"/><Relationship Id="rId149" Type="http://schemas.openxmlformats.org/officeDocument/2006/relationships/image" Target="../media/image63.png"/><Relationship Id="rId5" Type="http://schemas.openxmlformats.org/officeDocument/2006/relationships/slide" Target="slide22.xml"/><Relationship Id="rId95" Type="http://schemas.openxmlformats.org/officeDocument/2006/relationships/image" Target="../media/image36.png"/><Relationship Id="rId160" Type="http://schemas.openxmlformats.org/officeDocument/2006/relationships/hyperlink" Target="../14&#50669;&#45824;&#54616;/&#50669;&#45824;&#54616;.pptx" TargetMode="External"/><Relationship Id="rId181" Type="http://schemas.openxmlformats.org/officeDocument/2006/relationships/image" Target="../media/image79.png"/><Relationship Id="rId216" Type="http://schemas.openxmlformats.org/officeDocument/2006/relationships/hyperlink" Target="../../&#49888;&#50557;PPT/42%20&#45572;&#44032;&#48373;&#51020;/&#45572;&#44032;&#48373;&#51020;.pptx" TargetMode="External"/><Relationship Id="rId237" Type="http://schemas.openxmlformats.org/officeDocument/2006/relationships/image" Target="../media/image107.png"/><Relationship Id="rId258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17.xml"/><Relationship Id="rId43" Type="http://schemas.openxmlformats.org/officeDocument/2006/relationships/image" Target="../media/image10.png"/><Relationship Id="rId64" Type="http://schemas.openxmlformats.org/officeDocument/2006/relationships/hyperlink" Target="&#50696;&#47112;&#48120;&#50556;17&#51109;.pptx" TargetMode="External"/><Relationship Id="rId118" Type="http://schemas.openxmlformats.org/officeDocument/2006/relationships/hyperlink" Target="&#50696;&#47112;&#48120;&#50556;44&#51109;.pptx" TargetMode="External"/><Relationship Id="rId139" Type="http://schemas.openxmlformats.org/officeDocument/2006/relationships/image" Target="../media/image58.png"/><Relationship Id="rId85" Type="http://schemas.openxmlformats.org/officeDocument/2006/relationships/image" Target="../media/image31.png"/><Relationship Id="rId150" Type="http://schemas.openxmlformats.org/officeDocument/2006/relationships/hyperlink" Target="../09&#49324;&#47924;&#50648;&#49345;/&#49324;&#47924;&#50648;&#49345;.pptx" TargetMode="External"/><Relationship Id="rId171" Type="http://schemas.openxmlformats.org/officeDocument/2006/relationships/image" Target="../media/image74.png"/><Relationship Id="rId192" Type="http://schemas.openxmlformats.org/officeDocument/2006/relationships/hyperlink" Target="../30&#50500;&#47784;&#49828;/&#50500;&#47784;&#49828;.pptx" TargetMode="External"/><Relationship Id="rId206" Type="http://schemas.openxmlformats.org/officeDocument/2006/relationships/hyperlink" Target="../37&#54617;&#44060;/&#54617;&#44060;.pptx" TargetMode="External"/><Relationship Id="rId227" Type="http://schemas.openxmlformats.org/officeDocument/2006/relationships/image" Target="../media/image102.png"/><Relationship Id="rId248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&#50696;&#47112;&#48120;&#50556;49&#51109;.pptx" TargetMode="External"/><Relationship Id="rId129" Type="http://schemas.openxmlformats.org/officeDocument/2006/relationships/image" Target="../media/image53.png"/><Relationship Id="rId54" Type="http://schemas.openxmlformats.org/officeDocument/2006/relationships/hyperlink" Target="&#50696;&#47112;&#48120;&#50556;12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&#50696;&#47112;&#48120;&#50556;34&#51109;.pptx" TargetMode="External"/><Relationship Id="rId140" Type="http://schemas.openxmlformats.org/officeDocument/2006/relationships/hyperlink" Target="../04&#48124;&#49688;&#44592;/&#48124;&#49688;&#44592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25&#50696;&#47112;&#48120;&#50556;&#50528;&#44032;/&#50696;&#47112;&#48120;&#50556;&#50528;&#44032;.pptx" TargetMode="External"/><Relationship Id="rId217" Type="http://schemas.openxmlformats.org/officeDocument/2006/relationships/image" Target="../media/image97.png"/><Relationship Id="rId6" Type="http://schemas.openxmlformats.org/officeDocument/2006/relationships/slide" Target="slide3.xml"/><Relationship Id="rId23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59" Type="http://schemas.openxmlformats.org/officeDocument/2006/relationships/image" Target="../media/image118.png"/><Relationship Id="rId23" Type="http://schemas.openxmlformats.org/officeDocument/2006/relationships/slide" Target="slide18.xml"/><Relationship Id="rId119" Type="http://schemas.openxmlformats.org/officeDocument/2006/relationships/image" Target="../media/image48.png"/><Relationship Id="rId44" Type="http://schemas.openxmlformats.org/officeDocument/2006/relationships/hyperlink" Target="&#50696;&#47112;&#48120;&#50556;07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&#50696;&#47112;&#48120;&#50556;29&#51109;.pptx" TargetMode="External"/><Relationship Id="rId130" Type="http://schemas.openxmlformats.org/officeDocument/2006/relationships/hyperlink" Target="&#50696;&#47112;&#48120;&#50556;51&#51109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20&#51104;&#50616;/&#51104;&#50616;.pptx" TargetMode="External"/><Relationship Id="rId193" Type="http://schemas.openxmlformats.org/officeDocument/2006/relationships/image" Target="../media/image85.png"/><Relationship Id="rId207" Type="http://schemas.openxmlformats.org/officeDocument/2006/relationships/image" Target="../media/image92.png"/><Relationship Id="rId228" Type="http://schemas.openxmlformats.org/officeDocument/2006/relationships/hyperlink" Target="../../&#49888;&#50557;PPT/48%20&#44040;&#46972;&#46356;&#50500;&#49436;/&#44040;&#46972;&#46356;&#50500;&#49436;.pptx" TargetMode="External"/><Relationship Id="rId249" Type="http://schemas.openxmlformats.org/officeDocument/2006/relationships/image" Target="../media/image113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260" Type="http://schemas.openxmlformats.org/officeDocument/2006/relationships/hyperlink" Target="../../&#49888;&#50557;PPT/64%20&#50836;&#54620;&#49340;&#49436;/&#50836;&#54620;&#49340;&#49436;1&#51109;.pptx" TargetMode="External"/><Relationship Id="rId34" Type="http://schemas.openxmlformats.org/officeDocument/2006/relationships/hyperlink" Target="&#50696;&#47112;&#48120;&#50556;0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&#50696;&#47112;&#48120;&#50556;23&#51109;.pptx" TargetMode="External"/><Relationship Id="rId97" Type="http://schemas.openxmlformats.org/officeDocument/2006/relationships/image" Target="../media/image37.png"/><Relationship Id="rId120" Type="http://schemas.openxmlformats.org/officeDocument/2006/relationships/hyperlink" Target="&#50696;&#47112;&#48120;&#50556;43&#51109;.pptx" TargetMode="External"/><Relationship Id="rId141" Type="http://schemas.openxmlformats.org/officeDocument/2006/relationships/image" Target="../media/image59.png"/><Relationship Id="rId7" Type="http://schemas.openxmlformats.org/officeDocument/2006/relationships/slide" Target="slide23.xml"/><Relationship Id="rId162" Type="http://schemas.openxmlformats.org/officeDocument/2006/relationships/hyperlink" Target="../15&#50640;&#49828;&#46972;/&#50640;&#49828;&#46972;.pptx" TargetMode="External"/><Relationship Id="rId183" Type="http://schemas.openxmlformats.org/officeDocument/2006/relationships/image" Target="../media/image80.png"/><Relationship Id="rId218" Type="http://schemas.openxmlformats.org/officeDocument/2006/relationships/hyperlink" Target="../../&#49888;&#50557;PPT/43%20&#50836;&#54620;&#48373;&#51020;/&#50836;&#54620;&#48373;&#51020;.pptx" TargetMode="External"/><Relationship Id="rId239" Type="http://schemas.openxmlformats.org/officeDocument/2006/relationships/image" Target="../media/image108.png"/><Relationship Id="rId250" Type="http://schemas.openxmlformats.org/officeDocument/2006/relationships/hyperlink" Target="../../&#49888;&#50557;PPT/59%20&#50556;&#44256;&#48372;&#49436;/&#50556;&#44256;&#48372;&#49436;.pptx" TargetMode="External"/><Relationship Id="rId24" Type="http://schemas.openxmlformats.org/officeDocument/2006/relationships/slide" Target="slide19.xml"/><Relationship Id="rId45" Type="http://schemas.openxmlformats.org/officeDocument/2006/relationships/image" Target="../media/image11.png"/><Relationship Id="rId66" Type="http://schemas.openxmlformats.org/officeDocument/2006/relationships/hyperlink" Target="&#50696;&#47112;&#48120;&#50556;18&#51109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&#50696;&#47112;&#48120;&#50556;48&#51109;.pptx" TargetMode="External"/><Relationship Id="rId131" Type="http://schemas.openxmlformats.org/officeDocument/2006/relationships/image" Target="../media/image54.png"/><Relationship Id="rId152" Type="http://schemas.openxmlformats.org/officeDocument/2006/relationships/hyperlink" Target="../10&#49324;&#47924;&#50648;&#54616;/&#49324;&#47924;&#50648;&#54616;.pptx" TargetMode="External"/><Relationship Id="rId173" Type="http://schemas.openxmlformats.org/officeDocument/2006/relationships/image" Target="../media/image75.png"/><Relationship Id="rId194" Type="http://schemas.openxmlformats.org/officeDocument/2006/relationships/hyperlink" Target="../31&#50724;&#48148;&#45852;/&#50724;&#48148;&#45852;1&#51109;.pptx" TargetMode="External"/><Relationship Id="rId208" Type="http://schemas.openxmlformats.org/officeDocument/2006/relationships/hyperlink" Target="../38&#49828;&#44032;&#47028;/&#49828;&#44032;&#47028;.pptx" TargetMode="External"/><Relationship Id="rId229" Type="http://schemas.openxmlformats.org/officeDocument/2006/relationships/image" Target="../media/image103.png"/><Relationship Id="rId240" Type="http://schemas.openxmlformats.org/officeDocument/2006/relationships/hyperlink" Target="../../&#49888;&#50557;PPT/54%20&#46356;&#47784;&#45936;&#51204;&#49436;/&#46356;&#47784;&#45936;&#51204;&#49436;.pptx" TargetMode="External"/><Relationship Id="rId261" Type="http://schemas.openxmlformats.org/officeDocument/2006/relationships/image" Target="../media/image119.png"/><Relationship Id="rId14" Type="http://schemas.openxmlformats.org/officeDocument/2006/relationships/slide" Target="slide9.xml"/><Relationship Id="rId35" Type="http://schemas.openxmlformats.org/officeDocument/2006/relationships/image" Target="../media/image6.png"/><Relationship Id="rId56" Type="http://schemas.openxmlformats.org/officeDocument/2006/relationships/hyperlink" Target="&#50696;&#47112;&#48120;&#50556;13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&#50696;&#47112;&#48120;&#50556;36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0696;&#47112;&#48120;&#50556;35&#51109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../05&#49888;&#47749;&#44592;/&#49888;&#47749;&#44592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26&#50640;&#49828;&#44180;/&#50640;&#49828;&#44180;.pptx" TargetMode="External"/><Relationship Id="rId219" Type="http://schemas.openxmlformats.org/officeDocument/2006/relationships/image" Target="../media/image98.png"/><Relationship Id="rId230" Type="http://schemas.openxmlformats.org/officeDocument/2006/relationships/hyperlink" Target="../../&#49888;&#50557;PPT/49%20&#50640;&#48288;&#49548;&#49436;/&#50640;&#48288;&#49548;&#49436;.pptx" TargetMode="External"/><Relationship Id="rId251" Type="http://schemas.openxmlformats.org/officeDocument/2006/relationships/image" Target="../media/image114.png"/><Relationship Id="rId25" Type="http://schemas.openxmlformats.org/officeDocument/2006/relationships/slide" Target="slide20.xml"/><Relationship Id="rId46" Type="http://schemas.openxmlformats.org/officeDocument/2006/relationships/hyperlink" Target="&#50696;&#47112;&#48120;&#50556;08&#51109;.pptx" TargetMode="External"/><Relationship Id="rId67" Type="http://schemas.openxmlformats.org/officeDocument/2006/relationships/image" Target="../media/image22.png"/><Relationship Id="rId88" Type="http://schemas.openxmlformats.org/officeDocument/2006/relationships/hyperlink" Target="&#50696;&#47112;&#48120;&#50556;30&#51109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&#50696;&#47112;&#48120;&#50556;52&#51109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21&#51204;&#46020;&#49436;/&#51204;&#46020;&#49436;.pptx" TargetMode="External"/><Relationship Id="rId195" Type="http://schemas.openxmlformats.org/officeDocument/2006/relationships/image" Target="../media/image86.png"/><Relationship Id="rId209" Type="http://schemas.openxmlformats.org/officeDocument/2006/relationships/image" Target="../media/image93.png"/><Relationship Id="rId220" Type="http://schemas.openxmlformats.org/officeDocument/2006/relationships/hyperlink" Target="../../&#49888;&#50557;PPT/44%20&#49324;&#46020;&#54665;&#51204;/&#49324;&#46020;&#54665;&#51204;.pptx" TargetMode="External"/><Relationship Id="rId241" Type="http://schemas.openxmlformats.org/officeDocument/2006/relationships/image" Target="../media/image109.png"/><Relationship Id="rId15" Type="http://schemas.openxmlformats.org/officeDocument/2006/relationships/slide" Target="slide10.xml"/><Relationship Id="rId36" Type="http://schemas.openxmlformats.org/officeDocument/2006/relationships/hyperlink" Target="&#50696;&#47112;&#48120;&#50556;03&#51109;.pptx" TargetMode="External"/><Relationship Id="rId57" Type="http://schemas.openxmlformats.org/officeDocument/2006/relationships/image" Target="../media/image17.png"/><Relationship Id="rId262" Type="http://schemas.openxmlformats.org/officeDocument/2006/relationships/hyperlink" Target="../../&#49888;&#50557;PPT/65%20&#50976;&#45796;&#49436;/&#50976;&#45796;&#49436;1&#51109;.pptx" TargetMode="External"/><Relationship Id="rId78" Type="http://schemas.openxmlformats.org/officeDocument/2006/relationships/hyperlink" Target="&#50696;&#47112;&#48120;&#50556;24&#51109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&#50696;&#47112;&#48120;&#50556;42&#51109;.pptx" TargetMode="External"/><Relationship Id="rId143" Type="http://schemas.openxmlformats.org/officeDocument/2006/relationships/image" Target="../media/image60.png"/><Relationship Id="rId164" Type="http://schemas.openxmlformats.org/officeDocument/2006/relationships/hyperlink" Target="../16&#45712;&#54756;&#48120;&#50556;/&#45712;&#54756;&#48120;&#50556;.pptx" TargetMode="External"/><Relationship Id="rId185" Type="http://schemas.openxmlformats.org/officeDocument/2006/relationships/image" Target="../media/image81.png"/><Relationship Id="rId9" Type="http://schemas.openxmlformats.org/officeDocument/2006/relationships/slide" Target="slide24.xml"/><Relationship Id="rId210" Type="http://schemas.openxmlformats.org/officeDocument/2006/relationships/hyperlink" Target="../39&#47568;&#46972;&#44592;/&#47568;&#46972;&#44592;.pptx" TargetMode="External"/><Relationship Id="rId26" Type="http://schemas.openxmlformats.org/officeDocument/2006/relationships/slide" Target="slide8.xml"/><Relationship Id="rId231" Type="http://schemas.openxmlformats.org/officeDocument/2006/relationships/image" Target="../media/image104.png"/><Relationship Id="rId252" Type="http://schemas.openxmlformats.org/officeDocument/2006/relationships/hyperlink" Target="../../&#49888;&#50557;PPT/60%20&#48288;&#46300;&#47196;&#51204;&#49436;/&#48288;&#46300;&#47196;&#51204;&#49436;.pptx" TargetMode="External"/><Relationship Id="rId47" Type="http://schemas.openxmlformats.org/officeDocument/2006/relationships/image" Target="../media/image12.png"/><Relationship Id="rId68" Type="http://schemas.openxmlformats.org/officeDocument/2006/relationships/hyperlink" Target="&#50696;&#47112;&#48120;&#50556;19&#51109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&#50696;&#47112;&#48120;&#50556;47&#51109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../12&#50676;&#50773;&#44592;&#54616;/&#50676;&#50773;&#44592;&#54616;.pptx" TargetMode="External"/><Relationship Id="rId175" Type="http://schemas.openxmlformats.org/officeDocument/2006/relationships/image" Target="../media/image76.png"/><Relationship Id="rId196" Type="http://schemas.openxmlformats.org/officeDocument/2006/relationships/hyperlink" Target="../32&#50836;&#45208;/&#50836;&#45208;.pptx" TargetMode="External"/><Relationship Id="rId200" Type="http://schemas.openxmlformats.org/officeDocument/2006/relationships/hyperlink" Target="../34&#45208;&#54996;/&#45208;&#54996;.pptx" TargetMode="External"/><Relationship Id="rId16" Type="http://schemas.openxmlformats.org/officeDocument/2006/relationships/slide" Target="slide11.xml"/><Relationship Id="rId221" Type="http://schemas.openxmlformats.org/officeDocument/2006/relationships/image" Target="../media/image99.png"/><Relationship Id="rId242" Type="http://schemas.openxmlformats.org/officeDocument/2006/relationships/hyperlink" Target="../../&#49888;&#50557;PPT/55%20&#46356;&#47784;&#45936;&#54980;&#49436;/&#46356;&#47784;&#45936;&#54980;&#49436;.pptx" TargetMode="External"/><Relationship Id="rId263" Type="http://schemas.openxmlformats.org/officeDocument/2006/relationships/image" Target="../media/image120.png"/><Relationship Id="rId37" Type="http://schemas.openxmlformats.org/officeDocument/2006/relationships/image" Target="../media/image7.png"/><Relationship Id="rId58" Type="http://schemas.openxmlformats.org/officeDocument/2006/relationships/hyperlink" Target="&#50696;&#47112;&#48120;&#50556;14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&#50696;&#47112;&#48120;&#50556;37&#51109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../06&#50668;&#54840;&#49688;&#50500;/&#50668;&#54840;&#49688;&#50500;.pptx" TargetMode="External"/><Relationship Id="rId90" Type="http://schemas.openxmlformats.org/officeDocument/2006/relationships/hyperlink" Target="&#50696;&#47112;&#48120;&#50556;31&#51109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27&#45796;&#45768;&#50648;/&#45796;&#45768;&#50648;.pptx" TargetMode="External"/><Relationship Id="rId211" Type="http://schemas.openxmlformats.org/officeDocument/2006/relationships/image" Target="../media/image94.png"/><Relationship Id="rId232" Type="http://schemas.openxmlformats.org/officeDocument/2006/relationships/hyperlink" Target="../../&#49888;&#50557;PPT/50%20&#48716;&#47549;&#48372;&#49436;/&#48716;&#47549;&#48372;&#49436;.pptx" TargetMode="External"/><Relationship Id="rId253" Type="http://schemas.openxmlformats.org/officeDocument/2006/relationships/image" Target="../media/image115.png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hyperlink" Target="&#50696;&#47112;&#48120;&#50556;09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../02&#52636;&#50528;&#44413;&#44592;/&#52636;&#50528;&#44413;&#44592;.pptx" TargetMode="External"/><Relationship Id="rId80" Type="http://schemas.openxmlformats.org/officeDocument/2006/relationships/hyperlink" Target="&#50696;&#47112;&#48120;&#50556;25&#51109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22&#50500;&#44032;/&#50500;&#44032;.pptx" TargetMode="External"/><Relationship Id="rId197" Type="http://schemas.openxmlformats.org/officeDocument/2006/relationships/image" Target="../media/image87.png"/><Relationship Id="rId201" Type="http://schemas.openxmlformats.org/officeDocument/2006/relationships/image" Target="../media/image89.png"/><Relationship Id="rId222" Type="http://schemas.openxmlformats.org/officeDocument/2006/relationships/hyperlink" Target="../../&#49888;&#50557;PPT/45%20&#47196;&#47560;&#49436;/&#47196;&#47560;&#49436;.pptx" TargetMode="External"/><Relationship Id="rId243" Type="http://schemas.openxmlformats.org/officeDocument/2006/relationships/image" Target="../media/image110.png"/><Relationship Id="rId264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12.xml"/><Relationship Id="rId38" Type="http://schemas.openxmlformats.org/officeDocument/2006/relationships/hyperlink" Target="&#50696;&#47112;&#48120;&#50556;04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&#50696;&#47112;&#48120;&#50556;41&#51109;.pptx" TargetMode="External"/><Relationship Id="rId70" Type="http://schemas.openxmlformats.org/officeDocument/2006/relationships/hyperlink" Target="&#50696;&#47112;&#48120;&#50556;20&#51109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17&#50640;&#49828;&#45908;/&#50640;&#49828;&#45908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40%20&#47560;&#53468;&#48373;&#51020;/&#47560;&#53468;&#48373;&#51020;.pptx" TargetMode="External"/><Relationship Id="rId233" Type="http://schemas.openxmlformats.org/officeDocument/2006/relationships/image" Target="../media/image105.png"/><Relationship Id="rId254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image" Target="../media/image2.png"/><Relationship Id="rId49" Type="http://schemas.openxmlformats.org/officeDocument/2006/relationships/image" Target="../media/image13.png"/><Relationship Id="rId114" Type="http://schemas.openxmlformats.org/officeDocument/2006/relationships/hyperlink" Target="&#50696;&#47112;&#48120;&#50556;46&#51109;.pptx" TargetMode="External"/><Relationship Id="rId60" Type="http://schemas.openxmlformats.org/officeDocument/2006/relationships/hyperlink" Target="&#50696;&#47112;&#48120;&#50556;15&#51109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../11&#50676;&#50773;&#44592;&#49345;/&#50676;&#50773;&#44592;&#49345;.pptx" TargetMode="External"/><Relationship Id="rId177" Type="http://schemas.openxmlformats.org/officeDocument/2006/relationships/image" Target="../media/image77.png"/><Relationship Id="rId198" Type="http://schemas.openxmlformats.org/officeDocument/2006/relationships/hyperlink" Target="../33&#48120;&#44032;/&#48120;&#44032;.pptx" TargetMode="External"/><Relationship Id="rId202" Type="http://schemas.openxmlformats.org/officeDocument/2006/relationships/hyperlink" Target="../35&#54616;&#48149;&#44397;/&#54616;&#48149;&#44397;.pptx" TargetMode="External"/><Relationship Id="rId223" Type="http://schemas.openxmlformats.org/officeDocument/2006/relationships/image" Target="../media/image100.png"/><Relationship Id="rId244" Type="http://schemas.openxmlformats.org/officeDocument/2006/relationships/hyperlink" Target="../../&#49888;&#50557;PPT/56%20&#46356;&#46020;&#49436;/&#46356;&#46020;&#49436;.pptx" TargetMode="External"/><Relationship Id="rId18" Type="http://schemas.openxmlformats.org/officeDocument/2006/relationships/slide" Target="slide13.xml"/><Relationship Id="rId39" Type="http://schemas.openxmlformats.org/officeDocument/2006/relationships/image" Target="../media/image8.png"/><Relationship Id="rId265" Type="http://schemas.openxmlformats.org/officeDocument/2006/relationships/image" Target="../media/image121.png"/><Relationship Id="rId50" Type="http://schemas.openxmlformats.org/officeDocument/2006/relationships/hyperlink" Target="&#50696;&#47112;&#48120;&#50556;10&#51109;.pptx" TargetMode="External"/><Relationship Id="rId104" Type="http://schemas.openxmlformats.org/officeDocument/2006/relationships/hyperlink" Target="&#50696;&#47112;&#48120;&#50556;38&#51109;.pptx" TargetMode="External"/><Relationship Id="rId125" Type="http://schemas.openxmlformats.org/officeDocument/2006/relationships/image" Target="../media/image51.png"/><Relationship Id="rId146" Type="http://schemas.openxmlformats.org/officeDocument/2006/relationships/hyperlink" Target="../07&#49324;&#49324;&#44592;/&#49324;&#49324;&#44592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28&#54840;&#49464;&#50500;/&#54840;&#49464;&#50500;.pptx" TargetMode="External"/><Relationship Id="rId71" Type="http://schemas.openxmlformats.org/officeDocument/2006/relationships/image" Target="../media/image24.png"/><Relationship Id="rId92" Type="http://schemas.openxmlformats.org/officeDocument/2006/relationships/hyperlink" Target="&#50696;&#47112;&#48120;&#50556;32&#51109;.pptx" TargetMode="External"/><Relationship Id="rId213" Type="http://schemas.openxmlformats.org/officeDocument/2006/relationships/image" Target="../media/image95.png"/><Relationship Id="rId234" Type="http://schemas.openxmlformats.org/officeDocument/2006/relationships/hyperlink" Target="../../&#49888;&#50557;PPT/51%20&#44264;&#47196;&#49352;&#49436;/&#44264;&#47196;&#49352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55" Type="http://schemas.openxmlformats.org/officeDocument/2006/relationships/image" Target="../media/image116.png"/><Relationship Id="rId40" Type="http://schemas.openxmlformats.org/officeDocument/2006/relationships/hyperlink" Target="&#50696;&#47112;&#48120;&#50556;05&#51109;.pptx" TargetMode="External"/><Relationship Id="rId115" Type="http://schemas.openxmlformats.org/officeDocument/2006/relationships/image" Target="../media/image46.png"/><Relationship Id="rId136" Type="http://schemas.openxmlformats.org/officeDocument/2006/relationships/hyperlink" Target="&#52285;&#49464;&#44592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23&#51060;&#49324;&#50556;/&#51060;&#49324;&#50556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&#50696;&#47112;&#48120;&#50556;26&#51109;.pptx" TargetMode="External"/><Relationship Id="rId199" Type="http://schemas.openxmlformats.org/officeDocument/2006/relationships/image" Target="../media/image88.png"/><Relationship Id="rId203" Type="http://schemas.openxmlformats.org/officeDocument/2006/relationships/image" Target="../media/image90.png"/><Relationship Id="rId19" Type="http://schemas.openxmlformats.org/officeDocument/2006/relationships/slide" Target="slide14.xml"/><Relationship Id="rId224" Type="http://schemas.openxmlformats.org/officeDocument/2006/relationships/hyperlink" Target="../../&#49888;&#50557;PPT/46%20&#44256;&#47536;&#46020;&#51204;&#49436;/&#44256;&#47536;&#46020;&#51204;&#49436;.pptx" TargetMode="External"/><Relationship Id="rId245" Type="http://schemas.openxmlformats.org/officeDocument/2006/relationships/image" Target="../media/image111.png"/><Relationship Id="rId266" Type="http://schemas.openxmlformats.org/officeDocument/2006/relationships/image" Target="../media/image140.png"/><Relationship Id="rId30" Type="http://schemas.openxmlformats.org/officeDocument/2006/relationships/hyperlink" Target="&#50696;&#47112;&#48120;&#50556;27&#51109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&#50696;&#47112;&#48120;&#50556;40&#51109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18&#50853;&#44592;/&#50853;&#44592;.pptx" TargetMode="External"/><Relationship Id="rId51" Type="http://schemas.openxmlformats.org/officeDocument/2006/relationships/image" Target="../media/image14.png"/><Relationship Id="rId72" Type="http://schemas.openxmlformats.org/officeDocument/2006/relationships/hyperlink" Target="&#50696;&#47112;&#48120;&#50556;21&#51109;.pptx" TargetMode="External"/><Relationship Id="rId93" Type="http://schemas.openxmlformats.org/officeDocument/2006/relationships/image" Target="../media/image35.png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14" Type="http://schemas.openxmlformats.org/officeDocument/2006/relationships/hyperlink" Target="../../&#49888;&#50557;PPT/41%20&#47560;&#44032;&#48373;&#51020;/&#47560;&#44032;&#48373;&#51020;.pptx" TargetMode="External"/><Relationship Id="rId235" Type="http://schemas.openxmlformats.org/officeDocument/2006/relationships/image" Target="../media/image106.png"/><Relationship Id="rId256" Type="http://schemas.openxmlformats.org/officeDocument/2006/relationships/hyperlink" Target="../../&#49888;&#50557;PPT/62%20&#50836;&#54620;&#51068;&#49436;/&#50836;&#54620;&#51068;&#49436;.pptx" TargetMode="External"/><Relationship Id="rId116" Type="http://schemas.openxmlformats.org/officeDocument/2006/relationships/hyperlink" Target="&#50696;&#47112;&#48120;&#50556;45&#51109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../13&#50669;&#45824;&#49345;/&#50669;&#45824;&#49345;.pptx" TargetMode="External"/><Relationship Id="rId20" Type="http://schemas.openxmlformats.org/officeDocument/2006/relationships/slide" Target="slide15.xml"/><Relationship Id="rId41" Type="http://schemas.openxmlformats.org/officeDocument/2006/relationships/image" Target="../media/image9.png"/><Relationship Id="rId62" Type="http://schemas.openxmlformats.org/officeDocument/2006/relationships/hyperlink" Target="&#50696;&#47112;&#48120;&#50556;16&#51109;.pptx" TargetMode="External"/><Relationship Id="rId83" Type="http://schemas.openxmlformats.org/officeDocument/2006/relationships/image" Target="../media/image30.png"/><Relationship Id="rId179" Type="http://schemas.openxmlformats.org/officeDocument/2006/relationships/image" Target="../media/image78.png"/><Relationship Id="rId190" Type="http://schemas.openxmlformats.org/officeDocument/2006/relationships/hyperlink" Target="../29&#50836;&#50648;/&#50836;&#50648;.pptx" TargetMode="External"/><Relationship Id="rId204" Type="http://schemas.openxmlformats.org/officeDocument/2006/relationships/hyperlink" Target="../36&#49828;&#48148;&#45264;/&#49828;&#48148;&#45264;.pptx" TargetMode="External"/><Relationship Id="rId225" Type="http://schemas.openxmlformats.org/officeDocument/2006/relationships/image" Target="../media/image101.png"/><Relationship Id="rId246" Type="http://schemas.openxmlformats.org/officeDocument/2006/relationships/hyperlink" Target="../../&#49888;&#50557;PPT/57%20&#48716;&#47112;&#47788;&#49436;/&#48716;&#47112;&#47788;&#49436;1&#51109;.pptx" TargetMode="External"/><Relationship Id="rId106" Type="http://schemas.openxmlformats.org/officeDocument/2006/relationships/hyperlink" Target="&#50696;&#47112;&#48120;&#50556;39&#51109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50696;&#47112;&#48120;&#50556;11&#51109;.pptx" TargetMode="External"/><Relationship Id="rId73" Type="http://schemas.openxmlformats.org/officeDocument/2006/relationships/image" Target="../media/image25.png"/><Relationship Id="rId94" Type="http://schemas.openxmlformats.org/officeDocument/2006/relationships/hyperlink" Target="&#50696;&#47112;&#48120;&#50556;33&#51109;.pptx" TargetMode="External"/><Relationship Id="rId148" Type="http://schemas.openxmlformats.org/officeDocument/2006/relationships/hyperlink" Target="../08&#47355;&#44592;/&#47355;&#44592;.pptx" TargetMode="External"/><Relationship Id="rId169" Type="http://schemas.openxmlformats.org/officeDocument/2006/relationships/image" Target="../media/image73.png"/><Relationship Id="rId4" Type="http://schemas.openxmlformats.org/officeDocument/2006/relationships/slide" Target="slide2.xml"/><Relationship Id="rId180" Type="http://schemas.openxmlformats.org/officeDocument/2006/relationships/hyperlink" Target="../24&#50696;&#47112;&#48120;&#50556;/&#50696;&#47112;&#48120;&#50556;.pptx" TargetMode="External"/><Relationship Id="rId215" Type="http://schemas.openxmlformats.org/officeDocument/2006/relationships/image" Target="../media/image96.png"/><Relationship Id="rId23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57" Type="http://schemas.openxmlformats.org/officeDocument/2006/relationships/image" Target="../media/image117.png"/><Relationship Id="rId42" Type="http://schemas.openxmlformats.org/officeDocument/2006/relationships/hyperlink" Target="&#50696;&#47112;&#48120;&#50556;06&#51109;.pptx" TargetMode="External"/><Relationship Id="rId84" Type="http://schemas.openxmlformats.org/officeDocument/2006/relationships/hyperlink" Target="&#50696;&#47112;&#48120;&#50556;28&#51109;.pptx" TargetMode="External"/><Relationship Id="rId138" Type="http://schemas.openxmlformats.org/officeDocument/2006/relationships/hyperlink" Target="../03&#47112;&#50948;&#44592;/&#47112;&#50948;&#44592;.pptx" TargetMode="External"/><Relationship Id="rId191" Type="http://schemas.openxmlformats.org/officeDocument/2006/relationships/image" Target="../media/image84.png"/><Relationship Id="rId205" Type="http://schemas.openxmlformats.org/officeDocument/2006/relationships/image" Target="../media/image91.png"/><Relationship Id="rId247" Type="http://schemas.openxmlformats.org/officeDocument/2006/relationships/image" Target="../media/image112.png"/></Relationships>
</file>

<file path=ppt/slides/_rels/slide2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6.xml"/><Relationship Id="rId63" Type="http://schemas.openxmlformats.org/officeDocument/2006/relationships/image" Target="../media/image20.png"/><Relationship Id="rId159" Type="http://schemas.openxmlformats.org/officeDocument/2006/relationships/image" Target="../media/image68.png"/><Relationship Id="rId170" Type="http://schemas.openxmlformats.org/officeDocument/2006/relationships/hyperlink" Target="../19&#49884;&#54200;/&#49884;&#54200;.pptx" TargetMode="External"/><Relationship Id="rId226" Type="http://schemas.openxmlformats.org/officeDocument/2006/relationships/hyperlink" Target="../../&#49888;&#50557;PPT/47%20&#44256;&#47536;&#46020;&#54980;&#49436;/&#44256;&#47536;&#46020;&#54980;&#49436;.pptx" TargetMode="External"/><Relationship Id="rId107" Type="http://schemas.openxmlformats.org/officeDocument/2006/relationships/image" Target="../media/image42.png"/><Relationship Id="rId11" Type="http://schemas.openxmlformats.org/officeDocument/2006/relationships/slide" Target="slide25.xml"/><Relationship Id="rId32" Type="http://schemas.openxmlformats.org/officeDocument/2006/relationships/hyperlink" Target="&#50696;&#47112;&#48120;&#50556;01&#51109;.pptx" TargetMode="External"/><Relationship Id="rId53" Type="http://schemas.openxmlformats.org/officeDocument/2006/relationships/image" Target="../media/image15.png"/><Relationship Id="rId74" Type="http://schemas.openxmlformats.org/officeDocument/2006/relationships/hyperlink" Target="&#50696;&#47112;&#48120;&#50556;22&#51109;.pptx" TargetMode="External"/><Relationship Id="rId128" Type="http://schemas.openxmlformats.org/officeDocument/2006/relationships/hyperlink" Target="&#50696;&#47112;&#48120;&#50556;50&#51109;.pptx" TargetMode="External"/><Relationship Id="rId149" Type="http://schemas.openxmlformats.org/officeDocument/2006/relationships/image" Target="../media/image63.png"/><Relationship Id="rId5" Type="http://schemas.openxmlformats.org/officeDocument/2006/relationships/slide" Target="slide22.xml"/><Relationship Id="rId95" Type="http://schemas.openxmlformats.org/officeDocument/2006/relationships/image" Target="../media/image36.png"/><Relationship Id="rId160" Type="http://schemas.openxmlformats.org/officeDocument/2006/relationships/hyperlink" Target="../14&#50669;&#45824;&#54616;/&#50669;&#45824;&#54616;.pptx" TargetMode="External"/><Relationship Id="rId181" Type="http://schemas.openxmlformats.org/officeDocument/2006/relationships/image" Target="../media/image79.png"/><Relationship Id="rId216" Type="http://schemas.openxmlformats.org/officeDocument/2006/relationships/hyperlink" Target="../../&#49888;&#50557;PPT/42%20&#45572;&#44032;&#48373;&#51020;/&#45572;&#44032;&#48373;&#51020;.pptx" TargetMode="External"/><Relationship Id="rId237" Type="http://schemas.openxmlformats.org/officeDocument/2006/relationships/image" Target="../media/image107.png"/><Relationship Id="rId258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17.xml"/><Relationship Id="rId43" Type="http://schemas.openxmlformats.org/officeDocument/2006/relationships/image" Target="../media/image10.png"/><Relationship Id="rId64" Type="http://schemas.openxmlformats.org/officeDocument/2006/relationships/hyperlink" Target="&#50696;&#47112;&#48120;&#50556;17&#51109;.pptx" TargetMode="External"/><Relationship Id="rId118" Type="http://schemas.openxmlformats.org/officeDocument/2006/relationships/hyperlink" Target="&#50696;&#47112;&#48120;&#50556;44&#51109;.pptx" TargetMode="External"/><Relationship Id="rId139" Type="http://schemas.openxmlformats.org/officeDocument/2006/relationships/image" Target="../media/image58.png"/><Relationship Id="rId85" Type="http://schemas.openxmlformats.org/officeDocument/2006/relationships/image" Target="../media/image31.png"/><Relationship Id="rId150" Type="http://schemas.openxmlformats.org/officeDocument/2006/relationships/hyperlink" Target="../09&#49324;&#47924;&#50648;&#49345;/&#49324;&#47924;&#50648;&#49345;.pptx" TargetMode="External"/><Relationship Id="rId171" Type="http://schemas.openxmlformats.org/officeDocument/2006/relationships/image" Target="../media/image74.png"/><Relationship Id="rId192" Type="http://schemas.openxmlformats.org/officeDocument/2006/relationships/hyperlink" Target="../30&#50500;&#47784;&#49828;/&#50500;&#47784;&#49828;.pptx" TargetMode="External"/><Relationship Id="rId206" Type="http://schemas.openxmlformats.org/officeDocument/2006/relationships/hyperlink" Target="../37&#54617;&#44060;/&#54617;&#44060;.pptx" TargetMode="External"/><Relationship Id="rId227" Type="http://schemas.openxmlformats.org/officeDocument/2006/relationships/image" Target="../media/image102.png"/><Relationship Id="rId248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&#50696;&#47112;&#48120;&#50556;49&#51109;.pptx" TargetMode="External"/><Relationship Id="rId129" Type="http://schemas.openxmlformats.org/officeDocument/2006/relationships/image" Target="../media/image53.png"/><Relationship Id="rId54" Type="http://schemas.openxmlformats.org/officeDocument/2006/relationships/hyperlink" Target="&#50696;&#47112;&#48120;&#50556;12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&#50696;&#47112;&#48120;&#50556;34&#51109;.pptx" TargetMode="External"/><Relationship Id="rId140" Type="http://schemas.openxmlformats.org/officeDocument/2006/relationships/hyperlink" Target="../04&#48124;&#49688;&#44592;/&#48124;&#49688;&#44592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25&#50696;&#47112;&#48120;&#50556;&#50528;&#44032;/&#50696;&#47112;&#48120;&#50556;&#50528;&#44032;.pptx" TargetMode="External"/><Relationship Id="rId217" Type="http://schemas.openxmlformats.org/officeDocument/2006/relationships/image" Target="../media/image97.png"/><Relationship Id="rId6" Type="http://schemas.openxmlformats.org/officeDocument/2006/relationships/slide" Target="slide3.xml"/><Relationship Id="rId23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59" Type="http://schemas.openxmlformats.org/officeDocument/2006/relationships/image" Target="../media/image118.png"/><Relationship Id="rId23" Type="http://schemas.openxmlformats.org/officeDocument/2006/relationships/slide" Target="slide18.xml"/><Relationship Id="rId119" Type="http://schemas.openxmlformats.org/officeDocument/2006/relationships/image" Target="../media/image48.png"/><Relationship Id="rId44" Type="http://schemas.openxmlformats.org/officeDocument/2006/relationships/hyperlink" Target="&#50696;&#47112;&#48120;&#50556;07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&#50696;&#47112;&#48120;&#50556;29&#51109;.pptx" TargetMode="External"/><Relationship Id="rId130" Type="http://schemas.openxmlformats.org/officeDocument/2006/relationships/hyperlink" Target="&#50696;&#47112;&#48120;&#50556;51&#51109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20&#51104;&#50616;/&#51104;&#50616;.pptx" TargetMode="External"/><Relationship Id="rId193" Type="http://schemas.openxmlformats.org/officeDocument/2006/relationships/image" Target="../media/image85.png"/><Relationship Id="rId207" Type="http://schemas.openxmlformats.org/officeDocument/2006/relationships/image" Target="../media/image92.png"/><Relationship Id="rId228" Type="http://schemas.openxmlformats.org/officeDocument/2006/relationships/hyperlink" Target="../../&#49888;&#50557;PPT/48%20&#44040;&#46972;&#46356;&#50500;&#49436;/&#44040;&#46972;&#46356;&#50500;&#49436;.pptx" TargetMode="External"/><Relationship Id="rId249" Type="http://schemas.openxmlformats.org/officeDocument/2006/relationships/image" Target="../media/image113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260" Type="http://schemas.openxmlformats.org/officeDocument/2006/relationships/hyperlink" Target="../../&#49888;&#50557;PPT/64%20&#50836;&#54620;&#49340;&#49436;/&#50836;&#54620;&#49340;&#49436;1&#51109;.pptx" TargetMode="External"/><Relationship Id="rId34" Type="http://schemas.openxmlformats.org/officeDocument/2006/relationships/hyperlink" Target="&#50696;&#47112;&#48120;&#50556;0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&#50696;&#47112;&#48120;&#50556;23&#51109;.pptx" TargetMode="External"/><Relationship Id="rId97" Type="http://schemas.openxmlformats.org/officeDocument/2006/relationships/image" Target="../media/image37.png"/><Relationship Id="rId120" Type="http://schemas.openxmlformats.org/officeDocument/2006/relationships/hyperlink" Target="&#50696;&#47112;&#48120;&#50556;43&#51109;.pptx" TargetMode="External"/><Relationship Id="rId141" Type="http://schemas.openxmlformats.org/officeDocument/2006/relationships/image" Target="../media/image59.png"/><Relationship Id="rId7" Type="http://schemas.openxmlformats.org/officeDocument/2006/relationships/slide" Target="slide23.xml"/><Relationship Id="rId162" Type="http://schemas.openxmlformats.org/officeDocument/2006/relationships/hyperlink" Target="../15&#50640;&#49828;&#46972;/&#50640;&#49828;&#46972;.pptx" TargetMode="External"/><Relationship Id="rId183" Type="http://schemas.openxmlformats.org/officeDocument/2006/relationships/image" Target="../media/image80.png"/><Relationship Id="rId218" Type="http://schemas.openxmlformats.org/officeDocument/2006/relationships/hyperlink" Target="../../&#49888;&#50557;PPT/43%20&#50836;&#54620;&#48373;&#51020;/&#50836;&#54620;&#48373;&#51020;.pptx" TargetMode="External"/><Relationship Id="rId239" Type="http://schemas.openxmlformats.org/officeDocument/2006/relationships/image" Target="../media/image108.png"/><Relationship Id="rId250" Type="http://schemas.openxmlformats.org/officeDocument/2006/relationships/hyperlink" Target="../../&#49888;&#50557;PPT/59%20&#50556;&#44256;&#48372;&#49436;/&#50556;&#44256;&#48372;&#49436;.pptx" TargetMode="External"/><Relationship Id="rId24" Type="http://schemas.openxmlformats.org/officeDocument/2006/relationships/slide" Target="slide19.xml"/><Relationship Id="rId45" Type="http://schemas.openxmlformats.org/officeDocument/2006/relationships/image" Target="../media/image11.png"/><Relationship Id="rId66" Type="http://schemas.openxmlformats.org/officeDocument/2006/relationships/hyperlink" Target="&#50696;&#47112;&#48120;&#50556;18&#51109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&#50696;&#47112;&#48120;&#50556;48&#51109;.pptx" TargetMode="External"/><Relationship Id="rId131" Type="http://schemas.openxmlformats.org/officeDocument/2006/relationships/image" Target="../media/image54.png"/><Relationship Id="rId152" Type="http://schemas.openxmlformats.org/officeDocument/2006/relationships/hyperlink" Target="../10&#49324;&#47924;&#50648;&#54616;/&#49324;&#47924;&#50648;&#54616;.pptx" TargetMode="External"/><Relationship Id="rId173" Type="http://schemas.openxmlformats.org/officeDocument/2006/relationships/image" Target="../media/image75.png"/><Relationship Id="rId194" Type="http://schemas.openxmlformats.org/officeDocument/2006/relationships/hyperlink" Target="../31&#50724;&#48148;&#45852;/&#50724;&#48148;&#45852;1&#51109;.pptx" TargetMode="External"/><Relationship Id="rId208" Type="http://schemas.openxmlformats.org/officeDocument/2006/relationships/hyperlink" Target="../38&#49828;&#44032;&#47028;/&#49828;&#44032;&#47028;.pptx" TargetMode="External"/><Relationship Id="rId229" Type="http://schemas.openxmlformats.org/officeDocument/2006/relationships/image" Target="../media/image103.png"/><Relationship Id="rId240" Type="http://schemas.openxmlformats.org/officeDocument/2006/relationships/hyperlink" Target="../../&#49888;&#50557;PPT/54%20&#46356;&#47784;&#45936;&#51204;&#49436;/&#46356;&#47784;&#45936;&#51204;&#49436;.pptx" TargetMode="External"/><Relationship Id="rId261" Type="http://schemas.openxmlformats.org/officeDocument/2006/relationships/image" Target="../media/image119.png"/><Relationship Id="rId14" Type="http://schemas.openxmlformats.org/officeDocument/2006/relationships/slide" Target="slide9.xml"/><Relationship Id="rId35" Type="http://schemas.openxmlformats.org/officeDocument/2006/relationships/image" Target="../media/image6.png"/><Relationship Id="rId56" Type="http://schemas.openxmlformats.org/officeDocument/2006/relationships/hyperlink" Target="&#50696;&#47112;&#48120;&#50556;13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&#50696;&#47112;&#48120;&#50556;36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0696;&#47112;&#48120;&#50556;35&#51109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../05&#49888;&#47749;&#44592;/&#49888;&#47749;&#44592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26&#50640;&#49828;&#44180;/&#50640;&#49828;&#44180;.pptx" TargetMode="External"/><Relationship Id="rId219" Type="http://schemas.openxmlformats.org/officeDocument/2006/relationships/image" Target="../media/image98.png"/><Relationship Id="rId230" Type="http://schemas.openxmlformats.org/officeDocument/2006/relationships/hyperlink" Target="../../&#49888;&#50557;PPT/49%20&#50640;&#48288;&#49548;&#49436;/&#50640;&#48288;&#49548;&#49436;.pptx" TargetMode="External"/><Relationship Id="rId251" Type="http://schemas.openxmlformats.org/officeDocument/2006/relationships/image" Target="../media/image114.png"/><Relationship Id="rId25" Type="http://schemas.openxmlformats.org/officeDocument/2006/relationships/slide" Target="slide20.xml"/><Relationship Id="rId46" Type="http://schemas.openxmlformats.org/officeDocument/2006/relationships/hyperlink" Target="&#50696;&#47112;&#48120;&#50556;08&#51109;.pptx" TargetMode="External"/><Relationship Id="rId67" Type="http://schemas.openxmlformats.org/officeDocument/2006/relationships/image" Target="../media/image22.png"/><Relationship Id="rId88" Type="http://schemas.openxmlformats.org/officeDocument/2006/relationships/hyperlink" Target="&#50696;&#47112;&#48120;&#50556;30&#51109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&#50696;&#47112;&#48120;&#50556;52&#51109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21&#51204;&#46020;&#49436;/&#51204;&#46020;&#49436;.pptx" TargetMode="External"/><Relationship Id="rId195" Type="http://schemas.openxmlformats.org/officeDocument/2006/relationships/image" Target="../media/image86.png"/><Relationship Id="rId209" Type="http://schemas.openxmlformats.org/officeDocument/2006/relationships/image" Target="../media/image93.png"/><Relationship Id="rId220" Type="http://schemas.openxmlformats.org/officeDocument/2006/relationships/hyperlink" Target="../../&#49888;&#50557;PPT/44%20&#49324;&#46020;&#54665;&#51204;/&#49324;&#46020;&#54665;&#51204;.pptx" TargetMode="External"/><Relationship Id="rId241" Type="http://schemas.openxmlformats.org/officeDocument/2006/relationships/image" Target="../media/image109.png"/><Relationship Id="rId15" Type="http://schemas.openxmlformats.org/officeDocument/2006/relationships/slide" Target="slide10.xml"/><Relationship Id="rId36" Type="http://schemas.openxmlformats.org/officeDocument/2006/relationships/hyperlink" Target="&#50696;&#47112;&#48120;&#50556;03&#51109;.pptx" TargetMode="External"/><Relationship Id="rId57" Type="http://schemas.openxmlformats.org/officeDocument/2006/relationships/image" Target="../media/image17.png"/><Relationship Id="rId262" Type="http://schemas.openxmlformats.org/officeDocument/2006/relationships/hyperlink" Target="../../&#49888;&#50557;PPT/65%20&#50976;&#45796;&#49436;/&#50976;&#45796;&#49436;1&#51109;.pptx" TargetMode="External"/><Relationship Id="rId78" Type="http://schemas.openxmlformats.org/officeDocument/2006/relationships/hyperlink" Target="&#50696;&#47112;&#48120;&#50556;24&#51109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&#50696;&#47112;&#48120;&#50556;42&#51109;.pptx" TargetMode="External"/><Relationship Id="rId143" Type="http://schemas.openxmlformats.org/officeDocument/2006/relationships/image" Target="../media/image60.png"/><Relationship Id="rId164" Type="http://schemas.openxmlformats.org/officeDocument/2006/relationships/hyperlink" Target="../16&#45712;&#54756;&#48120;&#50556;/&#45712;&#54756;&#48120;&#50556;.pptx" TargetMode="External"/><Relationship Id="rId185" Type="http://schemas.openxmlformats.org/officeDocument/2006/relationships/image" Target="../media/image81.png"/><Relationship Id="rId9" Type="http://schemas.openxmlformats.org/officeDocument/2006/relationships/slide" Target="slide24.xml"/><Relationship Id="rId210" Type="http://schemas.openxmlformats.org/officeDocument/2006/relationships/hyperlink" Target="../39&#47568;&#46972;&#44592;/&#47568;&#46972;&#44592;.pptx" TargetMode="External"/><Relationship Id="rId26" Type="http://schemas.openxmlformats.org/officeDocument/2006/relationships/slide" Target="slide8.xml"/><Relationship Id="rId231" Type="http://schemas.openxmlformats.org/officeDocument/2006/relationships/image" Target="../media/image104.png"/><Relationship Id="rId252" Type="http://schemas.openxmlformats.org/officeDocument/2006/relationships/hyperlink" Target="../../&#49888;&#50557;PPT/60%20&#48288;&#46300;&#47196;&#51204;&#49436;/&#48288;&#46300;&#47196;&#51204;&#49436;.pptx" TargetMode="External"/><Relationship Id="rId47" Type="http://schemas.openxmlformats.org/officeDocument/2006/relationships/image" Target="../media/image12.png"/><Relationship Id="rId68" Type="http://schemas.openxmlformats.org/officeDocument/2006/relationships/hyperlink" Target="&#50696;&#47112;&#48120;&#50556;19&#51109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&#50696;&#47112;&#48120;&#50556;47&#51109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../12&#50676;&#50773;&#44592;&#54616;/&#50676;&#50773;&#44592;&#54616;.pptx" TargetMode="External"/><Relationship Id="rId175" Type="http://schemas.openxmlformats.org/officeDocument/2006/relationships/image" Target="../media/image76.png"/><Relationship Id="rId196" Type="http://schemas.openxmlformats.org/officeDocument/2006/relationships/hyperlink" Target="../32&#50836;&#45208;/&#50836;&#45208;.pptx" TargetMode="External"/><Relationship Id="rId200" Type="http://schemas.openxmlformats.org/officeDocument/2006/relationships/hyperlink" Target="../34&#45208;&#54996;/&#45208;&#54996;.pptx" TargetMode="External"/><Relationship Id="rId16" Type="http://schemas.openxmlformats.org/officeDocument/2006/relationships/slide" Target="slide11.xml"/><Relationship Id="rId221" Type="http://schemas.openxmlformats.org/officeDocument/2006/relationships/image" Target="../media/image99.png"/><Relationship Id="rId242" Type="http://schemas.openxmlformats.org/officeDocument/2006/relationships/hyperlink" Target="../../&#49888;&#50557;PPT/55%20&#46356;&#47784;&#45936;&#54980;&#49436;/&#46356;&#47784;&#45936;&#54980;&#49436;.pptx" TargetMode="External"/><Relationship Id="rId263" Type="http://schemas.openxmlformats.org/officeDocument/2006/relationships/image" Target="../media/image120.png"/><Relationship Id="rId37" Type="http://schemas.openxmlformats.org/officeDocument/2006/relationships/image" Target="../media/image7.png"/><Relationship Id="rId58" Type="http://schemas.openxmlformats.org/officeDocument/2006/relationships/hyperlink" Target="&#50696;&#47112;&#48120;&#50556;14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&#50696;&#47112;&#48120;&#50556;37&#51109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../06&#50668;&#54840;&#49688;&#50500;/&#50668;&#54840;&#49688;&#50500;.pptx" TargetMode="External"/><Relationship Id="rId90" Type="http://schemas.openxmlformats.org/officeDocument/2006/relationships/hyperlink" Target="&#50696;&#47112;&#48120;&#50556;31&#51109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27&#45796;&#45768;&#50648;/&#45796;&#45768;&#50648;.pptx" TargetMode="External"/><Relationship Id="rId211" Type="http://schemas.openxmlformats.org/officeDocument/2006/relationships/image" Target="../media/image94.png"/><Relationship Id="rId232" Type="http://schemas.openxmlformats.org/officeDocument/2006/relationships/hyperlink" Target="../../&#49888;&#50557;PPT/50%20&#48716;&#47549;&#48372;&#49436;/&#48716;&#47549;&#48372;&#49436;.pptx" TargetMode="External"/><Relationship Id="rId253" Type="http://schemas.openxmlformats.org/officeDocument/2006/relationships/image" Target="../media/image115.png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hyperlink" Target="&#50696;&#47112;&#48120;&#50556;09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../02&#52636;&#50528;&#44413;&#44592;/&#52636;&#50528;&#44413;&#44592;.pptx" TargetMode="External"/><Relationship Id="rId80" Type="http://schemas.openxmlformats.org/officeDocument/2006/relationships/hyperlink" Target="&#50696;&#47112;&#48120;&#50556;25&#51109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22&#50500;&#44032;/&#50500;&#44032;.pptx" TargetMode="External"/><Relationship Id="rId197" Type="http://schemas.openxmlformats.org/officeDocument/2006/relationships/image" Target="../media/image87.png"/><Relationship Id="rId201" Type="http://schemas.openxmlformats.org/officeDocument/2006/relationships/image" Target="../media/image89.png"/><Relationship Id="rId222" Type="http://schemas.openxmlformats.org/officeDocument/2006/relationships/hyperlink" Target="../../&#49888;&#50557;PPT/45%20&#47196;&#47560;&#49436;/&#47196;&#47560;&#49436;.pptx" TargetMode="External"/><Relationship Id="rId243" Type="http://schemas.openxmlformats.org/officeDocument/2006/relationships/image" Target="../media/image110.png"/><Relationship Id="rId264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12.xml"/><Relationship Id="rId38" Type="http://schemas.openxmlformats.org/officeDocument/2006/relationships/hyperlink" Target="&#50696;&#47112;&#48120;&#50556;04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&#50696;&#47112;&#48120;&#50556;41&#51109;.pptx" TargetMode="External"/><Relationship Id="rId70" Type="http://schemas.openxmlformats.org/officeDocument/2006/relationships/hyperlink" Target="&#50696;&#47112;&#48120;&#50556;20&#51109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17&#50640;&#49828;&#45908;/&#50640;&#49828;&#45908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40%20&#47560;&#53468;&#48373;&#51020;/&#47560;&#53468;&#48373;&#51020;.pptx" TargetMode="External"/><Relationship Id="rId233" Type="http://schemas.openxmlformats.org/officeDocument/2006/relationships/image" Target="../media/image105.png"/><Relationship Id="rId254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image" Target="../media/image2.png"/><Relationship Id="rId49" Type="http://schemas.openxmlformats.org/officeDocument/2006/relationships/image" Target="../media/image13.png"/><Relationship Id="rId114" Type="http://schemas.openxmlformats.org/officeDocument/2006/relationships/hyperlink" Target="&#50696;&#47112;&#48120;&#50556;46&#51109;.pptx" TargetMode="External"/><Relationship Id="rId60" Type="http://schemas.openxmlformats.org/officeDocument/2006/relationships/hyperlink" Target="&#50696;&#47112;&#48120;&#50556;15&#51109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../11&#50676;&#50773;&#44592;&#49345;/&#50676;&#50773;&#44592;&#49345;.pptx" TargetMode="External"/><Relationship Id="rId177" Type="http://schemas.openxmlformats.org/officeDocument/2006/relationships/image" Target="../media/image77.png"/><Relationship Id="rId198" Type="http://schemas.openxmlformats.org/officeDocument/2006/relationships/hyperlink" Target="../33&#48120;&#44032;/&#48120;&#44032;.pptx" TargetMode="External"/><Relationship Id="rId202" Type="http://schemas.openxmlformats.org/officeDocument/2006/relationships/hyperlink" Target="../35&#54616;&#48149;&#44397;/&#54616;&#48149;&#44397;.pptx" TargetMode="External"/><Relationship Id="rId223" Type="http://schemas.openxmlformats.org/officeDocument/2006/relationships/image" Target="../media/image100.png"/><Relationship Id="rId244" Type="http://schemas.openxmlformats.org/officeDocument/2006/relationships/hyperlink" Target="../../&#49888;&#50557;PPT/56%20&#46356;&#46020;&#49436;/&#46356;&#46020;&#49436;.pptx" TargetMode="External"/><Relationship Id="rId18" Type="http://schemas.openxmlformats.org/officeDocument/2006/relationships/slide" Target="slide13.xml"/><Relationship Id="rId39" Type="http://schemas.openxmlformats.org/officeDocument/2006/relationships/image" Target="../media/image8.png"/><Relationship Id="rId265" Type="http://schemas.openxmlformats.org/officeDocument/2006/relationships/image" Target="../media/image121.png"/><Relationship Id="rId50" Type="http://schemas.openxmlformats.org/officeDocument/2006/relationships/hyperlink" Target="&#50696;&#47112;&#48120;&#50556;10&#51109;.pptx" TargetMode="External"/><Relationship Id="rId104" Type="http://schemas.openxmlformats.org/officeDocument/2006/relationships/hyperlink" Target="&#50696;&#47112;&#48120;&#50556;38&#51109;.pptx" TargetMode="External"/><Relationship Id="rId125" Type="http://schemas.openxmlformats.org/officeDocument/2006/relationships/image" Target="../media/image51.png"/><Relationship Id="rId146" Type="http://schemas.openxmlformats.org/officeDocument/2006/relationships/hyperlink" Target="../07&#49324;&#49324;&#44592;/&#49324;&#49324;&#44592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28&#54840;&#49464;&#50500;/&#54840;&#49464;&#50500;.pptx" TargetMode="External"/><Relationship Id="rId71" Type="http://schemas.openxmlformats.org/officeDocument/2006/relationships/image" Target="../media/image24.png"/><Relationship Id="rId92" Type="http://schemas.openxmlformats.org/officeDocument/2006/relationships/hyperlink" Target="&#50696;&#47112;&#48120;&#50556;32&#51109;.pptx" TargetMode="External"/><Relationship Id="rId213" Type="http://schemas.openxmlformats.org/officeDocument/2006/relationships/image" Target="../media/image95.png"/><Relationship Id="rId234" Type="http://schemas.openxmlformats.org/officeDocument/2006/relationships/hyperlink" Target="../../&#49888;&#50557;PPT/51%20&#44264;&#47196;&#49352;&#49436;/&#44264;&#47196;&#49352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55" Type="http://schemas.openxmlformats.org/officeDocument/2006/relationships/image" Target="../media/image116.png"/><Relationship Id="rId40" Type="http://schemas.openxmlformats.org/officeDocument/2006/relationships/hyperlink" Target="&#50696;&#47112;&#48120;&#50556;05&#51109;.pptx" TargetMode="External"/><Relationship Id="rId115" Type="http://schemas.openxmlformats.org/officeDocument/2006/relationships/image" Target="../media/image46.png"/><Relationship Id="rId136" Type="http://schemas.openxmlformats.org/officeDocument/2006/relationships/hyperlink" Target="&#52285;&#49464;&#44592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23&#51060;&#49324;&#50556;/&#51060;&#49324;&#50556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&#50696;&#47112;&#48120;&#50556;26&#51109;.pptx" TargetMode="External"/><Relationship Id="rId199" Type="http://schemas.openxmlformats.org/officeDocument/2006/relationships/image" Target="../media/image88.png"/><Relationship Id="rId203" Type="http://schemas.openxmlformats.org/officeDocument/2006/relationships/image" Target="../media/image90.png"/><Relationship Id="rId19" Type="http://schemas.openxmlformats.org/officeDocument/2006/relationships/slide" Target="slide14.xml"/><Relationship Id="rId224" Type="http://schemas.openxmlformats.org/officeDocument/2006/relationships/hyperlink" Target="../../&#49888;&#50557;PPT/46%20&#44256;&#47536;&#46020;&#51204;&#49436;/&#44256;&#47536;&#46020;&#51204;&#49436;.pptx" TargetMode="External"/><Relationship Id="rId245" Type="http://schemas.openxmlformats.org/officeDocument/2006/relationships/image" Target="../media/image111.png"/><Relationship Id="rId266" Type="http://schemas.openxmlformats.org/officeDocument/2006/relationships/image" Target="../media/image141.png"/><Relationship Id="rId30" Type="http://schemas.openxmlformats.org/officeDocument/2006/relationships/hyperlink" Target="&#50696;&#47112;&#48120;&#50556;27&#51109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&#50696;&#47112;&#48120;&#50556;40&#51109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18&#50853;&#44592;/&#50853;&#44592;.pptx" TargetMode="External"/><Relationship Id="rId51" Type="http://schemas.openxmlformats.org/officeDocument/2006/relationships/image" Target="../media/image14.png"/><Relationship Id="rId72" Type="http://schemas.openxmlformats.org/officeDocument/2006/relationships/hyperlink" Target="&#50696;&#47112;&#48120;&#50556;21&#51109;.pptx" TargetMode="External"/><Relationship Id="rId93" Type="http://schemas.openxmlformats.org/officeDocument/2006/relationships/image" Target="../media/image35.png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14" Type="http://schemas.openxmlformats.org/officeDocument/2006/relationships/hyperlink" Target="../../&#49888;&#50557;PPT/41%20&#47560;&#44032;&#48373;&#51020;/&#47560;&#44032;&#48373;&#51020;.pptx" TargetMode="External"/><Relationship Id="rId235" Type="http://schemas.openxmlformats.org/officeDocument/2006/relationships/image" Target="../media/image106.png"/><Relationship Id="rId256" Type="http://schemas.openxmlformats.org/officeDocument/2006/relationships/hyperlink" Target="../../&#49888;&#50557;PPT/62%20&#50836;&#54620;&#51068;&#49436;/&#50836;&#54620;&#51068;&#49436;.pptx" TargetMode="External"/><Relationship Id="rId116" Type="http://schemas.openxmlformats.org/officeDocument/2006/relationships/hyperlink" Target="&#50696;&#47112;&#48120;&#50556;45&#51109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../13&#50669;&#45824;&#49345;/&#50669;&#45824;&#49345;.pptx" TargetMode="External"/><Relationship Id="rId20" Type="http://schemas.openxmlformats.org/officeDocument/2006/relationships/slide" Target="slide15.xml"/><Relationship Id="rId41" Type="http://schemas.openxmlformats.org/officeDocument/2006/relationships/image" Target="../media/image9.png"/><Relationship Id="rId62" Type="http://schemas.openxmlformats.org/officeDocument/2006/relationships/hyperlink" Target="&#50696;&#47112;&#48120;&#50556;16&#51109;.pptx" TargetMode="External"/><Relationship Id="rId83" Type="http://schemas.openxmlformats.org/officeDocument/2006/relationships/image" Target="../media/image30.png"/><Relationship Id="rId179" Type="http://schemas.openxmlformats.org/officeDocument/2006/relationships/image" Target="../media/image78.png"/><Relationship Id="rId190" Type="http://schemas.openxmlformats.org/officeDocument/2006/relationships/hyperlink" Target="../29&#50836;&#50648;/&#50836;&#50648;.pptx" TargetMode="External"/><Relationship Id="rId204" Type="http://schemas.openxmlformats.org/officeDocument/2006/relationships/hyperlink" Target="../36&#49828;&#48148;&#45264;/&#49828;&#48148;&#45264;.pptx" TargetMode="External"/><Relationship Id="rId225" Type="http://schemas.openxmlformats.org/officeDocument/2006/relationships/image" Target="../media/image101.png"/><Relationship Id="rId246" Type="http://schemas.openxmlformats.org/officeDocument/2006/relationships/hyperlink" Target="../../&#49888;&#50557;PPT/57%20&#48716;&#47112;&#47788;&#49436;/&#48716;&#47112;&#47788;&#49436;1&#51109;.pptx" TargetMode="External"/><Relationship Id="rId106" Type="http://schemas.openxmlformats.org/officeDocument/2006/relationships/hyperlink" Target="&#50696;&#47112;&#48120;&#50556;39&#51109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50696;&#47112;&#48120;&#50556;11&#51109;.pptx" TargetMode="External"/><Relationship Id="rId73" Type="http://schemas.openxmlformats.org/officeDocument/2006/relationships/image" Target="../media/image25.png"/><Relationship Id="rId94" Type="http://schemas.openxmlformats.org/officeDocument/2006/relationships/hyperlink" Target="&#50696;&#47112;&#48120;&#50556;33&#51109;.pptx" TargetMode="External"/><Relationship Id="rId148" Type="http://schemas.openxmlformats.org/officeDocument/2006/relationships/hyperlink" Target="../08&#47355;&#44592;/&#47355;&#44592;.pptx" TargetMode="External"/><Relationship Id="rId169" Type="http://schemas.openxmlformats.org/officeDocument/2006/relationships/image" Target="../media/image73.png"/><Relationship Id="rId4" Type="http://schemas.openxmlformats.org/officeDocument/2006/relationships/slide" Target="slide2.xml"/><Relationship Id="rId180" Type="http://schemas.openxmlformats.org/officeDocument/2006/relationships/hyperlink" Target="../24&#50696;&#47112;&#48120;&#50556;/&#50696;&#47112;&#48120;&#50556;.pptx" TargetMode="External"/><Relationship Id="rId215" Type="http://schemas.openxmlformats.org/officeDocument/2006/relationships/image" Target="../media/image96.png"/><Relationship Id="rId23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57" Type="http://schemas.openxmlformats.org/officeDocument/2006/relationships/image" Target="../media/image117.png"/><Relationship Id="rId42" Type="http://schemas.openxmlformats.org/officeDocument/2006/relationships/hyperlink" Target="&#50696;&#47112;&#48120;&#50556;06&#51109;.pptx" TargetMode="External"/><Relationship Id="rId84" Type="http://schemas.openxmlformats.org/officeDocument/2006/relationships/hyperlink" Target="&#50696;&#47112;&#48120;&#50556;28&#51109;.pptx" TargetMode="External"/><Relationship Id="rId138" Type="http://schemas.openxmlformats.org/officeDocument/2006/relationships/hyperlink" Target="../03&#47112;&#50948;&#44592;/&#47112;&#50948;&#44592;.pptx" TargetMode="External"/><Relationship Id="rId191" Type="http://schemas.openxmlformats.org/officeDocument/2006/relationships/image" Target="../media/image84.png"/><Relationship Id="rId205" Type="http://schemas.openxmlformats.org/officeDocument/2006/relationships/image" Target="../media/image91.png"/><Relationship Id="rId247" Type="http://schemas.openxmlformats.org/officeDocument/2006/relationships/image" Target="../media/image112.png"/></Relationships>
</file>

<file path=ppt/slides/_rels/slide2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6.xml"/><Relationship Id="rId63" Type="http://schemas.openxmlformats.org/officeDocument/2006/relationships/image" Target="../media/image20.png"/><Relationship Id="rId159" Type="http://schemas.openxmlformats.org/officeDocument/2006/relationships/image" Target="../media/image68.png"/><Relationship Id="rId170" Type="http://schemas.openxmlformats.org/officeDocument/2006/relationships/hyperlink" Target="../19&#49884;&#54200;/&#49884;&#54200;.pptx" TargetMode="External"/><Relationship Id="rId226" Type="http://schemas.openxmlformats.org/officeDocument/2006/relationships/hyperlink" Target="../../&#49888;&#50557;PPT/47%20&#44256;&#47536;&#46020;&#54980;&#49436;/&#44256;&#47536;&#46020;&#54980;&#49436;.pptx" TargetMode="External"/><Relationship Id="rId107" Type="http://schemas.openxmlformats.org/officeDocument/2006/relationships/image" Target="../media/image42.png"/><Relationship Id="rId11" Type="http://schemas.openxmlformats.org/officeDocument/2006/relationships/slide" Target="slide25.xml"/><Relationship Id="rId32" Type="http://schemas.openxmlformats.org/officeDocument/2006/relationships/hyperlink" Target="&#50696;&#47112;&#48120;&#50556;01&#51109;.pptx" TargetMode="External"/><Relationship Id="rId53" Type="http://schemas.openxmlformats.org/officeDocument/2006/relationships/image" Target="../media/image15.png"/><Relationship Id="rId74" Type="http://schemas.openxmlformats.org/officeDocument/2006/relationships/hyperlink" Target="&#50696;&#47112;&#48120;&#50556;22&#51109;.pptx" TargetMode="External"/><Relationship Id="rId128" Type="http://schemas.openxmlformats.org/officeDocument/2006/relationships/hyperlink" Target="&#50696;&#47112;&#48120;&#50556;50&#51109;.pptx" TargetMode="External"/><Relationship Id="rId149" Type="http://schemas.openxmlformats.org/officeDocument/2006/relationships/image" Target="../media/image63.png"/><Relationship Id="rId5" Type="http://schemas.openxmlformats.org/officeDocument/2006/relationships/slide" Target="slide22.xml"/><Relationship Id="rId95" Type="http://schemas.openxmlformats.org/officeDocument/2006/relationships/image" Target="../media/image36.png"/><Relationship Id="rId160" Type="http://schemas.openxmlformats.org/officeDocument/2006/relationships/hyperlink" Target="../14&#50669;&#45824;&#54616;/&#50669;&#45824;&#54616;.pptx" TargetMode="External"/><Relationship Id="rId181" Type="http://schemas.openxmlformats.org/officeDocument/2006/relationships/image" Target="../media/image79.png"/><Relationship Id="rId216" Type="http://schemas.openxmlformats.org/officeDocument/2006/relationships/hyperlink" Target="../../&#49888;&#50557;PPT/42%20&#45572;&#44032;&#48373;&#51020;/&#45572;&#44032;&#48373;&#51020;.pptx" TargetMode="External"/><Relationship Id="rId237" Type="http://schemas.openxmlformats.org/officeDocument/2006/relationships/image" Target="../media/image107.png"/><Relationship Id="rId258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17.xml"/><Relationship Id="rId43" Type="http://schemas.openxmlformats.org/officeDocument/2006/relationships/image" Target="../media/image10.png"/><Relationship Id="rId64" Type="http://schemas.openxmlformats.org/officeDocument/2006/relationships/hyperlink" Target="&#50696;&#47112;&#48120;&#50556;17&#51109;.pptx" TargetMode="External"/><Relationship Id="rId118" Type="http://schemas.openxmlformats.org/officeDocument/2006/relationships/hyperlink" Target="&#50696;&#47112;&#48120;&#50556;44&#51109;.pptx" TargetMode="External"/><Relationship Id="rId139" Type="http://schemas.openxmlformats.org/officeDocument/2006/relationships/image" Target="../media/image58.png"/><Relationship Id="rId85" Type="http://schemas.openxmlformats.org/officeDocument/2006/relationships/image" Target="../media/image31.png"/><Relationship Id="rId150" Type="http://schemas.openxmlformats.org/officeDocument/2006/relationships/hyperlink" Target="../09&#49324;&#47924;&#50648;&#49345;/&#49324;&#47924;&#50648;&#49345;.pptx" TargetMode="External"/><Relationship Id="rId171" Type="http://schemas.openxmlformats.org/officeDocument/2006/relationships/image" Target="../media/image74.png"/><Relationship Id="rId192" Type="http://schemas.openxmlformats.org/officeDocument/2006/relationships/hyperlink" Target="../30&#50500;&#47784;&#49828;/&#50500;&#47784;&#49828;.pptx" TargetMode="External"/><Relationship Id="rId206" Type="http://schemas.openxmlformats.org/officeDocument/2006/relationships/hyperlink" Target="../37&#54617;&#44060;/&#54617;&#44060;.pptx" TargetMode="External"/><Relationship Id="rId227" Type="http://schemas.openxmlformats.org/officeDocument/2006/relationships/image" Target="../media/image102.png"/><Relationship Id="rId248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&#50696;&#47112;&#48120;&#50556;49&#51109;.pptx" TargetMode="External"/><Relationship Id="rId129" Type="http://schemas.openxmlformats.org/officeDocument/2006/relationships/image" Target="../media/image53.png"/><Relationship Id="rId54" Type="http://schemas.openxmlformats.org/officeDocument/2006/relationships/hyperlink" Target="&#50696;&#47112;&#48120;&#50556;12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&#50696;&#47112;&#48120;&#50556;34&#51109;.pptx" TargetMode="External"/><Relationship Id="rId140" Type="http://schemas.openxmlformats.org/officeDocument/2006/relationships/hyperlink" Target="../04&#48124;&#49688;&#44592;/&#48124;&#49688;&#44592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25&#50696;&#47112;&#48120;&#50556;&#50528;&#44032;/&#50696;&#47112;&#48120;&#50556;&#50528;&#44032;.pptx" TargetMode="External"/><Relationship Id="rId217" Type="http://schemas.openxmlformats.org/officeDocument/2006/relationships/image" Target="../media/image97.png"/><Relationship Id="rId6" Type="http://schemas.openxmlformats.org/officeDocument/2006/relationships/slide" Target="slide3.xml"/><Relationship Id="rId23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59" Type="http://schemas.openxmlformats.org/officeDocument/2006/relationships/image" Target="../media/image118.png"/><Relationship Id="rId23" Type="http://schemas.openxmlformats.org/officeDocument/2006/relationships/slide" Target="slide18.xml"/><Relationship Id="rId119" Type="http://schemas.openxmlformats.org/officeDocument/2006/relationships/image" Target="../media/image48.png"/><Relationship Id="rId44" Type="http://schemas.openxmlformats.org/officeDocument/2006/relationships/hyperlink" Target="&#50696;&#47112;&#48120;&#50556;07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&#50696;&#47112;&#48120;&#50556;29&#51109;.pptx" TargetMode="External"/><Relationship Id="rId130" Type="http://schemas.openxmlformats.org/officeDocument/2006/relationships/hyperlink" Target="&#50696;&#47112;&#48120;&#50556;51&#51109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20&#51104;&#50616;/&#51104;&#50616;.pptx" TargetMode="External"/><Relationship Id="rId193" Type="http://schemas.openxmlformats.org/officeDocument/2006/relationships/image" Target="../media/image85.png"/><Relationship Id="rId207" Type="http://schemas.openxmlformats.org/officeDocument/2006/relationships/image" Target="../media/image92.png"/><Relationship Id="rId228" Type="http://schemas.openxmlformats.org/officeDocument/2006/relationships/hyperlink" Target="../../&#49888;&#50557;PPT/48%20&#44040;&#46972;&#46356;&#50500;&#49436;/&#44040;&#46972;&#46356;&#50500;&#49436;.pptx" TargetMode="External"/><Relationship Id="rId249" Type="http://schemas.openxmlformats.org/officeDocument/2006/relationships/image" Target="../media/image113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260" Type="http://schemas.openxmlformats.org/officeDocument/2006/relationships/hyperlink" Target="../../&#49888;&#50557;PPT/64%20&#50836;&#54620;&#49340;&#49436;/&#50836;&#54620;&#49340;&#49436;1&#51109;.pptx" TargetMode="External"/><Relationship Id="rId34" Type="http://schemas.openxmlformats.org/officeDocument/2006/relationships/hyperlink" Target="&#50696;&#47112;&#48120;&#50556;0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&#50696;&#47112;&#48120;&#50556;23&#51109;.pptx" TargetMode="External"/><Relationship Id="rId97" Type="http://schemas.openxmlformats.org/officeDocument/2006/relationships/image" Target="../media/image37.png"/><Relationship Id="rId120" Type="http://schemas.openxmlformats.org/officeDocument/2006/relationships/hyperlink" Target="&#50696;&#47112;&#48120;&#50556;43&#51109;.pptx" TargetMode="External"/><Relationship Id="rId141" Type="http://schemas.openxmlformats.org/officeDocument/2006/relationships/image" Target="../media/image59.png"/><Relationship Id="rId7" Type="http://schemas.openxmlformats.org/officeDocument/2006/relationships/slide" Target="slide23.xml"/><Relationship Id="rId162" Type="http://schemas.openxmlformats.org/officeDocument/2006/relationships/hyperlink" Target="../15&#50640;&#49828;&#46972;/&#50640;&#49828;&#46972;.pptx" TargetMode="External"/><Relationship Id="rId183" Type="http://schemas.openxmlformats.org/officeDocument/2006/relationships/image" Target="../media/image80.png"/><Relationship Id="rId218" Type="http://schemas.openxmlformats.org/officeDocument/2006/relationships/hyperlink" Target="../../&#49888;&#50557;PPT/43%20&#50836;&#54620;&#48373;&#51020;/&#50836;&#54620;&#48373;&#51020;.pptx" TargetMode="External"/><Relationship Id="rId239" Type="http://schemas.openxmlformats.org/officeDocument/2006/relationships/image" Target="../media/image108.png"/><Relationship Id="rId250" Type="http://schemas.openxmlformats.org/officeDocument/2006/relationships/hyperlink" Target="../../&#49888;&#50557;PPT/59%20&#50556;&#44256;&#48372;&#49436;/&#50556;&#44256;&#48372;&#49436;.pptx" TargetMode="External"/><Relationship Id="rId24" Type="http://schemas.openxmlformats.org/officeDocument/2006/relationships/slide" Target="slide19.xml"/><Relationship Id="rId45" Type="http://schemas.openxmlformats.org/officeDocument/2006/relationships/image" Target="../media/image11.png"/><Relationship Id="rId66" Type="http://schemas.openxmlformats.org/officeDocument/2006/relationships/hyperlink" Target="&#50696;&#47112;&#48120;&#50556;18&#51109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&#50696;&#47112;&#48120;&#50556;48&#51109;.pptx" TargetMode="External"/><Relationship Id="rId131" Type="http://schemas.openxmlformats.org/officeDocument/2006/relationships/image" Target="../media/image54.png"/><Relationship Id="rId152" Type="http://schemas.openxmlformats.org/officeDocument/2006/relationships/hyperlink" Target="../10&#49324;&#47924;&#50648;&#54616;/&#49324;&#47924;&#50648;&#54616;.pptx" TargetMode="External"/><Relationship Id="rId173" Type="http://schemas.openxmlformats.org/officeDocument/2006/relationships/image" Target="../media/image75.png"/><Relationship Id="rId194" Type="http://schemas.openxmlformats.org/officeDocument/2006/relationships/hyperlink" Target="../31&#50724;&#48148;&#45852;/&#50724;&#48148;&#45852;1&#51109;.pptx" TargetMode="External"/><Relationship Id="rId208" Type="http://schemas.openxmlformats.org/officeDocument/2006/relationships/hyperlink" Target="../38&#49828;&#44032;&#47028;/&#49828;&#44032;&#47028;.pptx" TargetMode="External"/><Relationship Id="rId229" Type="http://schemas.openxmlformats.org/officeDocument/2006/relationships/image" Target="../media/image103.png"/><Relationship Id="rId240" Type="http://schemas.openxmlformats.org/officeDocument/2006/relationships/hyperlink" Target="../../&#49888;&#50557;PPT/54%20&#46356;&#47784;&#45936;&#51204;&#49436;/&#46356;&#47784;&#45936;&#51204;&#49436;.pptx" TargetMode="External"/><Relationship Id="rId261" Type="http://schemas.openxmlformats.org/officeDocument/2006/relationships/image" Target="../media/image119.png"/><Relationship Id="rId14" Type="http://schemas.openxmlformats.org/officeDocument/2006/relationships/slide" Target="slide9.xml"/><Relationship Id="rId35" Type="http://schemas.openxmlformats.org/officeDocument/2006/relationships/image" Target="../media/image6.png"/><Relationship Id="rId56" Type="http://schemas.openxmlformats.org/officeDocument/2006/relationships/hyperlink" Target="&#50696;&#47112;&#48120;&#50556;13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&#50696;&#47112;&#48120;&#50556;36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0696;&#47112;&#48120;&#50556;35&#51109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../05&#49888;&#47749;&#44592;/&#49888;&#47749;&#44592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26&#50640;&#49828;&#44180;/&#50640;&#49828;&#44180;.pptx" TargetMode="External"/><Relationship Id="rId219" Type="http://schemas.openxmlformats.org/officeDocument/2006/relationships/image" Target="../media/image98.png"/><Relationship Id="rId230" Type="http://schemas.openxmlformats.org/officeDocument/2006/relationships/hyperlink" Target="../../&#49888;&#50557;PPT/49%20&#50640;&#48288;&#49548;&#49436;/&#50640;&#48288;&#49548;&#49436;.pptx" TargetMode="External"/><Relationship Id="rId251" Type="http://schemas.openxmlformats.org/officeDocument/2006/relationships/image" Target="../media/image114.png"/><Relationship Id="rId25" Type="http://schemas.openxmlformats.org/officeDocument/2006/relationships/slide" Target="slide20.xml"/><Relationship Id="rId46" Type="http://schemas.openxmlformats.org/officeDocument/2006/relationships/hyperlink" Target="&#50696;&#47112;&#48120;&#50556;08&#51109;.pptx" TargetMode="External"/><Relationship Id="rId67" Type="http://schemas.openxmlformats.org/officeDocument/2006/relationships/image" Target="../media/image22.png"/><Relationship Id="rId88" Type="http://schemas.openxmlformats.org/officeDocument/2006/relationships/hyperlink" Target="&#50696;&#47112;&#48120;&#50556;30&#51109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&#50696;&#47112;&#48120;&#50556;52&#51109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21&#51204;&#46020;&#49436;/&#51204;&#46020;&#49436;.pptx" TargetMode="External"/><Relationship Id="rId195" Type="http://schemas.openxmlformats.org/officeDocument/2006/relationships/image" Target="../media/image86.png"/><Relationship Id="rId209" Type="http://schemas.openxmlformats.org/officeDocument/2006/relationships/image" Target="../media/image93.png"/><Relationship Id="rId220" Type="http://schemas.openxmlformats.org/officeDocument/2006/relationships/hyperlink" Target="../../&#49888;&#50557;PPT/44%20&#49324;&#46020;&#54665;&#51204;/&#49324;&#46020;&#54665;&#51204;.pptx" TargetMode="External"/><Relationship Id="rId241" Type="http://schemas.openxmlformats.org/officeDocument/2006/relationships/image" Target="../media/image109.png"/><Relationship Id="rId15" Type="http://schemas.openxmlformats.org/officeDocument/2006/relationships/slide" Target="slide10.xml"/><Relationship Id="rId36" Type="http://schemas.openxmlformats.org/officeDocument/2006/relationships/hyperlink" Target="&#50696;&#47112;&#48120;&#50556;03&#51109;.pptx" TargetMode="External"/><Relationship Id="rId57" Type="http://schemas.openxmlformats.org/officeDocument/2006/relationships/image" Target="../media/image17.png"/><Relationship Id="rId262" Type="http://schemas.openxmlformats.org/officeDocument/2006/relationships/hyperlink" Target="../../&#49888;&#50557;PPT/65%20&#50976;&#45796;&#49436;/&#50976;&#45796;&#49436;1&#51109;.pptx" TargetMode="External"/><Relationship Id="rId78" Type="http://schemas.openxmlformats.org/officeDocument/2006/relationships/hyperlink" Target="&#50696;&#47112;&#48120;&#50556;24&#51109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&#50696;&#47112;&#48120;&#50556;42&#51109;.pptx" TargetMode="External"/><Relationship Id="rId143" Type="http://schemas.openxmlformats.org/officeDocument/2006/relationships/image" Target="../media/image60.png"/><Relationship Id="rId164" Type="http://schemas.openxmlformats.org/officeDocument/2006/relationships/hyperlink" Target="../16&#45712;&#54756;&#48120;&#50556;/&#45712;&#54756;&#48120;&#50556;.pptx" TargetMode="External"/><Relationship Id="rId185" Type="http://schemas.openxmlformats.org/officeDocument/2006/relationships/image" Target="../media/image81.png"/><Relationship Id="rId9" Type="http://schemas.openxmlformats.org/officeDocument/2006/relationships/slide" Target="slide24.xml"/><Relationship Id="rId210" Type="http://schemas.openxmlformats.org/officeDocument/2006/relationships/hyperlink" Target="../39&#47568;&#46972;&#44592;/&#47568;&#46972;&#44592;.pptx" TargetMode="External"/><Relationship Id="rId26" Type="http://schemas.openxmlformats.org/officeDocument/2006/relationships/slide" Target="slide8.xml"/><Relationship Id="rId231" Type="http://schemas.openxmlformats.org/officeDocument/2006/relationships/image" Target="../media/image104.png"/><Relationship Id="rId252" Type="http://schemas.openxmlformats.org/officeDocument/2006/relationships/hyperlink" Target="../../&#49888;&#50557;PPT/60%20&#48288;&#46300;&#47196;&#51204;&#49436;/&#48288;&#46300;&#47196;&#51204;&#49436;.pptx" TargetMode="External"/><Relationship Id="rId47" Type="http://schemas.openxmlformats.org/officeDocument/2006/relationships/image" Target="../media/image12.png"/><Relationship Id="rId68" Type="http://schemas.openxmlformats.org/officeDocument/2006/relationships/hyperlink" Target="&#50696;&#47112;&#48120;&#50556;19&#51109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&#50696;&#47112;&#48120;&#50556;47&#51109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../12&#50676;&#50773;&#44592;&#54616;/&#50676;&#50773;&#44592;&#54616;.pptx" TargetMode="External"/><Relationship Id="rId175" Type="http://schemas.openxmlformats.org/officeDocument/2006/relationships/image" Target="../media/image76.png"/><Relationship Id="rId196" Type="http://schemas.openxmlformats.org/officeDocument/2006/relationships/hyperlink" Target="../32&#50836;&#45208;/&#50836;&#45208;.pptx" TargetMode="External"/><Relationship Id="rId200" Type="http://schemas.openxmlformats.org/officeDocument/2006/relationships/hyperlink" Target="../34&#45208;&#54996;/&#45208;&#54996;.pptx" TargetMode="External"/><Relationship Id="rId16" Type="http://schemas.openxmlformats.org/officeDocument/2006/relationships/slide" Target="slide11.xml"/><Relationship Id="rId221" Type="http://schemas.openxmlformats.org/officeDocument/2006/relationships/image" Target="../media/image99.png"/><Relationship Id="rId242" Type="http://schemas.openxmlformats.org/officeDocument/2006/relationships/hyperlink" Target="../../&#49888;&#50557;PPT/55%20&#46356;&#47784;&#45936;&#54980;&#49436;/&#46356;&#47784;&#45936;&#54980;&#49436;.pptx" TargetMode="External"/><Relationship Id="rId263" Type="http://schemas.openxmlformats.org/officeDocument/2006/relationships/image" Target="../media/image120.png"/><Relationship Id="rId37" Type="http://schemas.openxmlformats.org/officeDocument/2006/relationships/image" Target="../media/image7.png"/><Relationship Id="rId58" Type="http://schemas.openxmlformats.org/officeDocument/2006/relationships/hyperlink" Target="&#50696;&#47112;&#48120;&#50556;14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&#50696;&#47112;&#48120;&#50556;37&#51109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../06&#50668;&#54840;&#49688;&#50500;/&#50668;&#54840;&#49688;&#50500;.pptx" TargetMode="External"/><Relationship Id="rId90" Type="http://schemas.openxmlformats.org/officeDocument/2006/relationships/hyperlink" Target="&#50696;&#47112;&#48120;&#50556;31&#51109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27&#45796;&#45768;&#50648;/&#45796;&#45768;&#50648;.pptx" TargetMode="External"/><Relationship Id="rId211" Type="http://schemas.openxmlformats.org/officeDocument/2006/relationships/image" Target="../media/image94.png"/><Relationship Id="rId232" Type="http://schemas.openxmlformats.org/officeDocument/2006/relationships/hyperlink" Target="../../&#49888;&#50557;PPT/50%20&#48716;&#47549;&#48372;&#49436;/&#48716;&#47549;&#48372;&#49436;.pptx" TargetMode="External"/><Relationship Id="rId253" Type="http://schemas.openxmlformats.org/officeDocument/2006/relationships/image" Target="../media/image115.png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hyperlink" Target="&#50696;&#47112;&#48120;&#50556;09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../02&#52636;&#50528;&#44413;&#44592;/&#52636;&#50528;&#44413;&#44592;.pptx" TargetMode="External"/><Relationship Id="rId80" Type="http://schemas.openxmlformats.org/officeDocument/2006/relationships/hyperlink" Target="&#50696;&#47112;&#48120;&#50556;25&#51109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22&#50500;&#44032;/&#50500;&#44032;.pptx" TargetMode="External"/><Relationship Id="rId197" Type="http://schemas.openxmlformats.org/officeDocument/2006/relationships/image" Target="../media/image87.png"/><Relationship Id="rId201" Type="http://schemas.openxmlformats.org/officeDocument/2006/relationships/image" Target="../media/image89.png"/><Relationship Id="rId222" Type="http://schemas.openxmlformats.org/officeDocument/2006/relationships/hyperlink" Target="../../&#49888;&#50557;PPT/45%20&#47196;&#47560;&#49436;/&#47196;&#47560;&#49436;.pptx" TargetMode="External"/><Relationship Id="rId243" Type="http://schemas.openxmlformats.org/officeDocument/2006/relationships/image" Target="../media/image110.png"/><Relationship Id="rId264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12.xml"/><Relationship Id="rId38" Type="http://schemas.openxmlformats.org/officeDocument/2006/relationships/hyperlink" Target="&#50696;&#47112;&#48120;&#50556;04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&#50696;&#47112;&#48120;&#50556;41&#51109;.pptx" TargetMode="External"/><Relationship Id="rId70" Type="http://schemas.openxmlformats.org/officeDocument/2006/relationships/hyperlink" Target="&#50696;&#47112;&#48120;&#50556;20&#51109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17&#50640;&#49828;&#45908;/&#50640;&#49828;&#45908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40%20&#47560;&#53468;&#48373;&#51020;/&#47560;&#53468;&#48373;&#51020;.pptx" TargetMode="External"/><Relationship Id="rId233" Type="http://schemas.openxmlformats.org/officeDocument/2006/relationships/image" Target="../media/image105.png"/><Relationship Id="rId254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image" Target="../media/image2.png"/><Relationship Id="rId49" Type="http://schemas.openxmlformats.org/officeDocument/2006/relationships/image" Target="../media/image13.png"/><Relationship Id="rId114" Type="http://schemas.openxmlformats.org/officeDocument/2006/relationships/hyperlink" Target="&#50696;&#47112;&#48120;&#50556;46&#51109;.pptx" TargetMode="External"/><Relationship Id="rId60" Type="http://schemas.openxmlformats.org/officeDocument/2006/relationships/hyperlink" Target="&#50696;&#47112;&#48120;&#50556;15&#51109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../11&#50676;&#50773;&#44592;&#49345;/&#50676;&#50773;&#44592;&#49345;.pptx" TargetMode="External"/><Relationship Id="rId177" Type="http://schemas.openxmlformats.org/officeDocument/2006/relationships/image" Target="../media/image77.png"/><Relationship Id="rId198" Type="http://schemas.openxmlformats.org/officeDocument/2006/relationships/hyperlink" Target="../33&#48120;&#44032;/&#48120;&#44032;.pptx" TargetMode="External"/><Relationship Id="rId202" Type="http://schemas.openxmlformats.org/officeDocument/2006/relationships/hyperlink" Target="../35&#54616;&#48149;&#44397;/&#54616;&#48149;&#44397;.pptx" TargetMode="External"/><Relationship Id="rId223" Type="http://schemas.openxmlformats.org/officeDocument/2006/relationships/image" Target="../media/image100.png"/><Relationship Id="rId244" Type="http://schemas.openxmlformats.org/officeDocument/2006/relationships/hyperlink" Target="../../&#49888;&#50557;PPT/56%20&#46356;&#46020;&#49436;/&#46356;&#46020;&#49436;.pptx" TargetMode="External"/><Relationship Id="rId18" Type="http://schemas.openxmlformats.org/officeDocument/2006/relationships/slide" Target="slide13.xml"/><Relationship Id="rId39" Type="http://schemas.openxmlformats.org/officeDocument/2006/relationships/image" Target="../media/image8.png"/><Relationship Id="rId265" Type="http://schemas.openxmlformats.org/officeDocument/2006/relationships/image" Target="../media/image121.png"/><Relationship Id="rId50" Type="http://schemas.openxmlformats.org/officeDocument/2006/relationships/hyperlink" Target="&#50696;&#47112;&#48120;&#50556;10&#51109;.pptx" TargetMode="External"/><Relationship Id="rId104" Type="http://schemas.openxmlformats.org/officeDocument/2006/relationships/hyperlink" Target="&#50696;&#47112;&#48120;&#50556;38&#51109;.pptx" TargetMode="External"/><Relationship Id="rId125" Type="http://schemas.openxmlformats.org/officeDocument/2006/relationships/image" Target="../media/image51.png"/><Relationship Id="rId146" Type="http://schemas.openxmlformats.org/officeDocument/2006/relationships/hyperlink" Target="../07&#49324;&#49324;&#44592;/&#49324;&#49324;&#44592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28&#54840;&#49464;&#50500;/&#54840;&#49464;&#50500;.pptx" TargetMode="External"/><Relationship Id="rId71" Type="http://schemas.openxmlformats.org/officeDocument/2006/relationships/image" Target="../media/image24.png"/><Relationship Id="rId92" Type="http://schemas.openxmlformats.org/officeDocument/2006/relationships/hyperlink" Target="&#50696;&#47112;&#48120;&#50556;32&#51109;.pptx" TargetMode="External"/><Relationship Id="rId213" Type="http://schemas.openxmlformats.org/officeDocument/2006/relationships/image" Target="../media/image95.png"/><Relationship Id="rId234" Type="http://schemas.openxmlformats.org/officeDocument/2006/relationships/hyperlink" Target="../../&#49888;&#50557;PPT/51%20&#44264;&#47196;&#49352;&#49436;/&#44264;&#47196;&#49352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55" Type="http://schemas.openxmlformats.org/officeDocument/2006/relationships/image" Target="../media/image116.png"/><Relationship Id="rId40" Type="http://schemas.openxmlformats.org/officeDocument/2006/relationships/hyperlink" Target="&#50696;&#47112;&#48120;&#50556;05&#51109;.pptx" TargetMode="External"/><Relationship Id="rId115" Type="http://schemas.openxmlformats.org/officeDocument/2006/relationships/image" Target="../media/image46.png"/><Relationship Id="rId136" Type="http://schemas.openxmlformats.org/officeDocument/2006/relationships/hyperlink" Target="&#52285;&#49464;&#44592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23&#51060;&#49324;&#50556;/&#51060;&#49324;&#50556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&#50696;&#47112;&#48120;&#50556;26&#51109;.pptx" TargetMode="External"/><Relationship Id="rId199" Type="http://schemas.openxmlformats.org/officeDocument/2006/relationships/image" Target="../media/image88.png"/><Relationship Id="rId203" Type="http://schemas.openxmlformats.org/officeDocument/2006/relationships/image" Target="../media/image90.png"/><Relationship Id="rId19" Type="http://schemas.openxmlformats.org/officeDocument/2006/relationships/slide" Target="slide14.xml"/><Relationship Id="rId224" Type="http://schemas.openxmlformats.org/officeDocument/2006/relationships/hyperlink" Target="../../&#49888;&#50557;PPT/46%20&#44256;&#47536;&#46020;&#51204;&#49436;/&#44256;&#47536;&#46020;&#51204;&#49436;.pptx" TargetMode="External"/><Relationship Id="rId245" Type="http://schemas.openxmlformats.org/officeDocument/2006/relationships/image" Target="../media/image111.png"/><Relationship Id="rId266" Type="http://schemas.openxmlformats.org/officeDocument/2006/relationships/image" Target="../media/image142.png"/><Relationship Id="rId30" Type="http://schemas.openxmlformats.org/officeDocument/2006/relationships/hyperlink" Target="&#50696;&#47112;&#48120;&#50556;27&#51109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&#50696;&#47112;&#48120;&#50556;40&#51109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18&#50853;&#44592;/&#50853;&#44592;.pptx" TargetMode="External"/><Relationship Id="rId51" Type="http://schemas.openxmlformats.org/officeDocument/2006/relationships/image" Target="../media/image14.png"/><Relationship Id="rId72" Type="http://schemas.openxmlformats.org/officeDocument/2006/relationships/hyperlink" Target="&#50696;&#47112;&#48120;&#50556;21&#51109;.pptx" TargetMode="External"/><Relationship Id="rId93" Type="http://schemas.openxmlformats.org/officeDocument/2006/relationships/image" Target="../media/image35.png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14" Type="http://schemas.openxmlformats.org/officeDocument/2006/relationships/hyperlink" Target="../../&#49888;&#50557;PPT/41%20&#47560;&#44032;&#48373;&#51020;/&#47560;&#44032;&#48373;&#51020;.pptx" TargetMode="External"/><Relationship Id="rId235" Type="http://schemas.openxmlformats.org/officeDocument/2006/relationships/image" Target="../media/image106.png"/><Relationship Id="rId256" Type="http://schemas.openxmlformats.org/officeDocument/2006/relationships/hyperlink" Target="../../&#49888;&#50557;PPT/62%20&#50836;&#54620;&#51068;&#49436;/&#50836;&#54620;&#51068;&#49436;.pptx" TargetMode="External"/><Relationship Id="rId116" Type="http://schemas.openxmlformats.org/officeDocument/2006/relationships/hyperlink" Target="&#50696;&#47112;&#48120;&#50556;45&#51109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../13&#50669;&#45824;&#49345;/&#50669;&#45824;&#49345;.pptx" TargetMode="External"/><Relationship Id="rId20" Type="http://schemas.openxmlformats.org/officeDocument/2006/relationships/slide" Target="slide15.xml"/><Relationship Id="rId41" Type="http://schemas.openxmlformats.org/officeDocument/2006/relationships/image" Target="../media/image9.png"/><Relationship Id="rId62" Type="http://schemas.openxmlformats.org/officeDocument/2006/relationships/hyperlink" Target="&#50696;&#47112;&#48120;&#50556;16&#51109;.pptx" TargetMode="External"/><Relationship Id="rId83" Type="http://schemas.openxmlformats.org/officeDocument/2006/relationships/image" Target="../media/image30.png"/><Relationship Id="rId179" Type="http://schemas.openxmlformats.org/officeDocument/2006/relationships/image" Target="../media/image78.png"/><Relationship Id="rId190" Type="http://schemas.openxmlformats.org/officeDocument/2006/relationships/hyperlink" Target="../29&#50836;&#50648;/&#50836;&#50648;.pptx" TargetMode="External"/><Relationship Id="rId204" Type="http://schemas.openxmlformats.org/officeDocument/2006/relationships/hyperlink" Target="../36&#49828;&#48148;&#45264;/&#49828;&#48148;&#45264;.pptx" TargetMode="External"/><Relationship Id="rId225" Type="http://schemas.openxmlformats.org/officeDocument/2006/relationships/image" Target="../media/image101.png"/><Relationship Id="rId246" Type="http://schemas.openxmlformats.org/officeDocument/2006/relationships/hyperlink" Target="../../&#49888;&#50557;PPT/57%20&#48716;&#47112;&#47788;&#49436;/&#48716;&#47112;&#47788;&#49436;1&#51109;.pptx" TargetMode="External"/><Relationship Id="rId106" Type="http://schemas.openxmlformats.org/officeDocument/2006/relationships/hyperlink" Target="&#50696;&#47112;&#48120;&#50556;39&#51109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50696;&#47112;&#48120;&#50556;11&#51109;.pptx" TargetMode="External"/><Relationship Id="rId73" Type="http://schemas.openxmlformats.org/officeDocument/2006/relationships/image" Target="../media/image25.png"/><Relationship Id="rId94" Type="http://schemas.openxmlformats.org/officeDocument/2006/relationships/hyperlink" Target="&#50696;&#47112;&#48120;&#50556;33&#51109;.pptx" TargetMode="External"/><Relationship Id="rId148" Type="http://schemas.openxmlformats.org/officeDocument/2006/relationships/hyperlink" Target="../08&#47355;&#44592;/&#47355;&#44592;.pptx" TargetMode="External"/><Relationship Id="rId169" Type="http://schemas.openxmlformats.org/officeDocument/2006/relationships/image" Target="../media/image73.png"/><Relationship Id="rId4" Type="http://schemas.openxmlformats.org/officeDocument/2006/relationships/slide" Target="slide2.xml"/><Relationship Id="rId180" Type="http://schemas.openxmlformats.org/officeDocument/2006/relationships/hyperlink" Target="../24&#50696;&#47112;&#48120;&#50556;/&#50696;&#47112;&#48120;&#50556;.pptx" TargetMode="External"/><Relationship Id="rId215" Type="http://schemas.openxmlformats.org/officeDocument/2006/relationships/image" Target="../media/image96.png"/><Relationship Id="rId23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57" Type="http://schemas.openxmlformats.org/officeDocument/2006/relationships/image" Target="../media/image117.png"/><Relationship Id="rId42" Type="http://schemas.openxmlformats.org/officeDocument/2006/relationships/hyperlink" Target="&#50696;&#47112;&#48120;&#50556;06&#51109;.pptx" TargetMode="External"/><Relationship Id="rId84" Type="http://schemas.openxmlformats.org/officeDocument/2006/relationships/hyperlink" Target="&#50696;&#47112;&#48120;&#50556;28&#51109;.pptx" TargetMode="External"/><Relationship Id="rId138" Type="http://schemas.openxmlformats.org/officeDocument/2006/relationships/hyperlink" Target="../03&#47112;&#50948;&#44592;/&#47112;&#50948;&#44592;.pptx" TargetMode="External"/><Relationship Id="rId191" Type="http://schemas.openxmlformats.org/officeDocument/2006/relationships/image" Target="../media/image84.png"/><Relationship Id="rId205" Type="http://schemas.openxmlformats.org/officeDocument/2006/relationships/image" Target="../media/image91.png"/><Relationship Id="rId247" Type="http://schemas.openxmlformats.org/officeDocument/2006/relationships/image" Target="../media/image112.png"/></Relationships>
</file>

<file path=ppt/slides/_rels/slide2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6.xml"/><Relationship Id="rId63" Type="http://schemas.openxmlformats.org/officeDocument/2006/relationships/image" Target="../media/image20.png"/><Relationship Id="rId159" Type="http://schemas.openxmlformats.org/officeDocument/2006/relationships/image" Target="../media/image68.png"/><Relationship Id="rId170" Type="http://schemas.openxmlformats.org/officeDocument/2006/relationships/hyperlink" Target="../19&#49884;&#54200;/&#49884;&#54200;.pptx" TargetMode="External"/><Relationship Id="rId226" Type="http://schemas.openxmlformats.org/officeDocument/2006/relationships/hyperlink" Target="../../&#49888;&#50557;PPT/47%20&#44256;&#47536;&#46020;&#54980;&#49436;/&#44256;&#47536;&#46020;&#54980;&#49436;.pptx" TargetMode="External"/><Relationship Id="rId107" Type="http://schemas.openxmlformats.org/officeDocument/2006/relationships/image" Target="../media/image42.png"/><Relationship Id="rId11" Type="http://schemas.openxmlformats.org/officeDocument/2006/relationships/slide" Target="slide25.xml"/><Relationship Id="rId32" Type="http://schemas.openxmlformats.org/officeDocument/2006/relationships/hyperlink" Target="&#50696;&#47112;&#48120;&#50556;01&#51109;.pptx" TargetMode="External"/><Relationship Id="rId53" Type="http://schemas.openxmlformats.org/officeDocument/2006/relationships/image" Target="../media/image15.png"/><Relationship Id="rId74" Type="http://schemas.openxmlformats.org/officeDocument/2006/relationships/hyperlink" Target="&#50696;&#47112;&#48120;&#50556;22&#51109;.pptx" TargetMode="External"/><Relationship Id="rId128" Type="http://schemas.openxmlformats.org/officeDocument/2006/relationships/hyperlink" Target="&#50696;&#47112;&#48120;&#50556;50&#51109;.pptx" TargetMode="External"/><Relationship Id="rId149" Type="http://schemas.openxmlformats.org/officeDocument/2006/relationships/image" Target="../media/image63.png"/><Relationship Id="rId5" Type="http://schemas.openxmlformats.org/officeDocument/2006/relationships/slide" Target="slide22.xml"/><Relationship Id="rId95" Type="http://schemas.openxmlformats.org/officeDocument/2006/relationships/image" Target="../media/image36.png"/><Relationship Id="rId160" Type="http://schemas.openxmlformats.org/officeDocument/2006/relationships/hyperlink" Target="../14&#50669;&#45824;&#54616;/&#50669;&#45824;&#54616;.pptx" TargetMode="External"/><Relationship Id="rId181" Type="http://schemas.openxmlformats.org/officeDocument/2006/relationships/image" Target="../media/image79.png"/><Relationship Id="rId216" Type="http://schemas.openxmlformats.org/officeDocument/2006/relationships/hyperlink" Target="../../&#49888;&#50557;PPT/42%20&#45572;&#44032;&#48373;&#51020;/&#45572;&#44032;&#48373;&#51020;.pptx" TargetMode="External"/><Relationship Id="rId237" Type="http://schemas.openxmlformats.org/officeDocument/2006/relationships/image" Target="../media/image107.png"/><Relationship Id="rId258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17.xml"/><Relationship Id="rId43" Type="http://schemas.openxmlformats.org/officeDocument/2006/relationships/image" Target="../media/image10.png"/><Relationship Id="rId64" Type="http://schemas.openxmlformats.org/officeDocument/2006/relationships/hyperlink" Target="&#50696;&#47112;&#48120;&#50556;17&#51109;.pptx" TargetMode="External"/><Relationship Id="rId118" Type="http://schemas.openxmlformats.org/officeDocument/2006/relationships/hyperlink" Target="&#50696;&#47112;&#48120;&#50556;44&#51109;.pptx" TargetMode="External"/><Relationship Id="rId139" Type="http://schemas.openxmlformats.org/officeDocument/2006/relationships/image" Target="../media/image58.png"/><Relationship Id="rId85" Type="http://schemas.openxmlformats.org/officeDocument/2006/relationships/image" Target="../media/image31.png"/><Relationship Id="rId150" Type="http://schemas.openxmlformats.org/officeDocument/2006/relationships/hyperlink" Target="../09&#49324;&#47924;&#50648;&#49345;/&#49324;&#47924;&#50648;&#49345;.pptx" TargetMode="External"/><Relationship Id="rId171" Type="http://schemas.openxmlformats.org/officeDocument/2006/relationships/image" Target="../media/image74.png"/><Relationship Id="rId192" Type="http://schemas.openxmlformats.org/officeDocument/2006/relationships/hyperlink" Target="../30&#50500;&#47784;&#49828;/&#50500;&#47784;&#49828;.pptx" TargetMode="External"/><Relationship Id="rId206" Type="http://schemas.openxmlformats.org/officeDocument/2006/relationships/hyperlink" Target="../37&#54617;&#44060;/&#54617;&#44060;.pptx" TargetMode="External"/><Relationship Id="rId227" Type="http://schemas.openxmlformats.org/officeDocument/2006/relationships/image" Target="../media/image102.png"/><Relationship Id="rId248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&#50696;&#47112;&#48120;&#50556;49&#51109;.pptx" TargetMode="External"/><Relationship Id="rId129" Type="http://schemas.openxmlformats.org/officeDocument/2006/relationships/image" Target="../media/image53.png"/><Relationship Id="rId54" Type="http://schemas.openxmlformats.org/officeDocument/2006/relationships/hyperlink" Target="&#50696;&#47112;&#48120;&#50556;12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&#50696;&#47112;&#48120;&#50556;34&#51109;.pptx" TargetMode="External"/><Relationship Id="rId140" Type="http://schemas.openxmlformats.org/officeDocument/2006/relationships/hyperlink" Target="../04&#48124;&#49688;&#44592;/&#48124;&#49688;&#44592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25&#50696;&#47112;&#48120;&#50556;&#50528;&#44032;/&#50696;&#47112;&#48120;&#50556;&#50528;&#44032;.pptx" TargetMode="External"/><Relationship Id="rId217" Type="http://schemas.openxmlformats.org/officeDocument/2006/relationships/image" Target="../media/image97.png"/><Relationship Id="rId6" Type="http://schemas.openxmlformats.org/officeDocument/2006/relationships/slide" Target="slide3.xml"/><Relationship Id="rId23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59" Type="http://schemas.openxmlformats.org/officeDocument/2006/relationships/image" Target="../media/image118.png"/><Relationship Id="rId23" Type="http://schemas.openxmlformats.org/officeDocument/2006/relationships/slide" Target="slide18.xml"/><Relationship Id="rId119" Type="http://schemas.openxmlformats.org/officeDocument/2006/relationships/image" Target="../media/image48.png"/><Relationship Id="rId44" Type="http://schemas.openxmlformats.org/officeDocument/2006/relationships/hyperlink" Target="&#50696;&#47112;&#48120;&#50556;07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&#50696;&#47112;&#48120;&#50556;29&#51109;.pptx" TargetMode="External"/><Relationship Id="rId130" Type="http://schemas.openxmlformats.org/officeDocument/2006/relationships/hyperlink" Target="&#50696;&#47112;&#48120;&#50556;51&#51109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20&#51104;&#50616;/&#51104;&#50616;.pptx" TargetMode="External"/><Relationship Id="rId193" Type="http://schemas.openxmlformats.org/officeDocument/2006/relationships/image" Target="../media/image85.png"/><Relationship Id="rId207" Type="http://schemas.openxmlformats.org/officeDocument/2006/relationships/image" Target="../media/image92.png"/><Relationship Id="rId228" Type="http://schemas.openxmlformats.org/officeDocument/2006/relationships/hyperlink" Target="../../&#49888;&#50557;PPT/48%20&#44040;&#46972;&#46356;&#50500;&#49436;/&#44040;&#46972;&#46356;&#50500;&#49436;.pptx" TargetMode="External"/><Relationship Id="rId249" Type="http://schemas.openxmlformats.org/officeDocument/2006/relationships/image" Target="../media/image113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260" Type="http://schemas.openxmlformats.org/officeDocument/2006/relationships/hyperlink" Target="../../&#49888;&#50557;PPT/64%20&#50836;&#54620;&#49340;&#49436;/&#50836;&#54620;&#49340;&#49436;1&#51109;.pptx" TargetMode="External"/><Relationship Id="rId34" Type="http://schemas.openxmlformats.org/officeDocument/2006/relationships/hyperlink" Target="&#50696;&#47112;&#48120;&#50556;0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&#50696;&#47112;&#48120;&#50556;23&#51109;.pptx" TargetMode="External"/><Relationship Id="rId97" Type="http://schemas.openxmlformats.org/officeDocument/2006/relationships/image" Target="../media/image37.png"/><Relationship Id="rId120" Type="http://schemas.openxmlformats.org/officeDocument/2006/relationships/hyperlink" Target="&#50696;&#47112;&#48120;&#50556;43&#51109;.pptx" TargetMode="External"/><Relationship Id="rId141" Type="http://schemas.openxmlformats.org/officeDocument/2006/relationships/image" Target="../media/image59.png"/><Relationship Id="rId7" Type="http://schemas.openxmlformats.org/officeDocument/2006/relationships/slide" Target="slide23.xml"/><Relationship Id="rId162" Type="http://schemas.openxmlformats.org/officeDocument/2006/relationships/hyperlink" Target="../15&#50640;&#49828;&#46972;/&#50640;&#49828;&#46972;.pptx" TargetMode="External"/><Relationship Id="rId183" Type="http://schemas.openxmlformats.org/officeDocument/2006/relationships/image" Target="../media/image80.png"/><Relationship Id="rId218" Type="http://schemas.openxmlformats.org/officeDocument/2006/relationships/hyperlink" Target="../../&#49888;&#50557;PPT/43%20&#50836;&#54620;&#48373;&#51020;/&#50836;&#54620;&#48373;&#51020;.pptx" TargetMode="External"/><Relationship Id="rId239" Type="http://schemas.openxmlformats.org/officeDocument/2006/relationships/image" Target="../media/image108.png"/><Relationship Id="rId250" Type="http://schemas.openxmlformats.org/officeDocument/2006/relationships/hyperlink" Target="../../&#49888;&#50557;PPT/59%20&#50556;&#44256;&#48372;&#49436;/&#50556;&#44256;&#48372;&#49436;.pptx" TargetMode="External"/><Relationship Id="rId24" Type="http://schemas.openxmlformats.org/officeDocument/2006/relationships/slide" Target="slide19.xml"/><Relationship Id="rId45" Type="http://schemas.openxmlformats.org/officeDocument/2006/relationships/image" Target="../media/image11.png"/><Relationship Id="rId66" Type="http://schemas.openxmlformats.org/officeDocument/2006/relationships/hyperlink" Target="&#50696;&#47112;&#48120;&#50556;18&#51109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&#50696;&#47112;&#48120;&#50556;48&#51109;.pptx" TargetMode="External"/><Relationship Id="rId131" Type="http://schemas.openxmlformats.org/officeDocument/2006/relationships/image" Target="../media/image54.png"/><Relationship Id="rId152" Type="http://schemas.openxmlformats.org/officeDocument/2006/relationships/hyperlink" Target="../10&#49324;&#47924;&#50648;&#54616;/&#49324;&#47924;&#50648;&#54616;.pptx" TargetMode="External"/><Relationship Id="rId173" Type="http://schemas.openxmlformats.org/officeDocument/2006/relationships/image" Target="../media/image75.png"/><Relationship Id="rId194" Type="http://schemas.openxmlformats.org/officeDocument/2006/relationships/hyperlink" Target="../31&#50724;&#48148;&#45852;/&#50724;&#48148;&#45852;1&#51109;.pptx" TargetMode="External"/><Relationship Id="rId208" Type="http://schemas.openxmlformats.org/officeDocument/2006/relationships/hyperlink" Target="../38&#49828;&#44032;&#47028;/&#49828;&#44032;&#47028;.pptx" TargetMode="External"/><Relationship Id="rId229" Type="http://schemas.openxmlformats.org/officeDocument/2006/relationships/image" Target="../media/image103.png"/><Relationship Id="rId240" Type="http://schemas.openxmlformats.org/officeDocument/2006/relationships/hyperlink" Target="../../&#49888;&#50557;PPT/54%20&#46356;&#47784;&#45936;&#51204;&#49436;/&#46356;&#47784;&#45936;&#51204;&#49436;.pptx" TargetMode="External"/><Relationship Id="rId261" Type="http://schemas.openxmlformats.org/officeDocument/2006/relationships/image" Target="../media/image119.png"/><Relationship Id="rId14" Type="http://schemas.openxmlformats.org/officeDocument/2006/relationships/slide" Target="slide9.xml"/><Relationship Id="rId35" Type="http://schemas.openxmlformats.org/officeDocument/2006/relationships/image" Target="../media/image6.png"/><Relationship Id="rId56" Type="http://schemas.openxmlformats.org/officeDocument/2006/relationships/hyperlink" Target="&#50696;&#47112;&#48120;&#50556;13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&#50696;&#47112;&#48120;&#50556;36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0696;&#47112;&#48120;&#50556;35&#51109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../05&#49888;&#47749;&#44592;/&#49888;&#47749;&#44592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26&#50640;&#49828;&#44180;/&#50640;&#49828;&#44180;.pptx" TargetMode="External"/><Relationship Id="rId219" Type="http://schemas.openxmlformats.org/officeDocument/2006/relationships/image" Target="../media/image98.png"/><Relationship Id="rId230" Type="http://schemas.openxmlformats.org/officeDocument/2006/relationships/hyperlink" Target="../../&#49888;&#50557;PPT/49%20&#50640;&#48288;&#49548;&#49436;/&#50640;&#48288;&#49548;&#49436;.pptx" TargetMode="External"/><Relationship Id="rId251" Type="http://schemas.openxmlformats.org/officeDocument/2006/relationships/image" Target="../media/image114.png"/><Relationship Id="rId25" Type="http://schemas.openxmlformats.org/officeDocument/2006/relationships/slide" Target="slide20.xml"/><Relationship Id="rId46" Type="http://schemas.openxmlformats.org/officeDocument/2006/relationships/hyperlink" Target="&#50696;&#47112;&#48120;&#50556;08&#51109;.pptx" TargetMode="External"/><Relationship Id="rId67" Type="http://schemas.openxmlformats.org/officeDocument/2006/relationships/image" Target="../media/image22.png"/><Relationship Id="rId88" Type="http://schemas.openxmlformats.org/officeDocument/2006/relationships/hyperlink" Target="&#50696;&#47112;&#48120;&#50556;30&#51109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&#50696;&#47112;&#48120;&#50556;52&#51109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21&#51204;&#46020;&#49436;/&#51204;&#46020;&#49436;.pptx" TargetMode="External"/><Relationship Id="rId195" Type="http://schemas.openxmlformats.org/officeDocument/2006/relationships/image" Target="../media/image86.png"/><Relationship Id="rId209" Type="http://schemas.openxmlformats.org/officeDocument/2006/relationships/image" Target="../media/image93.png"/><Relationship Id="rId220" Type="http://schemas.openxmlformats.org/officeDocument/2006/relationships/hyperlink" Target="../../&#49888;&#50557;PPT/44%20&#49324;&#46020;&#54665;&#51204;/&#49324;&#46020;&#54665;&#51204;.pptx" TargetMode="External"/><Relationship Id="rId241" Type="http://schemas.openxmlformats.org/officeDocument/2006/relationships/image" Target="../media/image109.png"/><Relationship Id="rId15" Type="http://schemas.openxmlformats.org/officeDocument/2006/relationships/slide" Target="slide10.xml"/><Relationship Id="rId36" Type="http://schemas.openxmlformats.org/officeDocument/2006/relationships/hyperlink" Target="&#50696;&#47112;&#48120;&#50556;03&#51109;.pptx" TargetMode="External"/><Relationship Id="rId57" Type="http://schemas.openxmlformats.org/officeDocument/2006/relationships/image" Target="../media/image17.png"/><Relationship Id="rId262" Type="http://schemas.openxmlformats.org/officeDocument/2006/relationships/hyperlink" Target="../../&#49888;&#50557;PPT/65%20&#50976;&#45796;&#49436;/&#50976;&#45796;&#49436;1&#51109;.pptx" TargetMode="External"/><Relationship Id="rId78" Type="http://schemas.openxmlformats.org/officeDocument/2006/relationships/hyperlink" Target="&#50696;&#47112;&#48120;&#50556;24&#51109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&#50696;&#47112;&#48120;&#50556;42&#51109;.pptx" TargetMode="External"/><Relationship Id="rId143" Type="http://schemas.openxmlformats.org/officeDocument/2006/relationships/image" Target="../media/image60.png"/><Relationship Id="rId164" Type="http://schemas.openxmlformats.org/officeDocument/2006/relationships/hyperlink" Target="../16&#45712;&#54756;&#48120;&#50556;/&#45712;&#54756;&#48120;&#50556;.pptx" TargetMode="External"/><Relationship Id="rId185" Type="http://schemas.openxmlformats.org/officeDocument/2006/relationships/image" Target="../media/image81.png"/><Relationship Id="rId9" Type="http://schemas.openxmlformats.org/officeDocument/2006/relationships/slide" Target="slide24.xml"/><Relationship Id="rId210" Type="http://schemas.openxmlformats.org/officeDocument/2006/relationships/hyperlink" Target="../39&#47568;&#46972;&#44592;/&#47568;&#46972;&#44592;.pptx" TargetMode="External"/><Relationship Id="rId26" Type="http://schemas.openxmlformats.org/officeDocument/2006/relationships/slide" Target="slide8.xml"/><Relationship Id="rId231" Type="http://schemas.openxmlformats.org/officeDocument/2006/relationships/image" Target="../media/image104.png"/><Relationship Id="rId252" Type="http://schemas.openxmlformats.org/officeDocument/2006/relationships/hyperlink" Target="../../&#49888;&#50557;PPT/60%20&#48288;&#46300;&#47196;&#51204;&#49436;/&#48288;&#46300;&#47196;&#51204;&#49436;.pptx" TargetMode="External"/><Relationship Id="rId47" Type="http://schemas.openxmlformats.org/officeDocument/2006/relationships/image" Target="../media/image12.png"/><Relationship Id="rId68" Type="http://schemas.openxmlformats.org/officeDocument/2006/relationships/hyperlink" Target="&#50696;&#47112;&#48120;&#50556;19&#51109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&#50696;&#47112;&#48120;&#50556;47&#51109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../12&#50676;&#50773;&#44592;&#54616;/&#50676;&#50773;&#44592;&#54616;.pptx" TargetMode="External"/><Relationship Id="rId175" Type="http://schemas.openxmlformats.org/officeDocument/2006/relationships/image" Target="../media/image76.png"/><Relationship Id="rId196" Type="http://schemas.openxmlformats.org/officeDocument/2006/relationships/hyperlink" Target="../32&#50836;&#45208;/&#50836;&#45208;.pptx" TargetMode="External"/><Relationship Id="rId200" Type="http://schemas.openxmlformats.org/officeDocument/2006/relationships/hyperlink" Target="../34&#45208;&#54996;/&#45208;&#54996;.pptx" TargetMode="External"/><Relationship Id="rId16" Type="http://schemas.openxmlformats.org/officeDocument/2006/relationships/slide" Target="slide11.xml"/><Relationship Id="rId221" Type="http://schemas.openxmlformats.org/officeDocument/2006/relationships/image" Target="../media/image99.png"/><Relationship Id="rId242" Type="http://schemas.openxmlformats.org/officeDocument/2006/relationships/hyperlink" Target="../../&#49888;&#50557;PPT/55%20&#46356;&#47784;&#45936;&#54980;&#49436;/&#46356;&#47784;&#45936;&#54980;&#49436;.pptx" TargetMode="External"/><Relationship Id="rId263" Type="http://schemas.openxmlformats.org/officeDocument/2006/relationships/image" Target="../media/image120.png"/><Relationship Id="rId37" Type="http://schemas.openxmlformats.org/officeDocument/2006/relationships/image" Target="../media/image7.png"/><Relationship Id="rId58" Type="http://schemas.openxmlformats.org/officeDocument/2006/relationships/hyperlink" Target="&#50696;&#47112;&#48120;&#50556;14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&#50696;&#47112;&#48120;&#50556;37&#51109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../06&#50668;&#54840;&#49688;&#50500;/&#50668;&#54840;&#49688;&#50500;.pptx" TargetMode="External"/><Relationship Id="rId90" Type="http://schemas.openxmlformats.org/officeDocument/2006/relationships/hyperlink" Target="&#50696;&#47112;&#48120;&#50556;31&#51109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27&#45796;&#45768;&#50648;/&#45796;&#45768;&#50648;.pptx" TargetMode="External"/><Relationship Id="rId211" Type="http://schemas.openxmlformats.org/officeDocument/2006/relationships/image" Target="../media/image94.png"/><Relationship Id="rId232" Type="http://schemas.openxmlformats.org/officeDocument/2006/relationships/hyperlink" Target="../../&#49888;&#50557;PPT/50%20&#48716;&#47549;&#48372;&#49436;/&#48716;&#47549;&#48372;&#49436;.pptx" TargetMode="External"/><Relationship Id="rId253" Type="http://schemas.openxmlformats.org/officeDocument/2006/relationships/image" Target="../media/image115.png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hyperlink" Target="&#50696;&#47112;&#48120;&#50556;09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../02&#52636;&#50528;&#44413;&#44592;/&#52636;&#50528;&#44413;&#44592;.pptx" TargetMode="External"/><Relationship Id="rId80" Type="http://schemas.openxmlformats.org/officeDocument/2006/relationships/hyperlink" Target="&#50696;&#47112;&#48120;&#50556;25&#51109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22&#50500;&#44032;/&#50500;&#44032;.pptx" TargetMode="External"/><Relationship Id="rId197" Type="http://schemas.openxmlformats.org/officeDocument/2006/relationships/image" Target="../media/image87.png"/><Relationship Id="rId201" Type="http://schemas.openxmlformats.org/officeDocument/2006/relationships/image" Target="../media/image89.png"/><Relationship Id="rId222" Type="http://schemas.openxmlformats.org/officeDocument/2006/relationships/hyperlink" Target="../../&#49888;&#50557;PPT/45%20&#47196;&#47560;&#49436;/&#47196;&#47560;&#49436;.pptx" TargetMode="External"/><Relationship Id="rId243" Type="http://schemas.openxmlformats.org/officeDocument/2006/relationships/image" Target="../media/image110.png"/><Relationship Id="rId264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12.xml"/><Relationship Id="rId38" Type="http://schemas.openxmlformats.org/officeDocument/2006/relationships/hyperlink" Target="&#50696;&#47112;&#48120;&#50556;04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&#50696;&#47112;&#48120;&#50556;41&#51109;.pptx" TargetMode="External"/><Relationship Id="rId70" Type="http://schemas.openxmlformats.org/officeDocument/2006/relationships/hyperlink" Target="&#50696;&#47112;&#48120;&#50556;20&#51109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17&#50640;&#49828;&#45908;/&#50640;&#49828;&#45908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40%20&#47560;&#53468;&#48373;&#51020;/&#47560;&#53468;&#48373;&#51020;.pptx" TargetMode="External"/><Relationship Id="rId233" Type="http://schemas.openxmlformats.org/officeDocument/2006/relationships/image" Target="../media/image105.png"/><Relationship Id="rId254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image" Target="../media/image2.png"/><Relationship Id="rId49" Type="http://schemas.openxmlformats.org/officeDocument/2006/relationships/image" Target="../media/image13.png"/><Relationship Id="rId114" Type="http://schemas.openxmlformats.org/officeDocument/2006/relationships/hyperlink" Target="&#50696;&#47112;&#48120;&#50556;46&#51109;.pptx" TargetMode="External"/><Relationship Id="rId60" Type="http://schemas.openxmlformats.org/officeDocument/2006/relationships/hyperlink" Target="&#50696;&#47112;&#48120;&#50556;15&#51109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../11&#50676;&#50773;&#44592;&#49345;/&#50676;&#50773;&#44592;&#49345;.pptx" TargetMode="External"/><Relationship Id="rId177" Type="http://schemas.openxmlformats.org/officeDocument/2006/relationships/image" Target="../media/image77.png"/><Relationship Id="rId198" Type="http://schemas.openxmlformats.org/officeDocument/2006/relationships/hyperlink" Target="../33&#48120;&#44032;/&#48120;&#44032;.pptx" TargetMode="External"/><Relationship Id="rId202" Type="http://schemas.openxmlformats.org/officeDocument/2006/relationships/hyperlink" Target="../35&#54616;&#48149;&#44397;/&#54616;&#48149;&#44397;.pptx" TargetMode="External"/><Relationship Id="rId223" Type="http://schemas.openxmlformats.org/officeDocument/2006/relationships/image" Target="../media/image100.png"/><Relationship Id="rId244" Type="http://schemas.openxmlformats.org/officeDocument/2006/relationships/hyperlink" Target="../../&#49888;&#50557;PPT/56%20&#46356;&#46020;&#49436;/&#46356;&#46020;&#49436;.pptx" TargetMode="External"/><Relationship Id="rId18" Type="http://schemas.openxmlformats.org/officeDocument/2006/relationships/slide" Target="slide13.xml"/><Relationship Id="rId39" Type="http://schemas.openxmlformats.org/officeDocument/2006/relationships/image" Target="../media/image8.png"/><Relationship Id="rId265" Type="http://schemas.openxmlformats.org/officeDocument/2006/relationships/image" Target="../media/image121.png"/><Relationship Id="rId50" Type="http://schemas.openxmlformats.org/officeDocument/2006/relationships/hyperlink" Target="&#50696;&#47112;&#48120;&#50556;10&#51109;.pptx" TargetMode="External"/><Relationship Id="rId104" Type="http://schemas.openxmlformats.org/officeDocument/2006/relationships/hyperlink" Target="&#50696;&#47112;&#48120;&#50556;38&#51109;.pptx" TargetMode="External"/><Relationship Id="rId125" Type="http://schemas.openxmlformats.org/officeDocument/2006/relationships/image" Target="../media/image51.png"/><Relationship Id="rId146" Type="http://schemas.openxmlformats.org/officeDocument/2006/relationships/hyperlink" Target="../07&#49324;&#49324;&#44592;/&#49324;&#49324;&#44592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28&#54840;&#49464;&#50500;/&#54840;&#49464;&#50500;.pptx" TargetMode="External"/><Relationship Id="rId71" Type="http://schemas.openxmlformats.org/officeDocument/2006/relationships/image" Target="../media/image24.png"/><Relationship Id="rId92" Type="http://schemas.openxmlformats.org/officeDocument/2006/relationships/hyperlink" Target="&#50696;&#47112;&#48120;&#50556;32&#51109;.pptx" TargetMode="External"/><Relationship Id="rId213" Type="http://schemas.openxmlformats.org/officeDocument/2006/relationships/image" Target="../media/image95.png"/><Relationship Id="rId234" Type="http://schemas.openxmlformats.org/officeDocument/2006/relationships/hyperlink" Target="../../&#49888;&#50557;PPT/51%20&#44264;&#47196;&#49352;&#49436;/&#44264;&#47196;&#49352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55" Type="http://schemas.openxmlformats.org/officeDocument/2006/relationships/image" Target="../media/image116.png"/><Relationship Id="rId40" Type="http://schemas.openxmlformats.org/officeDocument/2006/relationships/hyperlink" Target="&#50696;&#47112;&#48120;&#50556;05&#51109;.pptx" TargetMode="External"/><Relationship Id="rId115" Type="http://schemas.openxmlformats.org/officeDocument/2006/relationships/image" Target="../media/image46.png"/><Relationship Id="rId136" Type="http://schemas.openxmlformats.org/officeDocument/2006/relationships/hyperlink" Target="&#52285;&#49464;&#44592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23&#51060;&#49324;&#50556;/&#51060;&#49324;&#50556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&#50696;&#47112;&#48120;&#50556;26&#51109;.pptx" TargetMode="External"/><Relationship Id="rId199" Type="http://schemas.openxmlformats.org/officeDocument/2006/relationships/image" Target="../media/image88.png"/><Relationship Id="rId203" Type="http://schemas.openxmlformats.org/officeDocument/2006/relationships/image" Target="../media/image90.png"/><Relationship Id="rId19" Type="http://schemas.openxmlformats.org/officeDocument/2006/relationships/slide" Target="slide14.xml"/><Relationship Id="rId224" Type="http://schemas.openxmlformats.org/officeDocument/2006/relationships/hyperlink" Target="../../&#49888;&#50557;PPT/46%20&#44256;&#47536;&#46020;&#51204;&#49436;/&#44256;&#47536;&#46020;&#51204;&#49436;.pptx" TargetMode="External"/><Relationship Id="rId245" Type="http://schemas.openxmlformats.org/officeDocument/2006/relationships/image" Target="../media/image111.png"/><Relationship Id="rId266" Type="http://schemas.openxmlformats.org/officeDocument/2006/relationships/image" Target="../media/image143.png"/><Relationship Id="rId30" Type="http://schemas.openxmlformats.org/officeDocument/2006/relationships/hyperlink" Target="&#50696;&#47112;&#48120;&#50556;27&#51109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&#50696;&#47112;&#48120;&#50556;40&#51109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18&#50853;&#44592;/&#50853;&#44592;.pptx" TargetMode="External"/><Relationship Id="rId51" Type="http://schemas.openxmlformats.org/officeDocument/2006/relationships/image" Target="../media/image14.png"/><Relationship Id="rId72" Type="http://schemas.openxmlformats.org/officeDocument/2006/relationships/hyperlink" Target="&#50696;&#47112;&#48120;&#50556;21&#51109;.pptx" TargetMode="External"/><Relationship Id="rId93" Type="http://schemas.openxmlformats.org/officeDocument/2006/relationships/image" Target="../media/image35.png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14" Type="http://schemas.openxmlformats.org/officeDocument/2006/relationships/hyperlink" Target="../../&#49888;&#50557;PPT/41%20&#47560;&#44032;&#48373;&#51020;/&#47560;&#44032;&#48373;&#51020;.pptx" TargetMode="External"/><Relationship Id="rId235" Type="http://schemas.openxmlformats.org/officeDocument/2006/relationships/image" Target="../media/image106.png"/><Relationship Id="rId256" Type="http://schemas.openxmlformats.org/officeDocument/2006/relationships/hyperlink" Target="../../&#49888;&#50557;PPT/62%20&#50836;&#54620;&#51068;&#49436;/&#50836;&#54620;&#51068;&#49436;.pptx" TargetMode="External"/><Relationship Id="rId116" Type="http://schemas.openxmlformats.org/officeDocument/2006/relationships/hyperlink" Target="&#50696;&#47112;&#48120;&#50556;45&#51109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../13&#50669;&#45824;&#49345;/&#50669;&#45824;&#49345;.pptx" TargetMode="External"/><Relationship Id="rId20" Type="http://schemas.openxmlformats.org/officeDocument/2006/relationships/slide" Target="slide15.xml"/><Relationship Id="rId41" Type="http://schemas.openxmlformats.org/officeDocument/2006/relationships/image" Target="../media/image9.png"/><Relationship Id="rId62" Type="http://schemas.openxmlformats.org/officeDocument/2006/relationships/hyperlink" Target="&#50696;&#47112;&#48120;&#50556;16&#51109;.pptx" TargetMode="External"/><Relationship Id="rId83" Type="http://schemas.openxmlformats.org/officeDocument/2006/relationships/image" Target="../media/image30.png"/><Relationship Id="rId179" Type="http://schemas.openxmlformats.org/officeDocument/2006/relationships/image" Target="../media/image78.png"/><Relationship Id="rId190" Type="http://schemas.openxmlformats.org/officeDocument/2006/relationships/hyperlink" Target="../29&#50836;&#50648;/&#50836;&#50648;.pptx" TargetMode="External"/><Relationship Id="rId204" Type="http://schemas.openxmlformats.org/officeDocument/2006/relationships/hyperlink" Target="../36&#49828;&#48148;&#45264;/&#49828;&#48148;&#45264;.pptx" TargetMode="External"/><Relationship Id="rId225" Type="http://schemas.openxmlformats.org/officeDocument/2006/relationships/image" Target="../media/image101.png"/><Relationship Id="rId246" Type="http://schemas.openxmlformats.org/officeDocument/2006/relationships/hyperlink" Target="../../&#49888;&#50557;PPT/57%20&#48716;&#47112;&#47788;&#49436;/&#48716;&#47112;&#47788;&#49436;1&#51109;.pptx" TargetMode="External"/><Relationship Id="rId106" Type="http://schemas.openxmlformats.org/officeDocument/2006/relationships/hyperlink" Target="&#50696;&#47112;&#48120;&#50556;39&#51109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50696;&#47112;&#48120;&#50556;11&#51109;.pptx" TargetMode="External"/><Relationship Id="rId73" Type="http://schemas.openxmlformats.org/officeDocument/2006/relationships/image" Target="../media/image25.png"/><Relationship Id="rId94" Type="http://schemas.openxmlformats.org/officeDocument/2006/relationships/hyperlink" Target="&#50696;&#47112;&#48120;&#50556;33&#51109;.pptx" TargetMode="External"/><Relationship Id="rId148" Type="http://schemas.openxmlformats.org/officeDocument/2006/relationships/hyperlink" Target="../08&#47355;&#44592;/&#47355;&#44592;.pptx" TargetMode="External"/><Relationship Id="rId169" Type="http://schemas.openxmlformats.org/officeDocument/2006/relationships/image" Target="../media/image73.png"/><Relationship Id="rId4" Type="http://schemas.openxmlformats.org/officeDocument/2006/relationships/slide" Target="slide2.xml"/><Relationship Id="rId180" Type="http://schemas.openxmlformats.org/officeDocument/2006/relationships/hyperlink" Target="../24&#50696;&#47112;&#48120;&#50556;/&#50696;&#47112;&#48120;&#50556;.pptx" TargetMode="External"/><Relationship Id="rId215" Type="http://schemas.openxmlformats.org/officeDocument/2006/relationships/image" Target="../media/image96.png"/><Relationship Id="rId23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57" Type="http://schemas.openxmlformats.org/officeDocument/2006/relationships/image" Target="../media/image117.png"/><Relationship Id="rId42" Type="http://schemas.openxmlformats.org/officeDocument/2006/relationships/hyperlink" Target="&#50696;&#47112;&#48120;&#50556;06&#51109;.pptx" TargetMode="External"/><Relationship Id="rId84" Type="http://schemas.openxmlformats.org/officeDocument/2006/relationships/hyperlink" Target="&#50696;&#47112;&#48120;&#50556;28&#51109;.pptx" TargetMode="External"/><Relationship Id="rId138" Type="http://schemas.openxmlformats.org/officeDocument/2006/relationships/hyperlink" Target="../03&#47112;&#50948;&#44592;/&#47112;&#50948;&#44592;.pptx" TargetMode="External"/><Relationship Id="rId191" Type="http://schemas.openxmlformats.org/officeDocument/2006/relationships/image" Target="../media/image84.png"/><Relationship Id="rId205" Type="http://schemas.openxmlformats.org/officeDocument/2006/relationships/image" Target="../media/image91.png"/><Relationship Id="rId247" Type="http://schemas.openxmlformats.org/officeDocument/2006/relationships/image" Target="../media/image112.png"/></Relationships>
</file>

<file path=ppt/slides/_rels/slide2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6.xml"/><Relationship Id="rId63" Type="http://schemas.openxmlformats.org/officeDocument/2006/relationships/image" Target="../media/image20.png"/><Relationship Id="rId159" Type="http://schemas.openxmlformats.org/officeDocument/2006/relationships/image" Target="../media/image68.png"/><Relationship Id="rId170" Type="http://schemas.openxmlformats.org/officeDocument/2006/relationships/hyperlink" Target="../19&#49884;&#54200;/&#49884;&#54200;.pptx" TargetMode="External"/><Relationship Id="rId226" Type="http://schemas.openxmlformats.org/officeDocument/2006/relationships/hyperlink" Target="../../&#49888;&#50557;PPT/47%20&#44256;&#47536;&#46020;&#54980;&#49436;/&#44256;&#47536;&#46020;&#54980;&#49436;.pptx" TargetMode="External"/><Relationship Id="rId107" Type="http://schemas.openxmlformats.org/officeDocument/2006/relationships/image" Target="../media/image42.png"/><Relationship Id="rId11" Type="http://schemas.openxmlformats.org/officeDocument/2006/relationships/slide" Target="slide25.xml"/><Relationship Id="rId32" Type="http://schemas.openxmlformats.org/officeDocument/2006/relationships/hyperlink" Target="&#50696;&#47112;&#48120;&#50556;01&#51109;.pptx" TargetMode="External"/><Relationship Id="rId53" Type="http://schemas.openxmlformats.org/officeDocument/2006/relationships/image" Target="../media/image15.png"/><Relationship Id="rId74" Type="http://schemas.openxmlformats.org/officeDocument/2006/relationships/hyperlink" Target="&#50696;&#47112;&#48120;&#50556;22&#51109;.pptx" TargetMode="External"/><Relationship Id="rId128" Type="http://schemas.openxmlformats.org/officeDocument/2006/relationships/hyperlink" Target="&#50696;&#47112;&#48120;&#50556;50&#51109;.pptx" TargetMode="External"/><Relationship Id="rId149" Type="http://schemas.openxmlformats.org/officeDocument/2006/relationships/image" Target="../media/image63.png"/><Relationship Id="rId5" Type="http://schemas.openxmlformats.org/officeDocument/2006/relationships/slide" Target="slide22.xml"/><Relationship Id="rId95" Type="http://schemas.openxmlformats.org/officeDocument/2006/relationships/image" Target="../media/image36.png"/><Relationship Id="rId160" Type="http://schemas.openxmlformats.org/officeDocument/2006/relationships/hyperlink" Target="../14&#50669;&#45824;&#54616;/&#50669;&#45824;&#54616;.pptx" TargetMode="External"/><Relationship Id="rId181" Type="http://schemas.openxmlformats.org/officeDocument/2006/relationships/image" Target="../media/image79.png"/><Relationship Id="rId216" Type="http://schemas.openxmlformats.org/officeDocument/2006/relationships/hyperlink" Target="../../&#49888;&#50557;PPT/42%20&#45572;&#44032;&#48373;&#51020;/&#45572;&#44032;&#48373;&#51020;.pptx" TargetMode="External"/><Relationship Id="rId237" Type="http://schemas.openxmlformats.org/officeDocument/2006/relationships/image" Target="../media/image107.png"/><Relationship Id="rId258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17.xml"/><Relationship Id="rId43" Type="http://schemas.openxmlformats.org/officeDocument/2006/relationships/image" Target="../media/image10.png"/><Relationship Id="rId64" Type="http://schemas.openxmlformats.org/officeDocument/2006/relationships/hyperlink" Target="&#50696;&#47112;&#48120;&#50556;17&#51109;.pptx" TargetMode="External"/><Relationship Id="rId118" Type="http://schemas.openxmlformats.org/officeDocument/2006/relationships/hyperlink" Target="&#50696;&#47112;&#48120;&#50556;44&#51109;.pptx" TargetMode="External"/><Relationship Id="rId139" Type="http://schemas.openxmlformats.org/officeDocument/2006/relationships/image" Target="../media/image58.png"/><Relationship Id="rId85" Type="http://schemas.openxmlformats.org/officeDocument/2006/relationships/image" Target="../media/image31.png"/><Relationship Id="rId150" Type="http://schemas.openxmlformats.org/officeDocument/2006/relationships/hyperlink" Target="../09&#49324;&#47924;&#50648;&#49345;/&#49324;&#47924;&#50648;&#49345;.pptx" TargetMode="External"/><Relationship Id="rId171" Type="http://schemas.openxmlformats.org/officeDocument/2006/relationships/image" Target="../media/image74.png"/><Relationship Id="rId192" Type="http://schemas.openxmlformats.org/officeDocument/2006/relationships/hyperlink" Target="../30&#50500;&#47784;&#49828;/&#50500;&#47784;&#49828;.pptx" TargetMode="External"/><Relationship Id="rId206" Type="http://schemas.openxmlformats.org/officeDocument/2006/relationships/hyperlink" Target="../37&#54617;&#44060;/&#54617;&#44060;.pptx" TargetMode="External"/><Relationship Id="rId227" Type="http://schemas.openxmlformats.org/officeDocument/2006/relationships/image" Target="../media/image102.png"/><Relationship Id="rId248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&#50696;&#47112;&#48120;&#50556;49&#51109;.pptx" TargetMode="External"/><Relationship Id="rId129" Type="http://schemas.openxmlformats.org/officeDocument/2006/relationships/image" Target="../media/image53.png"/><Relationship Id="rId54" Type="http://schemas.openxmlformats.org/officeDocument/2006/relationships/hyperlink" Target="&#50696;&#47112;&#48120;&#50556;12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&#50696;&#47112;&#48120;&#50556;34&#51109;.pptx" TargetMode="External"/><Relationship Id="rId140" Type="http://schemas.openxmlformats.org/officeDocument/2006/relationships/hyperlink" Target="../04&#48124;&#49688;&#44592;/&#48124;&#49688;&#44592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25&#50696;&#47112;&#48120;&#50556;&#50528;&#44032;/&#50696;&#47112;&#48120;&#50556;&#50528;&#44032;.pptx" TargetMode="External"/><Relationship Id="rId217" Type="http://schemas.openxmlformats.org/officeDocument/2006/relationships/image" Target="../media/image97.png"/><Relationship Id="rId6" Type="http://schemas.openxmlformats.org/officeDocument/2006/relationships/slide" Target="slide3.xml"/><Relationship Id="rId23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59" Type="http://schemas.openxmlformats.org/officeDocument/2006/relationships/image" Target="../media/image118.png"/><Relationship Id="rId23" Type="http://schemas.openxmlformats.org/officeDocument/2006/relationships/slide" Target="slide18.xml"/><Relationship Id="rId119" Type="http://schemas.openxmlformats.org/officeDocument/2006/relationships/image" Target="../media/image48.png"/><Relationship Id="rId44" Type="http://schemas.openxmlformats.org/officeDocument/2006/relationships/hyperlink" Target="&#50696;&#47112;&#48120;&#50556;07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&#50696;&#47112;&#48120;&#50556;29&#51109;.pptx" TargetMode="External"/><Relationship Id="rId130" Type="http://schemas.openxmlformats.org/officeDocument/2006/relationships/hyperlink" Target="&#50696;&#47112;&#48120;&#50556;51&#51109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20&#51104;&#50616;/&#51104;&#50616;.pptx" TargetMode="External"/><Relationship Id="rId193" Type="http://schemas.openxmlformats.org/officeDocument/2006/relationships/image" Target="../media/image85.png"/><Relationship Id="rId207" Type="http://schemas.openxmlformats.org/officeDocument/2006/relationships/image" Target="../media/image92.png"/><Relationship Id="rId228" Type="http://schemas.openxmlformats.org/officeDocument/2006/relationships/hyperlink" Target="../../&#49888;&#50557;PPT/48%20&#44040;&#46972;&#46356;&#50500;&#49436;/&#44040;&#46972;&#46356;&#50500;&#49436;.pptx" TargetMode="External"/><Relationship Id="rId249" Type="http://schemas.openxmlformats.org/officeDocument/2006/relationships/image" Target="../media/image113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260" Type="http://schemas.openxmlformats.org/officeDocument/2006/relationships/hyperlink" Target="../../&#49888;&#50557;PPT/64%20&#50836;&#54620;&#49340;&#49436;/&#50836;&#54620;&#49340;&#49436;1&#51109;.pptx" TargetMode="External"/><Relationship Id="rId34" Type="http://schemas.openxmlformats.org/officeDocument/2006/relationships/hyperlink" Target="&#50696;&#47112;&#48120;&#50556;0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&#50696;&#47112;&#48120;&#50556;23&#51109;.pptx" TargetMode="External"/><Relationship Id="rId97" Type="http://schemas.openxmlformats.org/officeDocument/2006/relationships/image" Target="../media/image37.png"/><Relationship Id="rId120" Type="http://schemas.openxmlformats.org/officeDocument/2006/relationships/hyperlink" Target="&#50696;&#47112;&#48120;&#50556;43&#51109;.pptx" TargetMode="External"/><Relationship Id="rId141" Type="http://schemas.openxmlformats.org/officeDocument/2006/relationships/image" Target="../media/image59.png"/><Relationship Id="rId7" Type="http://schemas.openxmlformats.org/officeDocument/2006/relationships/slide" Target="slide23.xml"/><Relationship Id="rId162" Type="http://schemas.openxmlformats.org/officeDocument/2006/relationships/hyperlink" Target="../15&#50640;&#49828;&#46972;/&#50640;&#49828;&#46972;.pptx" TargetMode="External"/><Relationship Id="rId183" Type="http://schemas.openxmlformats.org/officeDocument/2006/relationships/image" Target="../media/image80.png"/><Relationship Id="rId218" Type="http://schemas.openxmlformats.org/officeDocument/2006/relationships/hyperlink" Target="../../&#49888;&#50557;PPT/43%20&#50836;&#54620;&#48373;&#51020;/&#50836;&#54620;&#48373;&#51020;.pptx" TargetMode="External"/><Relationship Id="rId239" Type="http://schemas.openxmlformats.org/officeDocument/2006/relationships/image" Target="../media/image108.png"/><Relationship Id="rId250" Type="http://schemas.openxmlformats.org/officeDocument/2006/relationships/hyperlink" Target="../../&#49888;&#50557;PPT/59%20&#50556;&#44256;&#48372;&#49436;/&#50556;&#44256;&#48372;&#49436;.pptx" TargetMode="External"/><Relationship Id="rId24" Type="http://schemas.openxmlformats.org/officeDocument/2006/relationships/slide" Target="slide19.xml"/><Relationship Id="rId45" Type="http://schemas.openxmlformats.org/officeDocument/2006/relationships/image" Target="../media/image11.png"/><Relationship Id="rId66" Type="http://schemas.openxmlformats.org/officeDocument/2006/relationships/hyperlink" Target="&#50696;&#47112;&#48120;&#50556;18&#51109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&#50696;&#47112;&#48120;&#50556;48&#51109;.pptx" TargetMode="External"/><Relationship Id="rId131" Type="http://schemas.openxmlformats.org/officeDocument/2006/relationships/image" Target="../media/image54.png"/><Relationship Id="rId152" Type="http://schemas.openxmlformats.org/officeDocument/2006/relationships/hyperlink" Target="../10&#49324;&#47924;&#50648;&#54616;/&#49324;&#47924;&#50648;&#54616;.pptx" TargetMode="External"/><Relationship Id="rId173" Type="http://schemas.openxmlformats.org/officeDocument/2006/relationships/image" Target="../media/image75.png"/><Relationship Id="rId194" Type="http://schemas.openxmlformats.org/officeDocument/2006/relationships/hyperlink" Target="../31&#50724;&#48148;&#45852;/&#50724;&#48148;&#45852;1&#51109;.pptx" TargetMode="External"/><Relationship Id="rId208" Type="http://schemas.openxmlformats.org/officeDocument/2006/relationships/hyperlink" Target="../38&#49828;&#44032;&#47028;/&#49828;&#44032;&#47028;.pptx" TargetMode="External"/><Relationship Id="rId229" Type="http://schemas.openxmlformats.org/officeDocument/2006/relationships/image" Target="../media/image103.png"/><Relationship Id="rId240" Type="http://schemas.openxmlformats.org/officeDocument/2006/relationships/hyperlink" Target="../../&#49888;&#50557;PPT/54%20&#46356;&#47784;&#45936;&#51204;&#49436;/&#46356;&#47784;&#45936;&#51204;&#49436;.pptx" TargetMode="External"/><Relationship Id="rId261" Type="http://schemas.openxmlformats.org/officeDocument/2006/relationships/image" Target="../media/image119.png"/><Relationship Id="rId14" Type="http://schemas.openxmlformats.org/officeDocument/2006/relationships/slide" Target="slide9.xml"/><Relationship Id="rId35" Type="http://schemas.openxmlformats.org/officeDocument/2006/relationships/image" Target="../media/image6.png"/><Relationship Id="rId56" Type="http://schemas.openxmlformats.org/officeDocument/2006/relationships/hyperlink" Target="&#50696;&#47112;&#48120;&#50556;13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&#50696;&#47112;&#48120;&#50556;36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0696;&#47112;&#48120;&#50556;35&#51109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../05&#49888;&#47749;&#44592;/&#49888;&#47749;&#44592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26&#50640;&#49828;&#44180;/&#50640;&#49828;&#44180;.pptx" TargetMode="External"/><Relationship Id="rId219" Type="http://schemas.openxmlformats.org/officeDocument/2006/relationships/image" Target="../media/image98.png"/><Relationship Id="rId230" Type="http://schemas.openxmlformats.org/officeDocument/2006/relationships/hyperlink" Target="../../&#49888;&#50557;PPT/49%20&#50640;&#48288;&#49548;&#49436;/&#50640;&#48288;&#49548;&#49436;.pptx" TargetMode="External"/><Relationship Id="rId251" Type="http://schemas.openxmlformats.org/officeDocument/2006/relationships/image" Target="../media/image114.png"/><Relationship Id="rId25" Type="http://schemas.openxmlformats.org/officeDocument/2006/relationships/slide" Target="slide20.xml"/><Relationship Id="rId46" Type="http://schemas.openxmlformats.org/officeDocument/2006/relationships/hyperlink" Target="&#50696;&#47112;&#48120;&#50556;08&#51109;.pptx" TargetMode="External"/><Relationship Id="rId67" Type="http://schemas.openxmlformats.org/officeDocument/2006/relationships/image" Target="../media/image22.png"/><Relationship Id="rId88" Type="http://schemas.openxmlformats.org/officeDocument/2006/relationships/hyperlink" Target="&#50696;&#47112;&#48120;&#50556;30&#51109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&#50696;&#47112;&#48120;&#50556;52&#51109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21&#51204;&#46020;&#49436;/&#51204;&#46020;&#49436;.pptx" TargetMode="External"/><Relationship Id="rId195" Type="http://schemas.openxmlformats.org/officeDocument/2006/relationships/image" Target="../media/image86.png"/><Relationship Id="rId209" Type="http://schemas.openxmlformats.org/officeDocument/2006/relationships/image" Target="../media/image93.png"/><Relationship Id="rId220" Type="http://schemas.openxmlformats.org/officeDocument/2006/relationships/hyperlink" Target="../../&#49888;&#50557;PPT/44%20&#49324;&#46020;&#54665;&#51204;/&#49324;&#46020;&#54665;&#51204;.pptx" TargetMode="External"/><Relationship Id="rId241" Type="http://schemas.openxmlformats.org/officeDocument/2006/relationships/image" Target="../media/image109.png"/><Relationship Id="rId15" Type="http://schemas.openxmlformats.org/officeDocument/2006/relationships/slide" Target="slide10.xml"/><Relationship Id="rId36" Type="http://schemas.openxmlformats.org/officeDocument/2006/relationships/hyperlink" Target="&#50696;&#47112;&#48120;&#50556;03&#51109;.pptx" TargetMode="External"/><Relationship Id="rId57" Type="http://schemas.openxmlformats.org/officeDocument/2006/relationships/image" Target="../media/image17.png"/><Relationship Id="rId262" Type="http://schemas.openxmlformats.org/officeDocument/2006/relationships/hyperlink" Target="../../&#49888;&#50557;PPT/65%20&#50976;&#45796;&#49436;/&#50976;&#45796;&#49436;1&#51109;.pptx" TargetMode="External"/><Relationship Id="rId78" Type="http://schemas.openxmlformats.org/officeDocument/2006/relationships/hyperlink" Target="&#50696;&#47112;&#48120;&#50556;24&#51109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&#50696;&#47112;&#48120;&#50556;42&#51109;.pptx" TargetMode="External"/><Relationship Id="rId143" Type="http://schemas.openxmlformats.org/officeDocument/2006/relationships/image" Target="../media/image60.png"/><Relationship Id="rId164" Type="http://schemas.openxmlformats.org/officeDocument/2006/relationships/hyperlink" Target="../16&#45712;&#54756;&#48120;&#50556;/&#45712;&#54756;&#48120;&#50556;.pptx" TargetMode="External"/><Relationship Id="rId185" Type="http://schemas.openxmlformats.org/officeDocument/2006/relationships/image" Target="../media/image81.png"/><Relationship Id="rId9" Type="http://schemas.openxmlformats.org/officeDocument/2006/relationships/slide" Target="slide24.xml"/><Relationship Id="rId210" Type="http://schemas.openxmlformats.org/officeDocument/2006/relationships/hyperlink" Target="../39&#47568;&#46972;&#44592;/&#47568;&#46972;&#44592;.pptx" TargetMode="External"/><Relationship Id="rId26" Type="http://schemas.openxmlformats.org/officeDocument/2006/relationships/slide" Target="slide8.xml"/><Relationship Id="rId231" Type="http://schemas.openxmlformats.org/officeDocument/2006/relationships/image" Target="../media/image104.png"/><Relationship Id="rId252" Type="http://schemas.openxmlformats.org/officeDocument/2006/relationships/hyperlink" Target="../../&#49888;&#50557;PPT/60%20&#48288;&#46300;&#47196;&#51204;&#49436;/&#48288;&#46300;&#47196;&#51204;&#49436;.pptx" TargetMode="External"/><Relationship Id="rId47" Type="http://schemas.openxmlformats.org/officeDocument/2006/relationships/image" Target="../media/image12.png"/><Relationship Id="rId68" Type="http://schemas.openxmlformats.org/officeDocument/2006/relationships/hyperlink" Target="&#50696;&#47112;&#48120;&#50556;19&#51109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&#50696;&#47112;&#48120;&#50556;47&#51109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../12&#50676;&#50773;&#44592;&#54616;/&#50676;&#50773;&#44592;&#54616;.pptx" TargetMode="External"/><Relationship Id="rId175" Type="http://schemas.openxmlformats.org/officeDocument/2006/relationships/image" Target="../media/image76.png"/><Relationship Id="rId196" Type="http://schemas.openxmlformats.org/officeDocument/2006/relationships/hyperlink" Target="../32&#50836;&#45208;/&#50836;&#45208;.pptx" TargetMode="External"/><Relationship Id="rId200" Type="http://schemas.openxmlformats.org/officeDocument/2006/relationships/hyperlink" Target="../34&#45208;&#54996;/&#45208;&#54996;.pptx" TargetMode="External"/><Relationship Id="rId16" Type="http://schemas.openxmlformats.org/officeDocument/2006/relationships/slide" Target="slide11.xml"/><Relationship Id="rId221" Type="http://schemas.openxmlformats.org/officeDocument/2006/relationships/image" Target="../media/image99.png"/><Relationship Id="rId242" Type="http://schemas.openxmlformats.org/officeDocument/2006/relationships/hyperlink" Target="../../&#49888;&#50557;PPT/55%20&#46356;&#47784;&#45936;&#54980;&#49436;/&#46356;&#47784;&#45936;&#54980;&#49436;.pptx" TargetMode="External"/><Relationship Id="rId263" Type="http://schemas.openxmlformats.org/officeDocument/2006/relationships/image" Target="../media/image120.png"/><Relationship Id="rId37" Type="http://schemas.openxmlformats.org/officeDocument/2006/relationships/image" Target="../media/image7.png"/><Relationship Id="rId58" Type="http://schemas.openxmlformats.org/officeDocument/2006/relationships/hyperlink" Target="&#50696;&#47112;&#48120;&#50556;14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&#50696;&#47112;&#48120;&#50556;37&#51109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../06&#50668;&#54840;&#49688;&#50500;/&#50668;&#54840;&#49688;&#50500;.pptx" TargetMode="External"/><Relationship Id="rId90" Type="http://schemas.openxmlformats.org/officeDocument/2006/relationships/hyperlink" Target="&#50696;&#47112;&#48120;&#50556;31&#51109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27&#45796;&#45768;&#50648;/&#45796;&#45768;&#50648;.pptx" TargetMode="External"/><Relationship Id="rId211" Type="http://schemas.openxmlformats.org/officeDocument/2006/relationships/image" Target="../media/image94.png"/><Relationship Id="rId232" Type="http://schemas.openxmlformats.org/officeDocument/2006/relationships/hyperlink" Target="../../&#49888;&#50557;PPT/50%20&#48716;&#47549;&#48372;&#49436;/&#48716;&#47549;&#48372;&#49436;.pptx" TargetMode="External"/><Relationship Id="rId253" Type="http://schemas.openxmlformats.org/officeDocument/2006/relationships/image" Target="../media/image115.png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hyperlink" Target="&#50696;&#47112;&#48120;&#50556;09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../02&#52636;&#50528;&#44413;&#44592;/&#52636;&#50528;&#44413;&#44592;.pptx" TargetMode="External"/><Relationship Id="rId80" Type="http://schemas.openxmlformats.org/officeDocument/2006/relationships/hyperlink" Target="&#50696;&#47112;&#48120;&#50556;25&#51109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22&#50500;&#44032;/&#50500;&#44032;.pptx" TargetMode="External"/><Relationship Id="rId197" Type="http://schemas.openxmlformats.org/officeDocument/2006/relationships/image" Target="../media/image87.png"/><Relationship Id="rId201" Type="http://schemas.openxmlformats.org/officeDocument/2006/relationships/image" Target="../media/image89.png"/><Relationship Id="rId222" Type="http://schemas.openxmlformats.org/officeDocument/2006/relationships/hyperlink" Target="../../&#49888;&#50557;PPT/45%20&#47196;&#47560;&#49436;/&#47196;&#47560;&#49436;.pptx" TargetMode="External"/><Relationship Id="rId243" Type="http://schemas.openxmlformats.org/officeDocument/2006/relationships/image" Target="../media/image110.png"/><Relationship Id="rId264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12.xml"/><Relationship Id="rId38" Type="http://schemas.openxmlformats.org/officeDocument/2006/relationships/hyperlink" Target="&#50696;&#47112;&#48120;&#50556;04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&#50696;&#47112;&#48120;&#50556;41&#51109;.pptx" TargetMode="External"/><Relationship Id="rId70" Type="http://schemas.openxmlformats.org/officeDocument/2006/relationships/hyperlink" Target="&#50696;&#47112;&#48120;&#50556;20&#51109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17&#50640;&#49828;&#45908;/&#50640;&#49828;&#45908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40%20&#47560;&#53468;&#48373;&#51020;/&#47560;&#53468;&#48373;&#51020;.pptx" TargetMode="External"/><Relationship Id="rId233" Type="http://schemas.openxmlformats.org/officeDocument/2006/relationships/image" Target="../media/image105.png"/><Relationship Id="rId254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image" Target="../media/image2.png"/><Relationship Id="rId49" Type="http://schemas.openxmlformats.org/officeDocument/2006/relationships/image" Target="../media/image13.png"/><Relationship Id="rId114" Type="http://schemas.openxmlformats.org/officeDocument/2006/relationships/hyperlink" Target="&#50696;&#47112;&#48120;&#50556;46&#51109;.pptx" TargetMode="External"/><Relationship Id="rId60" Type="http://schemas.openxmlformats.org/officeDocument/2006/relationships/hyperlink" Target="&#50696;&#47112;&#48120;&#50556;15&#51109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../11&#50676;&#50773;&#44592;&#49345;/&#50676;&#50773;&#44592;&#49345;.pptx" TargetMode="External"/><Relationship Id="rId177" Type="http://schemas.openxmlformats.org/officeDocument/2006/relationships/image" Target="../media/image77.png"/><Relationship Id="rId198" Type="http://schemas.openxmlformats.org/officeDocument/2006/relationships/hyperlink" Target="../33&#48120;&#44032;/&#48120;&#44032;.pptx" TargetMode="External"/><Relationship Id="rId202" Type="http://schemas.openxmlformats.org/officeDocument/2006/relationships/hyperlink" Target="../35&#54616;&#48149;&#44397;/&#54616;&#48149;&#44397;.pptx" TargetMode="External"/><Relationship Id="rId223" Type="http://schemas.openxmlformats.org/officeDocument/2006/relationships/image" Target="../media/image100.png"/><Relationship Id="rId244" Type="http://schemas.openxmlformats.org/officeDocument/2006/relationships/hyperlink" Target="../../&#49888;&#50557;PPT/56%20&#46356;&#46020;&#49436;/&#46356;&#46020;&#49436;.pptx" TargetMode="External"/><Relationship Id="rId18" Type="http://schemas.openxmlformats.org/officeDocument/2006/relationships/slide" Target="slide13.xml"/><Relationship Id="rId39" Type="http://schemas.openxmlformats.org/officeDocument/2006/relationships/image" Target="../media/image8.png"/><Relationship Id="rId265" Type="http://schemas.openxmlformats.org/officeDocument/2006/relationships/image" Target="../media/image121.png"/><Relationship Id="rId50" Type="http://schemas.openxmlformats.org/officeDocument/2006/relationships/hyperlink" Target="&#50696;&#47112;&#48120;&#50556;10&#51109;.pptx" TargetMode="External"/><Relationship Id="rId104" Type="http://schemas.openxmlformats.org/officeDocument/2006/relationships/hyperlink" Target="&#50696;&#47112;&#48120;&#50556;38&#51109;.pptx" TargetMode="External"/><Relationship Id="rId125" Type="http://schemas.openxmlformats.org/officeDocument/2006/relationships/image" Target="../media/image51.png"/><Relationship Id="rId146" Type="http://schemas.openxmlformats.org/officeDocument/2006/relationships/hyperlink" Target="../07&#49324;&#49324;&#44592;/&#49324;&#49324;&#44592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28&#54840;&#49464;&#50500;/&#54840;&#49464;&#50500;.pptx" TargetMode="External"/><Relationship Id="rId71" Type="http://schemas.openxmlformats.org/officeDocument/2006/relationships/image" Target="../media/image24.png"/><Relationship Id="rId92" Type="http://schemas.openxmlformats.org/officeDocument/2006/relationships/hyperlink" Target="&#50696;&#47112;&#48120;&#50556;32&#51109;.pptx" TargetMode="External"/><Relationship Id="rId213" Type="http://schemas.openxmlformats.org/officeDocument/2006/relationships/image" Target="../media/image95.png"/><Relationship Id="rId234" Type="http://schemas.openxmlformats.org/officeDocument/2006/relationships/hyperlink" Target="../../&#49888;&#50557;PPT/51%20&#44264;&#47196;&#49352;&#49436;/&#44264;&#47196;&#49352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55" Type="http://schemas.openxmlformats.org/officeDocument/2006/relationships/image" Target="../media/image116.png"/><Relationship Id="rId40" Type="http://schemas.openxmlformats.org/officeDocument/2006/relationships/hyperlink" Target="&#50696;&#47112;&#48120;&#50556;05&#51109;.pptx" TargetMode="External"/><Relationship Id="rId115" Type="http://schemas.openxmlformats.org/officeDocument/2006/relationships/image" Target="../media/image46.png"/><Relationship Id="rId136" Type="http://schemas.openxmlformats.org/officeDocument/2006/relationships/hyperlink" Target="&#52285;&#49464;&#44592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23&#51060;&#49324;&#50556;/&#51060;&#49324;&#50556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&#50696;&#47112;&#48120;&#50556;26&#51109;.pptx" TargetMode="External"/><Relationship Id="rId199" Type="http://schemas.openxmlformats.org/officeDocument/2006/relationships/image" Target="../media/image88.png"/><Relationship Id="rId203" Type="http://schemas.openxmlformats.org/officeDocument/2006/relationships/image" Target="../media/image90.png"/><Relationship Id="rId19" Type="http://schemas.openxmlformats.org/officeDocument/2006/relationships/slide" Target="slide14.xml"/><Relationship Id="rId224" Type="http://schemas.openxmlformats.org/officeDocument/2006/relationships/hyperlink" Target="../../&#49888;&#50557;PPT/46%20&#44256;&#47536;&#46020;&#51204;&#49436;/&#44256;&#47536;&#46020;&#51204;&#49436;.pptx" TargetMode="External"/><Relationship Id="rId245" Type="http://schemas.openxmlformats.org/officeDocument/2006/relationships/image" Target="../media/image111.png"/><Relationship Id="rId266" Type="http://schemas.openxmlformats.org/officeDocument/2006/relationships/image" Target="../media/image144.png"/><Relationship Id="rId30" Type="http://schemas.openxmlformats.org/officeDocument/2006/relationships/hyperlink" Target="&#50696;&#47112;&#48120;&#50556;27&#51109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&#50696;&#47112;&#48120;&#50556;40&#51109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18&#50853;&#44592;/&#50853;&#44592;.pptx" TargetMode="External"/><Relationship Id="rId51" Type="http://schemas.openxmlformats.org/officeDocument/2006/relationships/image" Target="../media/image14.png"/><Relationship Id="rId72" Type="http://schemas.openxmlformats.org/officeDocument/2006/relationships/hyperlink" Target="&#50696;&#47112;&#48120;&#50556;21&#51109;.pptx" TargetMode="External"/><Relationship Id="rId93" Type="http://schemas.openxmlformats.org/officeDocument/2006/relationships/image" Target="../media/image35.png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14" Type="http://schemas.openxmlformats.org/officeDocument/2006/relationships/hyperlink" Target="../../&#49888;&#50557;PPT/41%20&#47560;&#44032;&#48373;&#51020;/&#47560;&#44032;&#48373;&#51020;.pptx" TargetMode="External"/><Relationship Id="rId235" Type="http://schemas.openxmlformats.org/officeDocument/2006/relationships/image" Target="../media/image106.png"/><Relationship Id="rId256" Type="http://schemas.openxmlformats.org/officeDocument/2006/relationships/hyperlink" Target="../../&#49888;&#50557;PPT/62%20&#50836;&#54620;&#51068;&#49436;/&#50836;&#54620;&#51068;&#49436;.pptx" TargetMode="External"/><Relationship Id="rId116" Type="http://schemas.openxmlformats.org/officeDocument/2006/relationships/hyperlink" Target="&#50696;&#47112;&#48120;&#50556;45&#51109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../13&#50669;&#45824;&#49345;/&#50669;&#45824;&#49345;.pptx" TargetMode="External"/><Relationship Id="rId20" Type="http://schemas.openxmlformats.org/officeDocument/2006/relationships/slide" Target="slide15.xml"/><Relationship Id="rId41" Type="http://schemas.openxmlformats.org/officeDocument/2006/relationships/image" Target="../media/image9.png"/><Relationship Id="rId62" Type="http://schemas.openxmlformats.org/officeDocument/2006/relationships/hyperlink" Target="&#50696;&#47112;&#48120;&#50556;16&#51109;.pptx" TargetMode="External"/><Relationship Id="rId83" Type="http://schemas.openxmlformats.org/officeDocument/2006/relationships/image" Target="../media/image30.png"/><Relationship Id="rId179" Type="http://schemas.openxmlformats.org/officeDocument/2006/relationships/image" Target="../media/image78.png"/><Relationship Id="rId190" Type="http://schemas.openxmlformats.org/officeDocument/2006/relationships/hyperlink" Target="../29&#50836;&#50648;/&#50836;&#50648;.pptx" TargetMode="External"/><Relationship Id="rId204" Type="http://schemas.openxmlformats.org/officeDocument/2006/relationships/hyperlink" Target="../36&#49828;&#48148;&#45264;/&#49828;&#48148;&#45264;.pptx" TargetMode="External"/><Relationship Id="rId225" Type="http://schemas.openxmlformats.org/officeDocument/2006/relationships/image" Target="../media/image101.png"/><Relationship Id="rId246" Type="http://schemas.openxmlformats.org/officeDocument/2006/relationships/hyperlink" Target="../../&#49888;&#50557;PPT/57%20&#48716;&#47112;&#47788;&#49436;/&#48716;&#47112;&#47788;&#49436;1&#51109;.pptx" TargetMode="External"/><Relationship Id="rId106" Type="http://schemas.openxmlformats.org/officeDocument/2006/relationships/hyperlink" Target="&#50696;&#47112;&#48120;&#50556;39&#51109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50696;&#47112;&#48120;&#50556;11&#51109;.pptx" TargetMode="External"/><Relationship Id="rId73" Type="http://schemas.openxmlformats.org/officeDocument/2006/relationships/image" Target="../media/image25.png"/><Relationship Id="rId94" Type="http://schemas.openxmlformats.org/officeDocument/2006/relationships/hyperlink" Target="&#50696;&#47112;&#48120;&#50556;33&#51109;.pptx" TargetMode="External"/><Relationship Id="rId148" Type="http://schemas.openxmlformats.org/officeDocument/2006/relationships/hyperlink" Target="../08&#47355;&#44592;/&#47355;&#44592;.pptx" TargetMode="External"/><Relationship Id="rId169" Type="http://schemas.openxmlformats.org/officeDocument/2006/relationships/image" Target="../media/image73.png"/><Relationship Id="rId4" Type="http://schemas.openxmlformats.org/officeDocument/2006/relationships/slide" Target="slide2.xml"/><Relationship Id="rId180" Type="http://schemas.openxmlformats.org/officeDocument/2006/relationships/hyperlink" Target="../24&#50696;&#47112;&#48120;&#50556;/&#50696;&#47112;&#48120;&#50556;.pptx" TargetMode="External"/><Relationship Id="rId215" Type="http://schemas.openxmlformats.org/officeDocument/2006/relationships/image" Target="../media/image96.png"/><Relationship Id="rId23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57" Type="http://schemas.openxmlformats.org/officeDocument/2006/relationships/image" Target="../media/image117.png"/><Relationship Id="rId42" Type="http://schemas.openxmlformats.org/officeDocument/2006/relationships/hyperlink" Target="&#50696;&#47112;&#48120;&#50556;06&#51109;.pptx" TargetMode="External"/><Relationship Id="rId84" Type="http://schemas.openxmlformats.org/officeDocument/2006/relationships/hyperlink" Target="&#50696;&#47112;&#48120;&#50556;28&#51109;.pptx" TargetMode="External"/><Relationship Id="rId138" Type="http://schemas.openxmlformats.org/officeDocument/2006/relationships/hyperlink" Target="../03&#47112;&#50948;&#44592;/&#47112;&#50948;&#44592;.pptx" TargetMode="External"/><Relationship Id="rId191" Type="http://schemas.openxmlformats.org/officeDocument/2006/relationships/image" Target="../media/image84.png"/><Relationship Id="rId205" Type="http://schemas.openxmlformats.org/officeDocument/2006/relationships/image" Target="../media/image91.png"/><Relationship Id="rId247" Type="http://schemas.openxmlformats.org/officeDocument/2006/relationships/image" Target="../media/image112.png"/></Relationships>
</file>

<file path=ppt/slides/_rels/slide2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6.xml"/><Relationship Id="rId63" Type="http://schemas.openxmlformats.org/officeDocument/2006/relationships/image" Target="../media/image20.png"/><Relationship Id="rId159" Type="http://schemas.openxmlformats.org/officeDocument/2006/relationships/image" Target="../media/image68.png"/><Relationship Id="rId170" Type="http://schemas.openxmlformats.org/officeDocument/2006/relationships/hyperlink" Target="../19&#49884;&#54200;/&#49884;&#54200;.pptx" TargetMode="External"/><Relationship Id="rId226" Type="http://schemas.openxmlformats.org/officeDocument/2006/relationships/hyperlink" Target="../../&#49888;&#50557;PPT/47%20&#44256;&#47536;&#46020;&#54980;&#49436;/&#44256;&#47536;&#46020;&#54980;&#49436;.pptx" TargetMode="External"/><Relationship Id="rId107" Type="http://schemas.openxmlformats.org/officeDocument/2006/relationships/image" Target="../media/image42.png"/><Relationship Id="rId11" Type="http://schemas.openxmlformats.org/officeDocument/2006/relationships/slide" Target="slide25.xml"/><Relationship Id="rId32" Type="http://schemas.openxmlformats.org/officeDocument/2006/relationships/hyperlink" Target="&#50696;&#47112;&#48120;&#50556;01&#51109;.pptx" TargetMode="External"/><Relationship Id="rId53" Type="http://schemas.openxmlformats.org/officeDocument/2006/relationships/image" Target="../media/image15.png"/><Relationship Id="rId74" Type="http://schemas.openxmlformats.org/officeDocument/2006/relationships/hyperlink" Target="&#50696;&#47112;&#48120;&#50556;22&#51109;.pptx" TargetMode="External"/><Relationship Id="rId128" Type="http://schemas.openxmlformats.org/officeDocument/2006/relationships/hyperlink" Target="&#50696;&#47112;&#48120;&#50556;50&#51109;.pptx" TargetMode="External"/><Relationship Id="rId149" Type="http://schemas.openxmlformats.org/officeDocument/2006/relationships/image" Target="../media/image63.png"/><Relationship Id="rId5" Type="http://schemas.openxmlformats.org/officeDocument/2006/relationships/slide" Target="slide22.xml"/><Relationship Id="rId95" Type="http://schemas.openxmlformats.org/officeDocument/2006/relationships/image" Target="../media/image36.png"/><Relationship Id="rId160" Type="http://schemas.openxmlformats.org/officeDocument/2006/relationships/hyperlink" Target="../14&#50669;&#45824;&#54616;/&#50669;&#45824;&#54616;.pptx" TargetMode="External"/><Relationship Id="rId181" Type="http://schemas.openxmlformats.org/officeDocument/2006/relationships/image" Target="../media/image79.png"/><Relationship Id="rId216" Type="http://schemas.openxmlformats.org/officeDocument/2006/relationships/hyperlink" Target="../../&#49888;&#50557;PPT/42%20&#45572;&#44032;&#48373;&#51020;/&#45572;&#44032;&#48373;&#51020;.pptx" TargetMode="External"/><Relationship Id="rId237" Type="http://schemas.openxmlformats.org/officeDocument/2006/relationships/image" Target="../media/image107.png"/><Relationship Id="rId258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17.xml"/><Relationship Id="rId43" Type="http://schemas.openxmlformats.org/officeDocument/2006/relationships/image" Target="../media/image10.png"/><Relationship Id="rId64" Type="http://schemas.openxmlformats.org/officeDocument/2006/relationships/hyperlink" Target="&#50696;&#47112;&#48120;&#50556;17&#51109;.pptx" TargetMode="External"/><Relationship Id="rId118" Type="http://schemas.openxmlformats.org/officeDocument/2006/relationships/hyperlink" Target="&#50696;&#47112;&#48120;&#50556;44&#51109;.pptx" TargetMode="External"/><Relationship Id="rId139" Type="http://schemas.openxmlformats.org/officeDocument/2006/relationships/image" Target="../media/image58.png"/><Relationship Id="rId85" Type="http://schemas.openxmlformats.org/officeDocument/2006/relationships/image" Target="../media/image31.png"/><Relationship Id="rId150" Type="http://schemas.openxmlformats.org/officeDocument/2006/relationships/hyperlink" Target="../09&#49324;&#47924;&#50648;&#49345;/&#49324;&#47924;&#50648;&#49345;.pptx" TargetMode="External"/><Relationship Id="rId171" Type="http://schemas.openxmlformats.org/officeDocument/2006/relationships/image" Target="../media/image74.png"/><Relationship Id="rId192" Type="http://schemas.openxmlformats.org/officeDocument/2006/relationships/hyperlink" Target="../30&#50500;&#47784;&#49828;/&#50500;&#47784;&#49828;.pptx" TargetMode="External"/><Relationship Id="rId206" Type="http://schemas.openxmlformats.org/officeDocument/2006/relationships/hyperlink" Target="../37&#54617;&#44060;/&#54617;&#44060;.pptx" TargetMode="External"/><Relationship Id="rId227" Type="http://schemas.openxmlformats.org/officeDocument/2006/relationships/image" Target="../media/image102.png"/><Relationship Id="rId248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&#50696;&#47112;&#48120;&#50556;49&#51109;.pptx" TargetMode="External"/><Relationship Id="rId129" Type="http://schemas.openxmlformats.org/officeDocument/2006/relationships/image" Target="../media/image53.png"/><Relationship Id="rId54" Type="http://schemas.openxmlformats.org/officeDocument/2006/relationships/hyperlink" Target="&#50696;&#47112;&#48120;&#50556;12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&#50696;&#47112;&#48120;&#50556;34&#51109;.pptx" TargetMode="External"/><Relationship Id="rId140" Type="http://schemas.openxmlformats.org/officeDocument/2006/relationships/hyperlink" Target="../04&#48124;&#49688;&#44592;/&#48124;&#49688;&#44592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25&#50696;&#47112;&#48120;&#50556;&#50528;&#44032;/&#50696;&#47112;&#48120;&#50556;&#50528;&#44032;.pptx" TargetMode="External"/><Relationship Id="rId217" Type="http://schemas.openxmlformats.org/officeDocument/2006/relationships/image" Target="../media/image97.png"/><Relationship Id="rId6" Type="http://schemas.openxmlformats.org/officeDocument/2006/relationships/slide" Target="slide3.xml"/><Relationship Id="rId23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59" Type="http://schemas.openxmlformats.org/officeDocument/2006/relationships/image" Target="../media/image118.png"/><Relationship Id="rId23" Type="http://schemas.openxmlformats.org/officeDocument/2006/relationships/slide" Target="slide18.xml"/><Relationship Id="rId119" Type="http://schemas.openxmlformats.org/officeDocument/2006/relationships/image" Target="../media/image48.png"/><Relationship Id="rId44" Type="http://schemas.openxmlformats.org/officeDocument/2006/relationships/hyperlink" Target="&#50696;&#47112;&#48120;&#50556;07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&#50696;&#47112;&#48120;&#50556;29&#51109;.pptx" TargetMode="External"/><Relationship Id="rId130" Type="http://schemas.openxmlformats.org/officeDocument/2006/relationships/hyperlink" Target="&#50696;&#47112;&#48120;&#50556;51&#51109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20&#51104;&#50616;/&#51104;&#50616;.pptx" TargetMode="External"/><Relationship Id="rId193" Type="http://schemas.openxmlformats.org/officeDocument/2006/relationships/image" Target="../media/image85.png"/><Relationship Id="rId207" Type="http://schemas.openxmlformats.org/officeDocument/2006/relationships/image" Target="../media/image92.png"/><Relationship Id="rId228" Type="http://schemas.openxmlformats.org/officeDocument/2006/relationships/hyperlink" Target="../../&#49888;&#50557;PPT/48%20&#44040;&#46972;&#46356;&#50500;&#49436;/&#44040;&#46972;&#46356;&#50500;&#49436;.pptx" TargetMode="External"/><Relationship Id="rId249" Type="http://schemas.openxmlformats.org/officeDocument/2006/relationships/image" Target="../media/image113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260" Type="http://schemas.openxmlformats.org/officeDocument/2006/relationships/hyperlink" Target="../../&#49888;&#50557;PPT/64%20&#50836;&#54620;&#49340;&#49436;/&#50836;&#54620;&#49340;&#49436;1&#51109;.pptx" TargetMode="External"/><Relationship Id="rId34" Type="http://schemas.openxmlformats.org/officeDocument/2006/relationships/hyperlink" Target="&#50696;&#47112;&#48120;&#50556;0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&#50696;&#47112;&#48120;&#50556;23&#51109;.pptx" TargetMode="External"/><Relationship Id="rId97" Type="http://schemas.openxmlformats.org/officeDocument/2006/relationships/image" Target="../media/image37.png"/><Relationship Id="rId120" Type="http://schemas.openxmlformats.org/officeDocument/2006/relationships/hyperlink" Target="&#50696;&#47112;&#48120;&#50556;43&#51109;.pptx" TargetMode="External"/><Relationship Id="rId141" Type="http://schemas.openxmlformats.org/officeDocument/2006/relationships/image" Target="../media/image59.png"/><Relationship Id="rId7" Type="http://schemas.openxmlformats.org/officeDocument/2006/relationships/slide" Target="slide23.xml"/><Relationship Id="rId162" Type="http://schemas.openxmlformats.org/officeDocument/2006/relationships/hyperlink" Target="../15&#50640;&#49828;&#46972;/&#50640;&#49828;&#46972;.pptx" TargetMode="External"/><Relationship Id="rId183" Type="http://schemas.openxmlformats.org/officeDocument/2006/relationships/image" Target="../media/image80.png"/><Relationship Id="rId218" Type="http://schemas.openxmlformats.org/officeDocument/2006/relationships/hyperlink" Target="../../&#49888;&#50557;PPT/43%20&#50836;&#54620;&#48373;&#51020;/&#50836;&#54620;&#48373;&#51020;.pptx" TargetMode="External"/><Relationship Id="rId239" Type="http://schemas.openxmlformats.org/officeDocument/2006/relationships/image" Target="../media/image108.png"/><Relationship Id="rId250" Type="http://schemas.openxmlformats.org/officeDocument/2006/relationships/hyperlink" Target="../../&#49888;&#50557;PPT/59%20&#50556;&#44256;&#48372;&#49436;/&#50556;&#44256;&#48372;&#49436;.pptx" TargetMode="External"/><Relationship Id="rId24" Type="http://schemas.openxmlformats.org/officeDocument/2006/relationships/slide" Target="slide19.xml"/><Relationship Id="rId45" Type="http://schemas.openxmlformats.org/officeDocument/2006/relationships/image" Target="../media/image11.png"/><Relationship Id="rId66" Type="http://schemas.openxmlformats.org/officeDocument/2006/relationships/hyperlink" Target="&#50696;&#47112;&#48120;&#50556;18&#51109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&#50696;&#47112;&#48120;&#50556;48&#51109;.pptx" TargetMode="External"/><Relationship Id="rId131" Type="http://schemas.openxmlformats.org/officeDocument/2006/relationships/image" Target="../media/image54.png"/><Relationship Id="rId152" Type="http://schemas.openxmlformats.org/officeDocument/2006/relationships/hyperlink" Target="../10&#49324;&#47924;&#50648;&#54616;/&#49324;&#47924;&#50648;&#54616;.pptx" TargetMode="External"/><Relationship Id="rId173" Type="http://schemas.openxmlformats.org/officeDocument/2006/relationships/image" Target="../media/image75.png"/><Relationship Id="rId194" Type="http://schemas.openxmlformats.org/officeDocument/2006/relationships/hyperlink" Target="../31&#50724;&#48148;&#45852;/&#50724;&#48148;&#45852;1&#51109;.pptx" TargetMode="External"/><Relationship Id="rId208" Type="http://schemas.openxmlformats.org/officeDocument/2006/relationships/hyperlink" Target="../38&#49828;&#44032;&#47028;/&#49828;&#44032;&#47028;.pptx" TargetMode="External"/><Relationship Id="rId229" Type="http://schemas.openxmlformats.org/officeDocument/2006/relationships/image" Target="../media/image103.png"/><Relationship Id="rId240" Type="http://schemas.openxmlformats.org/officeDocument/2006/relationships/hyperlink" Target="../../&#49888;&#50557;PPT/54%20&#46356;&#47784;&#45936;&#51204;&#49436;/&#46356;&#47784;&#45936;&#51204;&#49436;.pptx" TargetMode="External"/><Relationship Id="rId261" Type="http://schemas.openxmlformats.org/officeDocument/2006/relationships/image" Target="../media/image119.png"/><Relationship Id="rId14" Type="http://schemas.openxmlformats.org/officeDocument/2006/relationships/slide" Target="slide9.xml"/><Relationship Id="rId35" Type="http://schemas.openxmlformats.org/officeDocument/2006/relationships/image" Target="../media/image6.png"/><Relationship Id="rId56" Type="http://schemas.openxmlformats.org/officeDocument/2006/relationships/hyperlink" Target="&#50696;&#47112;&#48120;&#50556;13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&#50696;&#47112;&#48120;&#50556;36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0696;&#47112;&#48120;&#50556;35&#51109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../05&#49888;&#47749;&#44592;/&#49888;&#47749;&#44592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26&#50640;&#49828;&#44180;/&#50640;&#49828;&#44180;.pptx" TargetMode="External"/><Relationship Id="rId219" Type="http://schemas.openxmlformats.org/officeDocument/2006/relationships/image" Target="../media/image98.png"/><Relationship Id="rId230" Type="http://schemas.openxmlformats.org/officeDocument/2006/relationships/hyperlink" Target="../../&#49888;&#50557;PPT/49%20&#50640;&#48288;&#49548;&#49436;/&#50640;&#48288;&#49548;&#49436;.pptx" TargetMode="External"/><Relationship Id="rId251" Type="http://schemas.openxmlformats.org/officeDocument/2006/relationships/image" Target="../media/image114.png"/><Relationship Id="rId25" Type="http://schemas.openxmlformats.org/officeDocument/2006/relationships/slide" Target="slide20.xml"/><Relationship Id="rId46" Type="http://schemas.openxmlformats.org/officeDocument/2006/relationships/hyperlink" Target="&#50696;&#47112;&#48120;&#50556;08&#51109;.pptx" TargetMode="External"/><Relationship Id="rId67" Type="http://schemas.openxmlformats.org/officeDocument/2006/relationships/image" Target="../media/image22.png"/><Relationship Id="rId88" Type="http://schemas.openxmlformats.org/officeDocument/2006/relationships/hyperlink" Target="&#50696;&#47112;&#48120;&#50556;30&#51109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&#50696;&#47112;&#48120;&#50556;52&#51109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21&#51204;&#46020;&#49436;/&#51204;&#46020;&#49436;.pptx" TargetMode="External"/><Relationship Id="rId195" Type="http://schemas.openxmlformats.org/officeDocument/2006/relationships/image" Target="../media/image86.png"/><Relationship Id="rId209" Type="http://schemas.openxmlformats.org/officeDocument/2006/relationships/image" Target="../media/image93.png"/><Relationship Id="rId220" Type="http://schemas.openxmlformats.org/officeDocument/2006/relationships/hyperlink" Target="../../&#49888;&#50557;PPT/44%20&#49324;&#46020;&#54665;&#51204;/&#49324;&#46020;&#54665;&#51204;.pptx" TargetMode="External"/><Relationship Id="rId241" Type="http://schemas.openxmlformats.org/officeDocument/2006/relationships/image" Target="../media/image109.png"/><Relationship Id="rId15" Type="http://schemas.openxmlformats.org/officeDocument/2006/relationships/slide" Target="slide10.xml"/><Relationship Id="rId36" Type="http://schemas.openxmlformats.org/officeDocument/2006/relationships/hyperlink" Target="&#50696;&#47112;&#48120;&#50556;03&#51109;.pptx" TargetMode="External"/><Relationship Id="rId57" Type="http://schemas.openxmlformats.org/officeDocument/2006/relationships/image" Target="../media/image17.png"/><Relationship Id="rId262" Type="http://schemas.openxmlformats.org/officeDocument/2006/relationships/hyperlink" Target="../../&#49888;&#50557;PPT/65%20&#50976;&#45796;&#49436;/&#50976;&#45796;&#49436;1&#51109;.pptx" TargetMode="External"/><Relationship Id="rId78" Type="http://schemas.openxmlformats.org/officeDocument/2006/relationships/hyperlink" Target="&#50696;&#47112;&#48120;&#50556;24&#51109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&#50696;&#47112;&#48120;&#50556;42&#51109;.pptx" TargetMode="External"/><Relationship Id="rId143" Type="http://schemas.openxmlformats.org/officeDocument/2006/relationships/image" Target="../media/image60.png"/><Relationship Id="rId164" Type="http://schemas.openxmlformats.org/officeDocument/2006/relationships/hyperlink" Target="../16&#45712;&#54756;&#48120;&#50556;/&#45712;&#54756;&#48120;&#50556;.pptx" TargetMode="External"/><Relationship Id="rId185" Type="http://schemas.openxmlformats.org/officeDocument/2006/relationships/image" Target="../media/image81.png"/><Relationship Id="rId9" Type="http://schemas.openxmlformats.org/officeDocument/2006/relationships/slide" Target="slide24.xml"/><Relationship Id="rId210" Type="http://schemas.openxmlformats.org/officeDocument/2006/relationships/hyperlink" Target="../39&#47568;&#46972;&#44592;/&#47568;&#46972;&#44592;.pptx" TargetMode="External"/><Relationship Id="rId26" Type="http://schemas.openxmlformats.org/officeDocument/2006/relationships/slide" Target="slide8.xml"/><Relationship Id="rId231" Type="http://schemas.openxmlformats.org/officeDocument/2006/relationships/image" Target="../media/image104.png"/><Relationship Id="rId252" Type="http://schemas.openxmlformats.org/officeDocument/2006/relationships/hyperlink" Target="../../&#49888;&#50557;PPT/60%20&#48288;&#46300;&#47196;&#51204;&#49436;/&#48288;&#46300;&#47196;&#51204;&#49436;.pptx" TargetMode="External"/><Relationship Id="rId47" Type="http://schemas.openxmlformats.org/officeDocument/2006/relationships/image" Target="../media/image12.png"/><Relationship Id="rId68" Type="http://schemas.openxmlformats.org/officeDocument/2006/relationships/hyperlink" Target="&#50696;&#47112;&#48120;&#50556;19&#51109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&#50696;&#47112;&#48120;&#50556;47&#51109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../12&#50676;&#50773;&#44592;&#54616;/&#50676;&#50773;&#44592;&#54616;.pptx" TargetMode="External"/><Relationship Id="rId175" Type="http://schemas.openxmlformats.org/officeDocument/2006/relationships/image" Target="../media/image76.png"/><Relationship Id="rId196" Type="http://schemas.openxmlformats.org/officeDocument/2006/relationships/hyperlink" Target="../32&#50836;&#45208;/&#50836;&#45208;.pptx" TargetMode="External"/><Relationship Id="rId200" Type="http://schemas.openxmlformats.org/officeDocument/2006/relationships/hyperlink" Target="../34&#45208;&#54996;/&#45208;&#54996;.pptx" TargetMode="External"/><Relationship Id="rId16" Type="http://schemas.openxmlformats.org/officeDocument/2006/relationships/slide" Target="slide11.xml"/><Relationship Id="rId221" Type="http://schemas.openxmlformats.org/officeDocument/2006/relationships/image" Target="../media/image99.png"/><Relationship Id="rId242" Type="http://schemas.openxmlformats.org/officeDocument/2006/relationships/hyperlink" Target="../../&#49888;&#50557;PPT/55%20&#46356;&#47784;&#45936;&#54980;&#49436;/&#46356;&#47784;&#45936;&#54980;&#49436;.pptx" TargetMode="External"/><Relationship Id="rId263" Type="http://schemas.openxmlformats.org/officeDocument/2006/relationships/image" Target="../media/image120.png"/><Relationship Id="rId37" Type="http://schemas.openxmlformats.org/officeDocument/2006/relationships/image" Target="../media/image7.png"/><Relationship Id="rId58" Type="http://schemas.openxmlformats.org/officeDocument/2006/relationships/hyperlink" Target="&#50696;&#47112;&#48120;&#50556;14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&#50696;&#47112;&#48120;&#50556;37&#51109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../06&#50668;&#54840;&#49688;&#50500;/&#50668;&#54840;&#49688;&#50500;.pptx" TargetMode="External"/><Relationship Id="rId90" Type="http://schemas.openxmlformats.org/officeDocument/2006/relationships/hyperlink" Target="&#50696;&#47112;&#48120;&#50556;31&#51109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27&#45796;&#45768;&#50648;/&#45796;&#45768;&#50648;.pptx" TargetMode="External"/><Relationship Id="rId211" Type="http://schemas.openxmlformats.org/officeDocument/2006/relationships/image" Target="../media/image94.png"/><Relationship Id="rId232" Type="http://schemas.openxmlformats.org/officeDocument/2006/relationships/hyperlink" Target="../../&#49888;&#50557;PPT/50%20&#48716;&#47549;&#48372;&#49436;/&#48716;&#47549;&#48372;&#49436;.pptx" TargetMode="External"/><Relationship Id="rId253" Type="http://schemas.openxmlformats.org/officeDocument/2006/relationships/image" Target="../media/image115.png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hyperlink" Target="&#50696;&#47112;&#48120;&#50556;09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../02&#52636;&#50528;&#44413;&#44592;/&#52636;&#50528;&#44413;&#44592;.pptx" TargetMode="External"/><Relationship Id="rId80" Type="http://schemas.openxmlformats.org/officeDocument/2006/relationships/hyperlink" Target="&#50696;&#47112;&#48120;&#50556;25&#51109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22&#50500;&#44032;/&#50500;&#44032;.pptx" TargetMode="External"/><Relationship Id="rId197" Type="http://schemas.openxmlformats.org/officeDocument/2006/relationships/image" Target="../media/image87.png"/><Relationship Id="rId201" Type="http://schemas.openxmlformats.org/officeDocument/2006/relationships/image" Target="../media/image89.png"/><Relationship Id="rId222" Type="http://schemas.openxmlformats.org/officeDocument/2006/relationships/hyperlink" Target="../../&#49888;&#50557;PPT/45%20&#47196;&#47560;&#49436;/&#47196;&#47560;&#49436;.pptx" TargetMode="External"/><Relationship Id="rId243" Type="http://schemas.openxmlformats.org/officeDocument/2006/relationships/image" Target="../media/image110.png"/><Relationship Id="rId264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12.xml"/><Relationship Id="rId38" Type="http://schemas.openxmlformats.org/officeDocument/2006/relationships/hyperlink" Target="&#50696;&#47112;&#48120;&#50556;04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&#50696;&#47112;&#48120;&#50556;41&#51109;.pptx" TargetMode="External"/><Relationship Id="rId70" Type="http://schemas.openxmlformats.org/officeDocument/2006/relationships/hyperlink" Target="&#50696;&#47112;&#48120;&#50556;20&#51109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17&#50640;&#49828;&#45908;/&#50640;&#49828;&#45908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40%20&#47560;&#53468;&#48373;&#51020;/&#47560;&#53468;&#48373;&#51020;.pptx" TargetMode="External"/><Relationship Id="rId233" Type="http://schemas.openxmlformats.org/officeDocument/2006/relationships/image" Target="../media/image105.png"/><Relationship Id="rId254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image" Target="../media/image2.png"/><Relationship Id="rId49" Type="http://schemas.openxmlformats.org/officeDocument/2006/relationships/image" Target="../media/image13.png"/><Relationship Id="rId114" Type="http://schemas.openxmlformats.org/officeDocument/2006/relationships/hyperlink" Target="&#50696;&#47112;&#48120;&#50556;46&#51109;.pptx" TargetMode="External"/><Relationship Id="rId60" Type="http://schemas.openxmlformats.org/officeDocument/2006/relationships/hyperlink" Target="&#50696;&#47112;&#48120;&#50556;15&#51109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../11&#50676;&#50773;&#44592;&#49345;/&#50676;&#50773;&#44592;&#49345;.pptx" TargetMode="External"/><Relationship Id="rId177" Type="http://schemas.openxmlformats.org/officeDocument/2006/relationships/image" Target="../media/image77.png"/><Relationship Id="rId198" Type="http://schemas.openxmlformats.org/officeDocument/2006/relationships/hyperlink" Target="../33&#48120;&#44032;/&#48120;&#44032;.pptx" TargetMode="External"/><Relationship Id="rId202" Type="http://schemas.openxmlformats.org/officeDocument/2006/relationships/hyperlink" Target="../35&#54616;&#48149;&#44397;/&#54616;&#48149;&#44397;.pptx" TargetMode="External"/><Relationship Id="rId223" Type="http://schemas.openxmlformats.org/officeDocument/2006/relationships/image" Target="../media/image100.png"/><Relationship Id="rId244" Type="http://schemas.openxmlformats.org/officeDocument/2006/relationships/hyperlink" Target="../../&#49888;&#50557;PPT/56%20&#46356;&#46020;&#49436;/&#46356;&#46020;&#49436;.pptx" TargetMode="External"/><Relationship Id="rId18" Type="http://schemas.openxmlformats.org/officeDocument/2006/relationships/slide" Target="slide13.xml"/><Relationship Id="rId39" Type="http://schemas.openxmlformats.org/officeDocument/2006/relationships/image" Target="../media/image8.png"/><Relationship Id="rId265" Type="http://schemas.openxmlformats.org/officeDocument/2006/relationships/image" Target="../media/image121.png"/><Relationship Id="rId50" Type="http://schemas.openxmlformats.org/officeDocument/2006/relationships/hyperlink" Target="&#50696;&#47112;&#48120;&#50556;10&#51109;.pptx" TargetMode="External"/><Relationship Id="rId104" Type="http://schemas.openxmlformats.org/officeDocument/2006/relationships/hyperlink" Target="&#50696;&#47112;&#48120;&#50556;38&#51109;.pptx" TargetMode="External"/><Relationship Id="rId125" Type="http://schemas.openxmlformats.org/officeDocument/2006/relationships/image" Target="../media/image51.png"/><Relationship Id="rId146" Type="http://schemas.openxmlformats.org/officeDocument/2006/relationships/hyperlink" Target="../07&#49324;&#49324;&#44592;/&#49324;&#49324;&#44592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28&#54840;&#49464;&#50500;/&#54840;&#49464;&#50500;.pptx" TargetMode="External"/><Relationship Id="rId71" Type="http://schemas.openxmlformats.org/officeDocument/2006/relationships/image" Target="../media/image24.png"/><Relationship Id="rId92" Type="http://schemas.openxmlformats.org/officeDocument/2006/relationships/hyperlink" Target="&#50696;&#47112;&#48120;&#50556;32&#51109;.pptx" TargetMode="External"/><Relationship Id="rId213" Type="http://schemas.openxmlformats.org/officeDocument/2006/relationships/image" Target="../media/image95.png"/><Relationship Id="rId234" Type="http://schemas.openxmlformats.org/officeDocument/2006/relationships/hyperlink" Target="../../&#49888;&#50557;PPT/51%20&#44264;&#47196;&#49352;&#49436;/&#44264;&#47196;&#49352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55" Type="http://schemas.openxmlformats.org/officeDocument/2006/relationships/image" Target="../media/image116.png"/><Relationship Id="rId40" Type="http://schemas.openxmlformats.org/officeDocument/2006/relationships/hyperlink" Target="&#50696;&#47112;&#48120;&#50556;05&#51109;.pptx" TargetMode="External"/><Relationship Id="rId115" Type="http://schemas.openxmlformats.org/officeDocument/2006/relationships/image" Target="../media/image46.png"/><Relationship Id="rId136" Type="http://schemas.openxmlformats.org/officeDocument/2006/relationships/hyperlink" Target="&#52285;&#49464;&#44592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23&#51060;&#49324;&#50556;/&#51060;&#49324;&#50556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&#50696;&#47112;&#48120;&#50556;26&#51109;.pptx" TargetMode="External"/><Relationship Id="rId199" Type="http://schemas.openxmlformats.org/officeDocument/2006/relationships/image" Target="../media/image88.png"/><Relationship Id="rId203" Type="http://schemas.openxmlformats.org/officeDocument/2006/relationships/image" Target="../media/image90.png"/><Relationship Id="rId19" Type="http://schemas.openxmlformats.org/officeDocument/2006/relationships/slide" Target="slide14.xml"/><Relationship Id="rId224" Type="http://schemas.openxmlformats.org/officeDocument/2006/relationships/hyperlink" Target="../../&#49888;&#50557;PPT/46%20&#44256;&#47536;&#46020;&#51204;&#49436;/&#44256;&#47536;&#46020;&#51204;&#49436;.pptx" TargetMode="External"/><Relationship Id="rId245" Type="http://schemas.openxmlformats.org/officeDocument/2006/relationships/image" Target="../media/image111.png"/><Relationship Id="rId266" Type="http://schemas.openxmlformats.org/officeDocument/2006/relationships/image" Target="../media/image145.png"/><Relationship Id="rId30" Type="http://schemas.openxmlformats.org/officeDocument/2006/relationships/hyperlink" Target="&#50696;&#47112;&#48120;&#50556;27&#51109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&#50696;&#47112;&#48120;&#50556;40&#51109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18&#50853;&#44592;/&#50853;&#44592;.pptx" TargetMode="External"/><Relationship Id="rId51" Type="http://schemas.openxmlformats.org/officeDocument/2006/relationships/image" Target="../media/image14.png"/><Relationship Id="rId72" Type="http://schemas.openxmlformats.org/officeDocument/2006/relationships/hyperlink" Target="&#50696;&#47112;&#48120;&#50556;21&#51109;.pptx" TargetMode="External"/><Relationship Id="rId93" Type="http://schemas.openxmlformats.org/officeDocument/2006/relationships/image" Target="../media/image35.png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14" Type="http://schemas.openxmlformats.org/officeDocument/2006/relationships/hyperlink" Target="../../&#49888;&#50557;PPT/41%20&#47560;&#44032;&#48373;&#51020;/&#47560;&#44032;&#48373;&#51020;.pptx" TargetMode="External"/><Relationship Id="rId235" Type="http://schemas.openxmlformats.org/officeDocument/2006/relationships/image" Target="../media/image106.png"/><Relationship Id="rId256" Type="http://schemas.openxmlformats.org/officeDocument/2006/relationships/hyperlink" Target="../../&#49888;&#50557;PPT/62%20&#50836;&#54620;&#51068;&#49436;/&#50836;&#54620;&#51068;&#49436;.pptx" TargetMode="External"/><Relationship Id="rId116" Type="http://schemas.openxmlformats.org/officeDocument/2006/relationships/hyperlink" Target="&#50696;&#47112;&#48120;&#50556;45&#51109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../13&#50669;&#45824;&#49345;/&#50669;&#45824;&#49345;.pptx" TargetMode="External"/><Relationship Id="rId20" Type="http://schemas.openxmlformats.org/officeDocument/2006/relationships/slide" Target="slide15.xml"/><Relationship Id="rId41" Type="http://schemas.openxmlformats.org/officeDocument/2006/relationships/image" Target="../media/image9.png"/><Relationship Id="rId62" Type="http://schemas.openxmlformats.org/officeDocument/2006/relationships/hyperlink" Target="&#50696;&#47112;&#48120;&#50556;16&#51109;.pptx" TargetMode="External"/><Relationship Id="rId83" Type="http://schemas.openxmlformats.org/officeDocument/2006/relationships/image" Target="../media/image30.png"/><Relationship Id="rId179" Type="http://schemas.openxmlformats.org/officeDocument/2006/relationships/image" Target="../media/image78.png"/><Relationship Id="rId190" Type="http://schemas.openxmlformats.org/officeDocument/2006/relationships/hyperlink" Target="../29&#50836;&#50648;/&#50836;&#50648;.pptx" TargetMode="External"/><Relationship Id="rId204" Type="http://schemas.openxmlformats.org/officeDocument/2006/relationships/hyperlink" Target="../36&#49828;&#48148;&#45264;/&#49828;&#48148;&#45264;.pptx" TargetMode="External"/><Relationship Id="rId225" Type="http://schemas.openxmlformats.org/officeDocument/2006/relationships/image" Target="../media/image101.png"/><Relationship Id="rId246" Type="http://schemas.openxmlformats.org/officeDocument/2006/relationships/hyperlink" Target="../../&#49888;&#50557;PPT/57%20&#48716;&#47112;&#47788;&#49436;/&#48716;&#47112;&#47788;&#49436;1&#51109;.pptx" TargetMode="External"/><Relationship Id="rId106" Type="http://schemas.openxmlformats.org/officeDocument/2006/relationships/hyperlink" Target="&#50696;&#47112;&#48120;&#50556;39&#51109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50696;&#47112;&#48120;&#50556;11&#51109;.pptx" TargetMode="External"/><Relationship Id="rId73" Type="http://schemas.openxmlformats.org/officeDocument/2006/relationships/image" Target="../media/image25.png"/><Relationship Id="rId94" Type="http://schemas.openxmlformats.org/officeDocument/2006/relationships/hyperlink" Target="&#50696;&#47112;&#48120;&#50556;33&#51109;.pptx" TargetMode="External"/><Relationship Id="rId148" Type="http://schemas.openxmlformats.org/officeDocument/2006/relationships/hyperlink" Target="../08&#47355;&#44592;/&#47355;&#44592;.pptx" TargetMode="External"/><Relationship Id="rId169" Type="http://schemas.openxmlformats.org/officeDocument/2006/relationships/image" Target="../media/image73.png"/><Relationship Id="rId4" Type="http://schemas.openxmlformats.org/officeDocument/2006/relationships/slide" Target="slide2.xml"/><Relationship Id="rId180" Type="http://schemas.openxmlformats.org/officeDocument/2006/relationships/hyperlink" Target="../24&#50696;&#47112;&#48120;&#50556;/&#50696;&#47112;&#48120;&#50556;.pptx" TargetMode="External"/><Relationship Id="rId215" Type="http://schemas.openxmlformats.org/officeDocument/2006/relationships/image" Target="../media/image96.png"/><Relationship Id="rId23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57" Type="http://schemas.openxmlformats.org/officeDocument/2006/relationships/image" Target="../media/image117.png"/><Relationship Id="rId42" Type="http://schemas.openxmlformats.org/officeDocument/2006/relationships/hyperlink" Target="&#50696;&#47112;&#48120;&#50556;06&#51109;.pptx" TargetMode="External"/><Relationship Id="rId84" Type="http://schemas.openxmlformats.org/officeDocument/2006/relationships/hyperlink" Target="&#50696;&#47112;&#48120;&#50556;28&#51109;.pptx" TargetMode="External"/><Relationship Id="rId138" Type="http://schemas.openxmlformats.org/officeDocument/2006/relationships/hyperlink" Target="../03&#47112;&#50948;&#44592;/&#47112;&#50948;&#44592;.pptx" TargetMode="External"/><Relationship Id="rId191" Type="http://schemas.openxmlformats.org/officeDocument/2006/relationships/image" Target="../media/image84.png"/><Relationship Id="rId205" Type="http://schemas.openxmlformats.org/officeDocument/2006/relationships/image" Target="../media/image91.png"/><Relationship Id="rId247" Type="http://schemas.openxmlformats.org/officeDocument/2006/relationships/image" Target="../media/image112.png"/></Relationships>
</file>

<file path=ppt/slides/_rels/slide2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6.xml"/><Relationship Id="rId63" Type="http://schemas.openxmlformats.org/officeDocument/2006/relationships/image" Target="../media/image20.png"/><Relationship Id="rId159" Type="http://schemas.openxmlformats.org/officeDocument/2006/relationships/image" Target="../media/image68.png"/><Relationship Id="rId170" Type="http://schemas.openxmlformats.org/officeDocument/2006/relationships/hyperlink" Target="../19&#49884;&#54200;/&#49884;&#54200;.pptx" TargetMode="External"/><Relationship Id="rId226" Type="http://schemas.openxmlformats.org/officeDocument/2006/relationships/hyperlink" Target="../../&#49888;&#50557;PPT/47%20&#44256;&#47536;&#46020;&#54980;&#49436;/&#44256;&#47536;&#46020;&#54980;&#49436;.pptx" TargetMode="External"/><Relationship Id="rId107" Type="http://schemas.openxmlformats.org/officeDocument/2006/relationships/image" Target="../media/image42.png"/><Relationship Id="rId11" Type="http://schemas.openxmlformats.org/officeDocument/2006/relationships/slide" Target="slide25.xml"/><Relationship Id="rId32" Type="http://schemas.openxmlformats.org/officeDocument/2006/relationships/hyperlink" Target="&#50696;&#47112;&#48120;&#50556;01&#51109;.pptx" TargetMode="External"/><Relationship Id="rId53" Type="http://schemas.openxmlformats.org/officeDocument/2006/relationships/image" Target="../media/image15.png"/><Relationship Id="rId74" Type="http://schemas.openxmlformats.org/officeDocument/2006/relationships/hyperlink" Target="&#50696;&#47112;&#48120;&#50556;22&#51109;.pptx" TargetMode="External"/><Relationship Id="rId128" Type="http://schemas.openxmlformats.org/officeDocument/2006/relationships/hyperlink" Target="&#50696;&#47112;&#48120;&#50556;50&#51109;.pptx" TargetMode="External"/><Relationship Id="rId149" Type="http://schemas.openxmlformats.org/officeDocument/2006/relationships/image" Target="../media/image63.png"/><Relationship Id="rId5" Type="http://schemas.openxmlformats.org/officeDocument/2006/relationships/slide" Target="slide22.xml"/><Relationship Id="rId95" Type="http://schemas.openxmlformats.org/officeDocument/2006/relationships/image" Target="../media/image36.png"/><Relationship Id="rId160" Type="http://schemas.openxmlformats.org/officeDocument/2006/relationships/hyperlink" Target="../14&#50669;&#45824;&#54616;/&#50669;&#45824;&#54616;.pptx" TargetMode="External"/><Relationship Id="rId181" Type="http://schemas.openxmlformats.org/officeDocument/2006/relationships/image" Target="../media/image79.png"/><Relationship Id="rId216" Type="http://schemas.openxmlformats.org/officeDocument/2006/relationships/hyperlink" Target="../../&#49888;&#50557;PPT/42%20&#45572;&#44032;&#48373;&#51020;/&#45572;&#44032;&#48373;&#51020;.pptx" TargetMode="External"/><Relationship Id="rId237" Type="http://schemas.openxmlformats.org/officeDocument/2006/relationships/image" Target="../media/image107.png"/><Relationship Id="rId258" Type="http://schemas.openxmlformats.org/officeDocument/2006/relationships/hyperlink" Target="../../&#49888;&#50557;PPT/63%20&#50836;&#54620;&#51060;&#49436;/&#50836;&#54620;&#51060;&#49436;1&#51109;.pptx" TargetMode="External"/><Relationship Id="rId22" Type="http://schemas.openxmlformats.org/officeDocument/2006/relationships/slide" Target="slide17.xml"/><Relationship Id="rId43" Type="http://schemas.openxmlformats.org/officeDocument/2006/relationships/image" Target="../media/image10.png"/><Relationship Id="rId64" Type="http://schemas.openxmlformats.org/officeDocument/2006/relationships/hyperlink" Target="&#50696;&#47112;&#48120;&#50556;17&#51109;.pptx" TargetMode="External"/><Relationship Id="rId118" Type="http://schemas.openxmlformats.org/officeDocument/2006/relationships/hyperlink" Target="&#50696;&#47112;&#48120;&#50556;44&#51109;.pptx" TargetMode="External"/><Relationship Id="rId139" Type="http://schemas.openxmlformats.org/officeDocument/2006/relationships/image" Target="../media/image58.png"/><Relationship Id="rId85" Type="http://schemas.openxmlformats.org/officeDocument/2006/relationships/image" Target="../media/image31.png"/><Relationship Id="rId150" Type="http://schemas.openxmlformats.org/officeDocument/2006/relationships/hyperlink" Target="../09&#49324;&#47924;&#50648;&#49345;/&#49324;&#47924;&#50648;&#49345;.pptx" TargetMode="External"/><Relationship Id="rId171" Type="http://schemas.openxmlformats.org/officeDocument/2006/relationships/image" Target="../media/image74.png"/><Relationship Id="rId192" Type="http://schemas.openxmlformats.org/officeDocument/2006/relationships/hyperlink" Target="../30&#50500;&#47784;&#49828;/&#50500;&#47784;&#49828;.pptx" TargetMode="External"/><Relationship Id="rId206" Type="http://schemas.openxmlformats.org/officeDocument/2006/relationships/hyperlink" Target="../37&#54617;&#44060;/&#54617;&#44060;.pptx" TargetMode="External"/><Relationship Id="rId227" Type="http://schemas.openxmlformats.org/officeDocument/2006/relationships/image" Target="../media/image102.png"/><Relationship Id="rId248" Type="http://schemas.openxmlformats.org/officeDocument/2006/relationships/hyperlink" Target="../../&#49888;&#50557;PPT/58%20&#55176;&#48652;&#47532;&#49436;/&#55176;&#48652;&#47532;&#49436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&#50696;&#47112;&#48120;&#50556;49&#51109;.pptx" TargetMode="External"/><Relationship Id="rId129" Type="http://schemas.openxmlformats.org/officeDocument/2006/relationships/image" Target="../media/image53.png"/><Relationship Id="rId54" Type="http://schemas.openxmlformats.org/officeDocument/2006/relationships/hyperlink" Target="&#50696;&#47112;&#48120;&#50556;12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&#50696;&#47112;&#48120;&#50556;34&#51109;.pptx" TargetMode="External"/><Relationship Id="rId140" Type="http://schemas.openxmlformats.org/officeDocument/2006/relationships/hyperlink" Target="../04&#48124;&#49688;&#44592;/&#48124;&#49688;&#44592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25&#50696;&#47112;&#48120;&#50556;&#50528;&#44032;/&#50696;&#47112;&#48120;&#50556;&#50528;&#44032;.pptx" TargetMode="External"/><Relationship Id="rId217" Type="http://schemas.openxmlformats.org/officeDocument/2006/relationships/image" Target="../media/image97.png"/><Relationship Id="rId6" Type="http://schemas.openxmlformats.org/officeDocument/2006/relationships/slide" Target="slide3.xml"/><Relationship Id="rId23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59" Type="http://schemas.openxmlformats.org/officeDocument/2006/relationships/image" Target="../media/image118.png"/><Relationship Id="rId23" Type="http://schemas.openxmlformats.org/officeDocument/2006/relationships/slide" Target="slide18.xml"/><Relationship Id="rId119" Type="http://schemas.openxmlformats.org/officeDocument/2006/relationships/image" Target="../media/image48.png"/><Relationship Id="rId44" Type="http://schemas.openxmlformats.org/officeDocument/2006/relationships/hyperlink" Target="&#50696;&#47112;&#48120;&#50556;07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&#50696;&#47112;&#48120;&#50556;29&#51109;.pptx" TargetMode="External"/><Relationship Id="rId130" Type="http://schemas.openxmlformats.org/officeDocument/2006/relationships/hyperlink" Target="&#50696;&#47112;&#48120;&#50556;51&#51109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20&#51104;&#50616;/&#51104;&#50616;.pptx" TargetMode="External"/><Relationship Id="rId193" Type="http://schemas.openxmlformats.org/officeDocument/2006/relationships/image" Target="../media/image85.png"/><Relationship Id="rId207" Type="http://schemas.openxmlformats.org/officeDocument/2006/relationships/image" Target="../media/image92.png"/><Relationship Id="rId228" Type="http://schemas.openxmlformats.org/officeDocument/2006/relationships/hyperlink" Target="../../&#49888;&#50557;PPT/48%20&#44040;&#46972;&#46356;&#50500;&#49436;/&#44040;&#46972;&#46356;&#50500;&#49436;.pptx" TargetMode="External"/><Relationship Id="rId249" Type="http://schemas.openxmlformats.org/officeDocument/2006/relationships/image" Target="../media/image113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260" Type="http://schemas.openxmlformats.org/officeDocument/2006/relationships/hyperlink" Target="../../&#49888;&#50557;PPT/64%20&#50836;&#54620;&#49340;&#49436;/&#50836;&#54620;&#49340;&#49436;1&#51109;.pptx" TargetMode="External"/><Relationship Id="rId34" Type="http://schemas.openxmlformats.org/officeDocument/2006/relationships/hyperlink" Target="&#50696;&#47112;&#48120;&#50556;0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&#50696;&#47112;&#48120;&#50556;23&#51109;.pptx" TargetMode="External"/><Relationship Id="rId97" Type="http://schemas.openxmlformats.org/officeDocument/2006/relationships/image" Target="../media/image37.png"/><Relationship Id="rId120" Type="http://schemas.openxmlformats.org/officeDocument/2006/relationships/hyperlink" Target="&#50696;&#47112;&#48120;&#50556;43&#51109;.pptx" TargetMode="External"/><Relationship Id="rId141" Type="http://schemas.openxmlformats.org/officeDocument/2006/relationships/image" Target="../media/image59.png"/><Relationship Id="rId7" Type="http://schemas.openxmlformats.org/officeDocument/2006/relationships/slide" Target="slide23.xml"/><Relationship Id="rId162" Type="http://schemas.openxmlformats.org/officeDocument/2006/relationships/hyperlink" Target="../15&#50640;&#49828;&#46972;/&#50640;&#49828;&#46972;.pptx" TargetMode="External"/><Relationship Id="rId183" Type="http://schemas.openxmlformats.org/officeDocument/2006/relationships/image" Target="../media/image80.png"/><Relationship Id="rId218" Type="http://schemas.openxmlformats.org/officeDocument/2006/relationships/hyperlink" Target="../../&#49888;&#50557;PPT/43%20&#50836;&#54620;&#48373;&#51020;/&#50836;&#54620;&#48373;&#51020;.pptx" TargetMode="External"/><Relationship Id="rId239" Type="http://schemas.openxmlformats.org/officeDocument/2006/relationships/image" Target="../media/image108.png"/><Relationship Id="rId250" Type="http://schemas.openxmlformats.org/officeDocument/2006/relationships/hyperlink" Target="../../&#49888;&#50557;PPT/59%20&#50556;&#44256;&#48372;&#49436;/&#50556;&#44256;&#48372;&#49436;.pptx" TargetMode="External"/><Relationship Id="rId24" Type="http://schemas.openxmlformats.org/officeDocument/2006/relationships/slide" Target="slide19.xml"/><Relationship Id="rId45" Type="http://schemas.openxmlformats.org/officeDocument/2006/relationships/image" Target="../media/image11.png"/><Relationship Id="rId66" Type="http://schemas.openxmlformats.org/officeDocument/2006/relationships/hyperlink" Target="&#50696;&#47112;&#48120;&#50556;18&#51109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&#50696;&#47112;&#48120;&#50556;48&#51109;.pptx" TargetMode="External"/><Relationship Id="rId131" Type="http://schemas.openxmlformats.org/officeDocument/2006/relationships/image" Target="../media/image54.png"/><Relationship Id="rId152" Type="http://schemas.openxmlformats.org/officeDocument/2006/relationships/hyperlink" Target="../10&#49324;&#47924;&#50648;&#54616;/&#49324;&#47924;&#50648;&#54616;.pptx" TargetMode="External"/><Relationship Id="rId173" Type="http://schemas.openxmlformats.org/officeDocument/2006/relationships/image" Target="../media/image75.png"/><Relationship Id="rId194" Type="http://schemas.openxmlformats.org/officeDocument/2006/relationships/hyperlink" Target="../31&#50724;&#48148;&#45852;/&#50724;&#48148;&#45852;1&#51109;.pptx" TargetMode="External"/><Relationship Id="rId208" Type="http://schemas.openxmlformats.org/officeDocument/2006/relationships/hyperlink" Target="../38&#49828;&#44032;&#47028;/&#49828;&#44032;&#47028;.pptx" TargetMode="External"/><Relationship Id="rId229" Type="http://schemas.openxmlformats.org/officeDocument/2006/relationships/image" Target="../media/image103.png"/><Relationship Id="rId240" Type="http://schemas.openxmlformats.org/officeDocument/2006/relationships/hyperlink" Target="../../&#49888;&#50557;PPT/54%20&#46356;&#47784;&#45936;&#51204;&#49436;/&#46356;&#47784;&#45936;&#51204;&#49436;.pptx" TargetMode="External"/><Relationship Id="rId261" Type="http://schemas.openxmlformats.org/officeDocument/2006/relationships/image" Target="../media/image119.png"/><Relationship Id="rId14" Type="http://schemas.openxmlformats.org/officeDocument/2006/relationships/slide" Target="slide9.xml"/><Relationship Id="rId35" Type="http://schemas.openxmlformats.org/officeDocument/2006/relationships/image" Target="../media/image6.png"/><Relationship Id="rId56" Type="http://schemas.openxmlformats.org/officeDocument/2006/relationships/hyperlink" Target="&#50696;&#47112;&#48120;&#50556;13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&#50696;&#47112;&#48120;&#50556;36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0696;&#47112;&#48120;&#50556;35&#51109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../05&#49888;&#47749;&#44592;/&#49888;&#47749;&#44592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26&#50640;&#49828;&#44180;/&#50640;&#49828;&#44180;.pptx" TargetMode="External"/><Relationship Id="rId219" Type="http://schemas.openxmlformats.org/officeDocument/2006/relationships/image" Target="../media/image98.png"/><Relationship Id="rId230" Type="http://schemas.openxmlformats.org/officeDocument/2006/relationships/hyperlink" Target="../../&#49888;&#50557;PPT/49%20&#50640;&#48288;&#49548;&#49436;/&#50640;&#48288;&#49548;&#49436;.pptx" TargetMode="External"/><Relationship Id="rId251" Type="http://schemas.openxmlformats.org/officeDocument/2006/relationships/image" Target="../media/image114.png"/><Relationship Id="rId25" Type="http://schemas.openxmlformats.org/officeDocument/2006/relationships/slide" Target="slide20.xml"/><Relationship Id="rId46" Type="http://schemas.openxmlformats.org/officeDocument/2006/relationships/hyperlink" Target="&#50696;&#47112;&#48120;&#50556;08&#51109;.pptx" TargetMode="External"/><Relationship Id="rId67" Type="http://schemas.openxmlformats.org/officeDocument/2006/relationships/image" Target="../media/image22.png"/><Relationship Id="rId88" Type="http://schemas.openxmlformats.org/officeDocument/2006/relationships/hyperlink" Target="&#50696;&#47112;&#48120;&#50556;30&#51109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&#50696;&#47112;&#48120;&#50556;52&#51109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21&#51204;&#46020;&#49436;/&#51204;&#46020;&#49436;.pptx" TargetMode="External"/><Relationship Id="rId195" Type="http://schemas.openxmlformats.org/officeDocument/2006/relationships/image" Target="../media/image86.png"/><Relationship Id="rId209" Type="http://schemas.openxmlformats.org/officeDocument/2006/relationships/image" Target="../media/image93.png"/><Relationship Id="rId220" Type="http://schemas.openxmlformats.org/officeDocument/2006/relationships/hyperlink" Target="../../&#49888;&#50557;PPT/44%20&#49324;&#46020;&#54665;&#51204;/&#49324;&#46020;&#54665;&#51204;.pptx" TargetMode="External"/><Relationship Id="rId241" Type="http://schemas.openxmlformats.org/officeDocument/2006/relationships/image" Target="../media/image109.png"/><Relationship Id="rId15" Type="http://schemas.openxmlformats.org/officeDocument/2006/relationships/slide" Target="slide10.xml"/><Relationship Id="rId36" Type="http://schemas.openxmlformats.org/officeDocument/2006/relationships/hyperlink" Target="&#50696;&#47112;&#48120;&#50556;03&#51109;.pptx" TargetMode="External"/><Relationship Id="rId57" Type="http://schemas.openxmlformats.org/officeDocument/2006/relationships/image" Target="../media/image17.png"/><Relationship Id="rId262" Type="http://schemas.openxmlformats.org/officeDocument/2006/relationships/hyperlink" Target="../../&#49888;&#50557;PPT/65%20&#50976;&#45796;&#49436;/&#50976;&#45796;&#49436;1&#51109;.pptx" TargetMode="External"/><Relationship Id="rId78" Type="http://schemas.openxmlformats.org/officeDocument/2006/relationships/hyperlink" Target="&#50696;&#47112;&#48120;&#50556;24&#51109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&#50696;&#47112;&#48120;&#50556;42&#51109;.pptx" TargetMode="External"/><Relationship Id="rId143" Type="http://schemas.openxmlformats.org/officeDocument/2006/relationships/image" Target="../media/image60.png"/><Relationship Id="rId164" Type="http://schemas.openxmlformats.org/officeDocument/2006/relationships/hyperlink" Target="../16&#45712;&#54756;&#48120;&#50556;/&#45712;&#54756;&#48120;&#50556;.pptx" TargetMode="External"/><Relationship Id="rId185" Type="http://schemas.openxmlformats.org/officeDocument/2006/relationships/image" Target="../media/image81.png"/><Relationship Id="rId9" Type="http://schemas.openxmlformats.org/officeDocument/2006/relationships/slide" Target="slide24.xml"/><Relationship Id="rId210" Type="http://schemas.openxmlformats.org/officeDocument/2006/relationships/hyperlink" Target="../39&#47568;&#46972;&#44592;/&#47568;&#46972;&#44592;.pptx" TargetMode="External"/><Relationship Id="rId26" Type="http://schemas.openxmlformats.org/officeDocument/2006/relationships/slide" Target="slide8.xml"/><Relationship Id="rId231" Type="http://schemas.openxmlformats.org/officeDocument/2006/relationships/image" Target="../media/image104.png"/><Relationship Id="rId252" Type="http://schemas.openxmlformats.org/officeDocument/2006/relationships/hyperlink" Target="../../&#49888;&#50557;PPT/60%20&#48288;&#46300;&#47196;&#51204;&#49436;/&#48288;&#46300;&#47196;&#51204;&#49436;.pptx" TargetMode="External"/><Relationship Id="rId47" Type="http://schemas.openxmlformats.org/officeDocument/2006/relationships/image" Target="../media/image12.png"/><Relationship Id="rId68" Type="http://schemas.openxmlformats.org/officeDocument/2006/relationships/hyperlink" Target="&#50696;&#47112;&#48120;&#50556;19&#51109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&#50696;&#47112;&#48120;&#50556;47&#51109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../12&#50676;&#50773;&#44592;&#54616;/&#50676;&#50773;&#44592;&#54616;.pptx" TargetMode="External"/><Relationship Id="rId175" Type="http://schemas.openxmlformats.org/officeDocument/2006/relationships/image" Target="../media/image76.png"/><Relationship Id="rId196" Type="http://schemas.openxmlformats.org/officeDocument/2006/relationships/hyperlink" Target="../32&#50836;&#45208;/&#50836;&#45208;.pptx" TargetMode="External"/><Relationship Id="rId200" Type="http://schemas.openxmlformats.org/officeDocument/2006/relationships/hyperlink" Target="../34&#45208;&#54996;/&#45208;&#54996;.pptx" TargetMode="External"/><Relationship Id="rId16" Type="http://schemas.openxmlformats.org/officeDocument/2006/relationships/slide" Target="slide11.xml"/><Relationship Id="rId221" Type="http://schemas.openxmlformats.org/officeDocument/2006/relationships/image" Target="../media/image99.png"/><Relationship Id="rId242" Type="http://schemas.openxmlformats.org/officeDocument/2006/relationships/hyperlink" Target="../../&#49888;&#50557;PPT/55%20&#46356;&#47784;&#45936;&#54980;&#49436;/&#46356;&#47784;&#45936;&#54980;&#49436;.pptx" TargetMode="External"/><Relationship Id="rId263" Type="http://schemas.openxmlformats.org/officeDocument/2006/relationships/image" Target="../media/image120.png"/><Relationship Id="rId37" Type="http://schemas.openxmlformats.org/officeDocument/2006/relationships/image" Target="../media/image7.png"/><Relationship Id="rId58" Type="http://schemas.openxmlformats.org/officeDocument/2006/relationships/hyperlink" Target="&#50696;&#47112;&#48120;&#50556;14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&#50696;&#47112;&#48120;&#50556;37&#51109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../06&#50668;&#54840;&#49688;&#50500;/&#50668;&#54840;&#49688;&#50500;.pptx" TargetMode="External"/><Relationship Id="rId90" Type="http://schemas.openxmlformats.org/officeDocument/2006/relationships/hyperlink" Target="&#50696;&#47112;&#48120;&#50556;31&#51109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27&#45796;&#45768;&#50648;/&#45796;&#45768;&#50648;.pptx" TargetMode="External"/><Relationship Id="rId211" Type="http://schemas.openxmlformats.org/officeDocument/2006/relationships/image" Target="../media/image94.png"/><Relationship Id="rId232" Type="http://schemas.openxmlformats.org/officeDocument/2006/relationships/hyperlink" Target="../../&#49888;&#50557;PPT/50%20&#48716;&#47549;&#48372;&#49436;/&#48716;&#47549;&#48372;&#49436;.pptx" TargetMode="External"/><Relationship Id="rId253" Type="http://schemas.openxmlformats.org/officeDocument/2006/relationships/image" Target="../media/image115.png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hyperlink" Target="&#50696;&#47112;&#48120;&#50556;09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../02&#52636;&#50528;&#44413;&#44592;/&#52636;&#50528;&#44413;&#44592;.pptx" TargetMode="External"/><Relationship Id="rId80" Type="http://schemas.openxmlformats.org/officeDocument/2006/relationships/hyperlink" Target="&#50696;&#47112;&#48120;&#50556;25&#51109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22&#50500;&#44032;/&#50500;&#44032;.pptx" TargetMode="External"/><Relationship Id="rId197" Type="http://schemas.openxmlformats.org/officeDocument/2006/relationships/image" Target="../media/image87.png"/><Relationship Id="rId201" Type="http://schemas.openxmlformats.org/officeDocument/2006/relationships/image" Target="../media/image89.png"/><Relationship Id="rId222" Type="http://schemas.openxmlformats.org/officeDocument/2006/relationships/hyperlink" Target="../../&#49888;&#50557;PPT/45%20&#47196;&#47560;&#49436;/&#47196;&#47560;&#49436;.pptx" TargetMode="External"/><Relationship Id="rId243" Type="http://schemas.openxmlformats.org/officeDocument/2006/relationships/image" Target="../media/image110.png"/><Relationship Id="rId264" Type="http://schemas.openxmlformats.org/officeDocument/2006/relationships/hyperlink" Target="../../&#49888;&#50557;PPT/66%20&#50836;&#54620;&#44228;&#49884;&#47197;/&#50836;&#54620;&#44228;&#49884;&#47197;.pptx" TargetMode="External"/><Relationship Id="rId17" Type="http://schemas.openxmlformats.org/officeDocument/2006/relationships/slide" Target="slide12.xml"/><Relationship Id="rId38" Type="http://schemas.openxmlformats.org/officeDocument/2006/relationships/hyperlink" Target="&#50696;&#47112;&#48120;&#50556;04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&#50696;&#47112;&#48120;&#50556;41&#51109;.pptx" TargetMode="External"/><Relationship Id="rId70" Type="http://schemas.openxmlformats.org/officeDocument/2006/relationships/hyperlink" Target="&#50696;&#47112;&#48120;&#50556;20&#51109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17&#50640;&#49828;&#45908;/&#50640;&#49828;&#45908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40%20&#47560;&#53468;&#48373;&#51020;/&#47560;&#53468;&#48373;&#51020;.pptx" TargetMode="External"/><Relationship Id="rId233" Type="http://schemas.openxmlformats.org/officeDocument/2006/relationships/image" Target="../media/image105.png"/><Relationship Id="rId254" Type="http://schemas.openxmlformats.org/officeDocument/2006/relationships/hyperlink" Target="../../&#49888;&#50557;PPT/61%20&#48288;&#46300;&#47196;&#54980;&#49436;/&#48288;&#46300;&#47196;&#54980;&#49436;.pptx" TargetMode="External"/><Relationship Id="rId28" Type="http://schemas.openxmlformats.org/officeDocument/2006/relationships/image" Target="../media/image2.png"/><Relationship Id="rId49" Type="http://schemas.openxmlformats.org/officeDocument/2006/relationships/image" Target="../media/image13.png"/><Relationship Id="rId114" Type="http://schemas.openxmlformats.org/officeDocument/2006/relationships/hyperlink" Target="&#50696;&#47112;&#48120;&#50556;46&#51109;.pptx" TargetMode="External"/><Relationship Id="rId60" Type="http://schemas.openxmlformats.org/officeDocument/2006/relationships/hyperlink" Target="&#50696;&#47112;&#48120;&#50556;15&#51109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../11&#50676;&#50773;&#44592;&#49345;/&#50676;&#50773;&#44592;&#49345;.pptx" TargetMode="External"/><Relationship Id="rId177" Type="http://schemas.openxmlformats.org/officeDocument/2006/relationships/image" Target="../media/image77.png"/><Relationship Id="rId198" Type="http://schemas.openxmlformats.org/officeDocument/2006/relationships/hyperlink" Target="../33&#48120;&#44032;/&#48120;&#44032;.pptx" TargetMode="External"/><Relationship Id="rId202" Type="http://schemas.openxmlformats.org/officeDocument/2006/relationships/hyperlink" Target="../35&#54616;&#48149;&#44397;/&#54616;&#48149;&#44397;.pptx" TargetMode="External"/><Relationship Id="rId223" Type="http://schemas.openxmlformats.org/officeDocument/2006/relationships/image" Target="../media/image100.png"/><Relationship Id="rId244" Type="http://schemas.openxmlformats.org/officeDocument/2006/relationships/hyperlink" Target="../../&#49888;&#50557;PPT/56%20&#46356;&#46020;&#49436;/&#46356;&#46020;&#49436;.pptx" TargetMode="External"/><Relationship Id="rId18" Type="http://schemas.openxmlformats.org/officeDocument/2006/relationships/slide" Target="slide13.xml"/><Relationship Id="rId39" Type="http://schemas.openxmlformats.org/officeDocument/2006/relationships/image" Target="../media/image8.png"/><Relationship Id="rId265" Type="http://schemas.openxmlformats.org/officeDocument/2006/relationships/image" Target="../media/image121.png"/><Relationship Id="rId50" Type="http://schemas.openxmlformats.org/officeDocument/2006/relationships/hyperlink" Target="&#50696;&#47112;&#48120;&#50556;10&#51109;.pptx" TargetMode="External"/><Relationship Id="rId104" Type="http://schemas.openxmlformats.org/officeDocument/2006/relationships/hyperlink" Target="&#50696;&#47112;&#48120;&#50556;38&#51109;.pptx" TargetMode="External"/><Relationship Id="rId125" Type="http://schemas.openxmlformats.org/officeDocument/2006/relationships/image" Target="../media/image51.png"/><Relationship Id="rId146" Type="http://schemas.openxmlformats.org/officeDocument/2006/relationships/hyperlink" Target="../07&#49324;&#49324;&#44592;/&#49324;&#49324;&#44592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28&#54840;&#49464;&#50500;/&#54840;&#49464;&#50500;.pptx" TargetMode="External"/><Relationship Id="rId71" Type="http://schemas.openxmlformats.org/officeDocument/2006/relationships/image" Target="../media/image24.png"/><Relationship Id="rId92" Type="http://schemas.openxmlformats.org/officeDocument/2006/relationships/hyperlink" Target="&#50696;&#47112;&#48120;&#50556;32&#51109;.pptx" TargetMode="External"/><Relationship Id="rId213" Type="http://schemas.openxmlformats.org/officeDocument/2006/relationships/image" Target="../media/image95.png"/><Relationship Id="rId234" Type="http://schemas.openxmlformats.org/officeDocument/2006/relationships/hyperlink" Target="../../&#49888;&#50557;PPT/51%20&#44264;&#47196;&#49352;&#49436;/&#44264;&#47196;&#49352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55" Type="http://schemas.openxmlformats.org/officeDocument/2006/relationships/image" Target="../media/image116.png"/><Relationship Id="rId40" Type="http://schemas.openxmlformats.org/officeDocument/2006/relationships/hyperlink" Target="&#50696;&#47112;&#48120;&#50556;05&#51109;.pptx" TargetMode="External"/><Relationship Id="rId115" Type="http://schemas.openxmlformats.org/officeDocument/2006/relationships/image" Target="../media/image46.png"/><Relationship Id="rId136" Type="http://schemas.openxmlformats.org/officeDocument/2006/relationships/hyperlink" Target="&#52285;&#49464;&#44592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23&#51060;&#49324;&#50556;/&#51060;&#49324;&#50556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&#50696;&#47112;&#48120;&#50556;26&#51109;.pptx" TargetMode="External"/><Relationship Id="rId199" Type="http://schemas.openxmlformats.org/officeDocument/2006/relationships/image" Target="../media/image88.png"/><Relationship Id="rId203" Type="http://schemas.openxmlformats.org/officeDocument/2006/relationships/image" Target="../media/image90.png"/><Relationship Id="rId19" Type="http://schemas.openxmlformats.org/officeDocument/2006/relationships/slide" Target="slide14.xml"/><Relationship Id="rId224" Type="http://schemas.openxmlformats.org/officeDocument/2006/relationships/hyperlink" Target="../../&#49888;&#50557;PPT/46%20&#44256;&#47536;&#46020;&#51204;&#49436;/&#44256;&#47536;&#46020;&#51204;&#49436;.pptx" TargetMode="External"/><Relationship Id="rId245" Type="http://schemas.openxmlformats.org/officeDocument/2006/relationships/image" Target="../media/image111.png"/><Relationship Id="rId266" Type="http://schemas.openxmlformats.org/officeDocument/2006/relationships/image" Target="../media/image146.png"/><Relationship Id="rId30" Type="http://schemas.openxmlformats.org/officeDocument/2006/relationships/hyperlink" Target="&#50696;&#47112;&#48120;&#50556;27&#51109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&#50696;&#47112;&#48120;&#50556;40&#51109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18&#50853;&#44592;/&#50853;&#44592;.pptx" TargetMode="External"/><Relationship Id="rId51" Type="http://schemas.openxmlformats.org/officeDocument/2006/relationships/image" Target="../media/image14.png"/><Relationship Id="rId72" Type="http://schemas.openxmlformats.org/officeDocument/2006/relationships/hyperlink" Target="&#50696;&#47112;&#48120;&#50556;21&#51109;.pptx" TargetMode="External"/><Relationship Id="rId93" Type="http://schemas.openxmlformats.org/officeDocument/2006/relationships/image" Target="../media/image35.png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14" Type="http://schemas.openxmlformats.org/officeDocument/2006/relationships/hyperlink" Target="../../&#49888;&#50557;PPT/41%20&#47560;&#44032;&#48373;&#51020;/&#47560;&#44032;&#48373;&#51020;.pptx" TargetMode="External"/><Relationship Id="rId235" Type="http://schemas.openxmlformats.org/officeDocument/2006/relationships/image" Target="../media/image106.png"/><Relationship Id="rId256" Type="http://schemas.openxmlformats.org/officeDocument/2006/relationships/hyperlink" Target="../../&#49888;&#50557;PPT/62%20&#50836;&#54620;&#51068;&#49436;/&#50836;&#54620;&#51068;&#49436;.pptx" TargetMode="External"/><Relationship Id="rId116" Type="http://schemas.openxmlformats.org/officeDocument/2006/relationships/hyperlink" Target="&#50696;&#47112;&#48120;&#50556;45&#51109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../13&#50669;&#45824;&#49345;/&#50669;&#45824;&#49345;.pptx" TargetMode="External"/><Relationship Id="rId20" Type="http://schemas.openxmlformats.org/officeDocument/2006/relationships/slide" Target="slide15.xml"/><Relationship Id="rId41" Type="http://schemas.openxmlformats.org/officeDocument/2006/relationships/image" Target="../media/image9.png"/><Relationship Id="rId62" Type="http://schemas.openxmlformats.org/officeDocument/2006/relationships/hyperlink" Target="&#50696;&#47112;&#48120;&#50556;16&#51109;.pptx" TargetMode="External"/><Relationship Id="rId83" Type="http://schemas.openxmlformats.org/officeDocument/2006/relationships/image" Target="../media/image30.png"/><Relationship Id="rId179" Type="http://schemas.openxmlformats.org/officeDocument/2006/relationships/image" Target="../media/image78.png"/><Relationship Id="rId190" Type="http://schemas.openxmlformats.org/officeDocument/2006/relationships/hyperlink" Target="../29&#50836;&#50648;/&#50836;&#50648;.pptx" TargetMode="External"/><Relationship Id="rId204" Type="http://schemas.openxmlformats.org/officeDocument/2006/relationships/hyperlink" Target="../36&#49828;&#48148;&#45264;/&#49828;&#48148;&#45264;.pptx" TargetMode="External"/><Relationship Id="rId225" Type="http://schemas.openxmlformats.org/officeDocument/2006/relationships/image" Target="../media/image101.png"/><Relationship Id="rId246" Type="http://schemas.openxmlformats.org/officeDocument/2006/relationships/hyperlink" Target="../../&#49888;&#50557;PPT/57%20&#48716;&#47112;&#47788;&#49436;/&#48716;&#47112;&#47788;&#49436;1&#51109;.pptx" TargetMode="External"/><Relationship Id="rId106" Type="http://schemas.openxmlformats.org/officeDocument/2006/relationships/hyperlink" Target="&#50696;&#47112;&#48120;&#50556;39&#51109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50696;&#47112;&#48120;&#50556;11&#51109;.pptx" TargetMode="External"/><Relationship Id="rId73" Type="http://schemas.openxmlformats.org/officeDocument/2006/relationships/image" Target="../media/image25.png"/><Relationship Id="rId94" Type="http://schemas.openxmlformats.org/officeDocument/2006/relationships/hyperlink" Target="&#50696;&#47112;&#48120;&#50556;33&#51109;.pptx" TargetMode="External"/><Relationship Id="rId148" Type="http://schemas.openxmlformats.org/officeDocument/2006/relationships/hyperlink" Target="../08&#47355;&#44592;/&#47355;&#44592;.pptx" TargetMode="External"/><Relationship Id="rId169" Type="http://schemas.openxmlformats.org/officeDocument/2006/relationships/image" Target="../media/image73.png"/><Relationship Id="rId4" Type="http://schemas.openxmlformats.org/officeDocument/2006/relationships/slide" Target="slide2.xml"/><Relationship Id="rId180" Type="http://schemas.openxmlformats.org/officeDocument/2006/relationships/hyperlink" Target="../24&#50696;&#47112;&#48120;&#50556;/&#50696;&#47112;&#48120;&#50556;.pptx" TargetMode="External"/><Relationship Id="rId215" Type="http://schemas.openxmlformats.org/officeDocument/2006/relationships/image" Target="../media/image96.png"/><Relationship Id="rId23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57" Type="http://schemas.openxmlformats.org/officeDocument/2006/relationships/image" Target="../media/image117.png"/><Relationship Id="rId42" Type="http://schemas.openxmlformats.org/officeDocument/2006/relationships/hyperlink" Target="&#50696;&#47112;&#48120;&#50556;06&#51109;.pptx" TargetMode="External"/><Relationship Id="rId84" Type="http://schemas.openxmlformats.org/officeDocument/2006/relationships/hyperlink" Target="&#50696;&#47112;&#48120;&#50556;28&#51109;.pptx" TargetMode="External"/><Relationship Id="rId138" Type="http://schemas.openxmlformats.org/officeDocument/2006/relationships/hyperlink" Target="../03&#47112;&#50948;&#44592;/&#47112;&#50948;&#44592;.pptx" TargetMode="External"/><Relationship Id="rId191" Type="http://schemas.openxmlformats.org/officeDocument/2006/relationships/image" Target="../media/image84.png"/><Relationship Id="rId205" Type="http://schemas.openxmlformats.org/officeDocument/2006/relationships/image" Target="../media/image91.png"/><Relationship Id="rId247" Type="http://schemas.openxmlformats.org/officeDocument/2006/relationships/image" Target="../media/image1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109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</a:t>
            </a:r>
          </a:p>
        </p:txBody>
      </p:sp>
      <p:sp>
        <p:nvSpPr>
          <p:cNvPr id="2051" name="AutoShape 11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052" name="AutoShape 1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053" name="AutoShape 112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054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055" name="AutoShape 114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056" name="AutoShape 115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057" name="AutoShape 116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058" name="AutoShape 1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059" name="AutoShape 118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060" name="AutoShape 119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061" name="AutoShape 1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062" name="AutoShape 12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sp>
        <p:nvSpPr>
          <p:cNvPr id="2063" name="AutoShape 125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064" name="AutoShape 127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065" name="AutoShape 129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066" name="AutoShape 1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067" name="AutoShape 13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068" name="AutoShape 1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069" name="AutoShape 13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070" name="AutoShape 13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071" name="AutoShape 14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072" name="AutoShape 14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073" name="AutoShape 14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074" name="AutoShape 147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pic>
        <p:nvPicPr>
          <p:cNvPr id="2077" name="그림 80">
            <a:hlinkClick r:id="rId27" action="ppaction://hlinkpres?slideindex=1&amp;slidetitle="/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그룹 2"/>
          <p:cNvGrpSpPr/>
          <p:nvPr/>
        </p:nvGrpSpPr>
        <p:grpSpPr>
          <a:xfrm>
            <a:off x="374651" y="12"/>
            <a:ext cx="10988748" cy="5878003"/>
            <a:chOff x="374651" y="12"/>
            <a:chExt cx="10988748" cy="5878003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651" y="384969"/>
              <a:ext cx="1228725" cy="285750"/>
            </a:xfrm>
            <a:prstGeom prst="rect">
              <a:avLst/>
            </a:prstGeom>
          </p:spPr>
        </p:pic>
        <p:grpSp>
          <p:nvGrpSpPr>
            <p:cNvPr id="272" name="그룹 271"/>
            <p:cNvGrpSpPr/>
            <p:nvPr/>
          </p:nvGrpSpPr>
          <p:grpSpPr>
            <a:xfrm>
              <a:off x="839416" y="12"/>
              <a:ext cx="10523983" cy="5878003"/>
              <a:chOff x="839416" y="12"/>
              <a:chExt cx="10523983" cy="5878003"/>
            </a:xfrm>
          </p:grpSpPr>
          <p:grpSp>
            <p:nvGrpSpPr>
              <p:cNvPr id="273" name="그룹 272"/>
              <p:cNvGrpSpPr/>
              <p:nvPr/>
            </p:nvGrpSpPr>
            <p:grpSpPr>
              <a:xfrm>
                <a:off x="4871922" y="12"/>
                <a:ext cx="6480662" cy="550852"/>
                <a:chOff x="2411818" y="11"/>
                <a:chExt cx="6480662" cy="550852"/>
              </a:xfrm>
            </p:grpSpPr>
            <p:pic>
              <p:nvPicPr>
                <p:cNvPr id="341" name="Picture 329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59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330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615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331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21934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332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0706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33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06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334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42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335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1783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336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055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337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91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338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339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340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2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341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076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342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343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344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2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45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061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46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097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47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48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11818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49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72178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50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31891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51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2976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52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748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53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1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54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46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55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825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56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95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57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231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58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67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59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3034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0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8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1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216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62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524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63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884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64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65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1402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66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761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67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2120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68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69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0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1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353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72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73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74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75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504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76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14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77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480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78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20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0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562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81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74" name="그룹 273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75" name="그림 85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86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87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88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89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90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91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92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93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94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95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96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97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98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99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100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101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102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103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104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105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106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107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108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09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10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11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112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113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114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115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116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117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118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119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120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121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122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123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316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317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18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19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320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21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30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2" name="직선 연결선 15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직선 연결선 15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" name="그림 3"/>
          <p:cNvPicPr>
            <a:picLocks noChangeAspect="1"/>
          </p:cNvPicPr>
          <p:nvPr/>
        </p:nvPicPr>
        <p:blipFill>
          <a:blip r:embed="rId26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30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075" name="AutoShape 30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076" name="AutoShape 3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3077" name="AutoShape 3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078" name="AutoShape 3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079" name="AutoShape 3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080" name="AutoShape 3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081" name="AutoShape 3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082" name="AutoShape 3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083" name="AutoShape 3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084" name="AutoShape 3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085" name="AutoShape 320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086" name="AutoShape 324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087" name="AutoShape 326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088" name="AutoShape 328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089" name="AutoShape 33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090" name="AutoShape 33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091" name="AutoShape 33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092" name="AutoShape 33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093" name="AutoShape 338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094" name="AutoShape 340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095" name="AutoShape 34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096" name="AutoShape 344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097" name="AutoShape 346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098" name="AutoShape 397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101" name="그림 80">
            <a:hlinkClick r:id="rId27" action="ppaction://hlinkpres?slideindex=1&amp;slidetitle="/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0" name="그룹 269"/>
          <p:cNvGrpSpPr/>
          <p:nvPr/>
        </p:nvGrpSpPr>
        <p:grpSpPr>
          <a:xfrm>
            <a:off x="374651" y="12"/>
            <a:ext cx="10988748" cy="5878003"/>
            <a:chOff x="374651" y="12"/>
            <a:chExt cx="10988748" cy="5878003"/>
          </a:xfrm>
        </p:grpSpPr>
        <p:pic>
          <p:nvPicPr>
            <p:cNvPr id="271" name="그림 27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651" y="384969"/>
              <a:ext cx="1228725" cy="285750"/>
            </a:xfrm>
            <a:prstGeom prst="rect">
              <a:avLst/>
            </a:prstGeom>
          </p:spPr>
        </p:pic>
        <p:grpSp>
          <p:nvGrpSpPr>
            <p:cNvPr id="272" name="그룹 271"/>
            <p:cNvGrpSpPr/>
            <p:nvPr/>
          </p:nvGrpSpPr>
          <p:grpSpPr>
            <a:xfrm>
              <a:off x="839416" y="12"/>
              <a:ext cx="10523983" cy="5878003"/>
              <a:chOff x="839416" y="12"/>
              <a:chExt cx="10523983" cy="5878003"/>
            </a:xfrm>
          </p:grpSpPr>
          <p:grpSp>
            <p:nvGrpSpPr>
              <p:cNvPr id="273" name="그룹 272"/>
              <p:cNvGrpSpPr/>
              <p:nvPr/>
            </p:nvGrpSpPr>
            <p:grpSpPr>
              <a:xfrm>
                <a:off x="4871922" y="12"/>
                <a:ext cx="6480662" cy="550852"/>
                <a:chOff x="2411818" y="11"/>
                <a:chExt cx="6480662" cy="550852"/>
              </a:xfrm>
            </p:grpSpPr>
            <p:pic>
              <p:nvPicPr>
                <p:cNvPr id="341" name="Picture 329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59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330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615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331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21934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332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0706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33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06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334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42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335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1783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336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055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337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91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338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339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340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2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341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076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342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343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344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2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45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061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46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097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47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48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11818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49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72178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50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31891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51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2976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52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748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53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1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54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46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55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825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56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95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57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231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58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67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59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3034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0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8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1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216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62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524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63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884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64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65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1402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66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761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67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2120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68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69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0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1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353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72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73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74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75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504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76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14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77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480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78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20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0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562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81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74" name="그룹 273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75" name="그림 85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86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87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88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89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90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91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92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93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94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95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96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97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98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99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100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101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102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103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104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105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106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107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108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09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10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11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112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113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114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115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116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117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118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119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120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121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122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123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316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317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18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19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320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21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30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2" name="직선 연결선 15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직선 연결선 15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6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409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410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410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410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</a:t>
            </a:r>
          </a:p>
        </p:txBody>
      </p:sp>
      <p:sp>
        <p:nvSpPr>
          <p:cNvPr id="410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410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410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410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410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410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4109" name="AutoShape 1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4110" name="AutoShape 1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4111" name="AutoShape 12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4112" name="AutoShape 12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4113" name="AutoShape 12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4114" name="AutoShape 12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4115" name="AutoShape 13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4116" name="AutoShape 1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4117" name="AutoShape 13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4118" name="AutoShape 1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4119" name="AutoShape 13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4120" name="AutoShape 14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4121" name="AutoShape 14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4122" name="AutoShape 19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4125" name="그림 80">
            <a:hlinkClick r:id="rId27" action="ppaction://hlinkpres?slideindex=1&amp;slidetitle="/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0" name="그룹 269"/>
          <p:cNvGrpSpPr/>
          <p:nvPr/>
        </p:nvGrpSpPr>
        <p:grpSpPr>
          <a:xfrm>
            <a:off x="374651" y="12"/>
            <a:ext cx="10988748" cy="5878003"/>
            <a:chOff x="374651" y="12"/>
            <a:chExt cx="10988748" cy="5878003"/>
          </a:xfrm>
        </p:grpSpPr>
        <p:pic>
          <p:nvPicPr>
            <p:cNvPr id="271" name="그림 27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651" y="384969"/>
              <a:ext cx="1228725" cy="285750"/>
            </a:xfrm>
            <a:prstGeom prst="rect">
              <a:avLst/>
            </a:prstGeom>
          </p:spPr>
        </p:pic>
        <p:grpSp>
          <p:nvGrpSpPr>
            <p:cNvPr id="272" name="그룹 271"/>
            <p:cNvGrpSpPr/>
            <p:nvPr/>
          </p:nvGrpSpPr>
          <p:grpSpPr>
            <a:xfrm>
              <a:off x="839416" y="12"/>
              <a:ext cx="10523983" cy="5878003"/>
              <a:chOff x="839416" y="12"/>
              <a:chExt cx="10523983" cy="5878003"/>
            </a:xfrm>
          </p:grpSpPr>
          <p:grpSp>
            <p:nvGrpSpPr>
              <p:cNvPr id="273" name="그룹 272"/>
              <p:cNvGrpSpPr/>
              <p:nvPr/>
            </p:nvGrpSpPr>
            <p:grpSpPr>
              <a:xfrm>
                <a:off x="4871922" y="12"/>
                <a:ext cx="6480662" cy="550852"/>
                <a:chOff x="2411818" y="11"/>
                <a:chExt cx="6480662" cy="550852"/>
              </a:xfrm>
            </p:grpSpPr>
            <p:pic>
              <p:nvPicPr>
                <p:cNvPr id="341" name="Picture 329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59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330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615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331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21934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332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0706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33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06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334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42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335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1783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336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055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337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91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338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339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340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2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341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076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342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343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344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2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45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061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46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097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47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48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11818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49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72178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50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31891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51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2976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52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748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53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1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54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46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55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825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56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95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57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231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58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67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59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3034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0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8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1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216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62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524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63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884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64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65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1402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66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761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67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2120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68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69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0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1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353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72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73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74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75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504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76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14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77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480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78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20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0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562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81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74" name="그룹 273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75" name="그림 85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86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87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88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89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90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91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92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93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94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95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96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97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98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99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100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101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102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103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104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105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106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107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108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09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10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11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112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113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114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115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116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117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118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119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120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121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122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123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316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317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18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19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320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21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30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2" name="직선 연결선 15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직선 연결선 15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6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512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512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512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512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512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512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512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513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513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513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5133" name="AutoShape 1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5134" name="AutoShape 1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5135" name="AutoShape 12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5136" name="AutoShape 12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5137" name="AutoShape 12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5138" name="AutoShape 12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5139" name="AutoShape 13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5140" name="AutoShape 1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5141" name="AutoShape 13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5142" name="AutoShape 1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5143" name="AutoShape 13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5144" name="AutoShape 14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5145" name="AutoShape 14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5146" name="AutoShape 19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5149" name="그림 80">
            <a:hlinkClick r:id="rId27" action="ppaction://hlinkpres?slideindex=1&amp;slidetitle="/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0" name="그룹 269"/>
          <p:cNvGrpSpPr/>
          <p:nvPr/>
        </p:nvGrpSpPr>
        <p:grpSpPr>
          <a:xfrm>
            <a:off x="374651" y="12"/>
            <a:ext cx="10988748" cy="5878003"/>
            <a:chOff x="374651" y="12"/>
            <a:chExt cx="10988748" cy="5878003"/>
          </a:xfrm>
        </p:grpSpPr>
        <p:pic>
          <p:nvPicPr>
            <p:cNvPr id="271" name="그림 27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651" y="384969"/>
              <a:ext cx="1228725" cy="285750"/>
            </a:xfrm>
            <a:prstGeom prst="rect">
              <a:avLst/>
            </a:prstGeom>
          </p:spPr>
        </p:pic>
        <p:grpSp>
          <p:nvGrpSpPr>
            <p:cNvPr id="272" name="그룹 271"/>
            <p:cNvGrpSpPr/>
            <p:nvPr/>
          </p:nvGrpSpPr>
          <p:grpSpPr>
            <a:xfrm>
              <a:off x="839416" y="12"/>
              <a:ext cx="10523983" cy="5878003"/>
              <a:chOff x="839416" y="12"/>
              <a:chExt cx="10523983" cy="5878003"/>
            </a:xfrm>
          </p:grpSpPr>
          <p:grpSp>
            <p:nvGrpSpPr>
              <p:cNvPr id="273" name="그룹 272"/>
              <p:cNvGrpSpPr/>
              <p:nvPr/>
            </p:nvGrpSpPr>
            <p:grpSpPr>
              <a:xfrm>
                <a:off x="4871922" y="12"/>
                <a:ext cx="6480662" cy="550852"/>
                <a:chOff x="2411818" y="11"/>
                <a:chExt cx="6480662" cy="550852"/>
              </a:xfrm>
            </p:grpSpPr>
            <p:pic>
              <p:nvPicPr>
                <p:cNvPr id="341" name="Picture 329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59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330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615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331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21934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332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0706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33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06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334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42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335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1783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336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055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337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91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338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339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340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2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341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076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342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343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344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2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45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061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46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097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47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48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11818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49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72178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50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31891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51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2976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52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748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53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1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54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46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55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825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56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95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57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231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58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67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59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3034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0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8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1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216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62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524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63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884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64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65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1402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66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761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67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2120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68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69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0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1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353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72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73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74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75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504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76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14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77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480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78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20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0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562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81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74" name="그룹 273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75" name="그림 85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86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87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88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89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90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91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92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93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94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95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96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97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98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99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100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101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102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103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104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105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106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107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108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09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10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11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112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113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114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115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116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117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118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119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120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121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122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123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316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317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18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19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320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21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30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2" name="직선 연결선 15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직선 연결선 15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6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614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614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614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615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615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615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615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615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5</a:t>
            </a:r>
          </a:p>
        </p:txBody>
      </p:sp>
      <p:sp>
        <p:nvSpPr>
          <p:cNvPr id="615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615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6157" name="AutoShape 1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6158" name="AutoShape 1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6159" name="AutoShape 12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6160" name="AutoShape 12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6161" name="AutoShape 12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6162" name="AutoShape 12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6163" name="AutoShape 13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6164" name="AutoShape 1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6165" name="AutoShape 13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6166" name="AutoShape 1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6167" name="AutoShape 13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6168" name="AutoShape 14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6169" name="AutoShape 14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6170" name="AutoShape 19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6173" name="그림 80">
            <a:hlinkClick r:id="rId27" action="ppaction://hlinkpres?slideindex=1&amp;slidetitle="/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0" name="그룹 269"/>
          <p:cNvGrpSpPr/>
          <p:nvPr/>
        </p:nvGrpSpPr>
        <p:grpSpPr>
          <a:xfrm>
            <a:off x="374651" y="12"/>
            <a:ext cx="10988748" cy="5878003"/>
            <a:chOff x="374651" y="12"/>
            <a:chExt cx="10988748" cy="5878003"/>
          </a:xfrm>
        </p:grpSpPr>
        <p:pic>
          <p:nvPicPr>
            <p:cNvPr id="271" name="그림 27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651" y="384969"/>
              <a:ext cx="1228725" cy="285750"/>
            </a:xfrm>
            <a:prstGeom prst="rect">
              <a:avLst/>
            </a:prstGeom>
          </p:spPr>
        </p:pic>
        <p:grpSp>
          <p:nvGrpSpPr>
            <p:cNvPr id="272" name="그룹 271"/>
            <p:cNvGrpSpPr/>
            <p:nvPr/>
          </p:nvGrpSpPr>
          <p:grpSpPr>
            <a:xfrm>
              <a:off x="839416" y="12"/>
              <a:ext cx="10523983" cy="5878003"/>
              <a:chOff x="839416" y="12"/>
              <a:chExt cx="10523983" cy="5878003"/>
            </a:xfrm>
          </p:grpSpPr>
          <p:grpSp>
            <p:nvGrpSpPr>
              <p:cNvPr id="273" name="그룹 272"/>
              <p:cNvGrpSpPr/>
              <p:nvPr/>
            </p:nvGrpSpPr>
            <p:grpSpPr>
              <a:xfrm>
                <a:off x="4871922" y="12"/>
                <a:ext cx="6480662" cy="550852"/>
                <a:chOff x="2411818" y="11"/>
                <a:chExt cx="6480662" cy="550852"/>
              </a:xfrm>
            </p:grpSpPr>
            <p:pic>
              <p:nvPicPr>
                <p:cNvPr id="341" name="Picture 329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59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330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615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331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21934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332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0706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33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06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334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42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335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1783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336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055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337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91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338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339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340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2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341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076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342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343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344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2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45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061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46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097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47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48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11818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49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72178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50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31891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51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2976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52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748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53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1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54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46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55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825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56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95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57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231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58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67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59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3034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0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8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1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216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62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524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63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884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64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65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1402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66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761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67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2120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68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69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0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1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353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72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73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74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75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504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76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14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77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480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78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20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0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562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81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74" name="그룹 273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75" name="그림 85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86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87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88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89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90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91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92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93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94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95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96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97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98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99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100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101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102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103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104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105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106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107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108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09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10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11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112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113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114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115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116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117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118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119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120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121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122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123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316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317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18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19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320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21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30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2" name="직선 연결선 15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직선 연결선 15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6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717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717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717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717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717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717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717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717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717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718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6</a:t>
            </a:r>
          </a:p>
        </p:txBody>
      </p:sp>
      <p:sp>
        <p:nvSpPr>
          <p:cNvPr id="7181" name="AutoShape 1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7182" name="AutoShape 1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7183" name="AutoShape 12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7184" name="AutoShape 12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7185" name="AutoShape 12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7186" name="AutoShape 12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7187" name="AutoShape 13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7188" name="AutoShape 1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7189" name="AutoShape 13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7190" name="AutoShape 1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7191" name="AutoShape 13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7192" name="AutoShape 14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7193" name="AutoShape 14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7194" name="AutoShape 19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7197" name="그림 80">
            <a:hlinkClick r:id="rId27" action="ppaction://hlinkpres?slideindex=1&amp;slidetitle="/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0" name="그룹 269"/>
          <p:cNvGrpSpPr/>
          <p:nvPr/>
        </p:nvGrpSpPr>
        <p:grpSpPr>
          <a:xfrm>
            <a:off x="374651" y="12"/>
            <a:ext cx="10988748" cy="5878003"/>
            <a:chOff x="374651" y="12"/>
            <a:chExt cx="10988748" cy="5878003"/>
          </a:xfrm>
        </p:grpSpPr>
        <p:pic>
          <p:nvPicPr>
            <p:cNvPr id="271" name="그림 27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651" y="384969"/>
              <a:ext cx="1228725" cy="285750"/>
            </a:xfrm>
            <a:prstGeom prst="rect">
              <a:avLst/>
            </a:prstGeom>
          </p:spPr>
        </p:pic>
        <p:grpSp>
          <p:nvGrpSpPr>
            <p:cNvPr id="272" name="그룹 271"/>
            <p:cNvGrpSpPr/>
            <p:nvPr/>
          </p:nvGrpSpPr>
          <p:grpSpPr>
            <a:xfrm>
              <a:off x="839416" y="12"/>
              <a:ext cx="10523983" cy="5878003"/>
              <a:chOff x="839416" y="12"/>
              <a:chExt cx="10523983" cy="5878003"/>
            </a:xfrm>
          </p:grpSpPr>
          <p:grpSp>
            <p:nvGrpSpPr>
              <p:cNvPr id="273" name="그룹 272"/>
              <p:cNvGrpSpPr/>
              <p:nvPr/>
            </p:nvGrpSpPr>
            <p:grpSpPr>
              <a:xfrm>
                <a:off x="4871922" y="12"/>
                <a:ext cx="6480662" cy="550852"/>
                <a:chOff x="2411818" y="11"/>
                <a:chExt cx="6480662" cy="550852"/>
              </a:xfrm>
            </p:grpSpPr>
            <p:pic>
              <p:nvPicPr>
                <p:cNvPr id="341" name="Picture 329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59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330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615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331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21934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332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0706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33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06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334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42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335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1783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336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055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337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91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338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339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340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2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341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076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342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343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344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2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45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061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46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097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47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48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11818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49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72178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50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31891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51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2976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52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748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53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1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54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46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55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825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56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95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57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231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58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67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59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3034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0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8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1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216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62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524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63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884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64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65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1402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66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761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67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2120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68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69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0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1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353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72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73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74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75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504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76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14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77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480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78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20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0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562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81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74" name="그룹 273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75" name="그림 85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86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87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88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89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90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91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92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93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94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95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96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97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98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99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100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101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102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103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104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105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106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107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108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09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10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11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112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113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114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115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116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117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118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119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120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121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122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123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316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317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18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19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320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21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30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2" name="직선 연결선 15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직선 연결선 15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6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819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819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819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819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819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820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820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820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820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820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8205" name="AutoShape 1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7</a:t>
            </a:r>
          </a:p>
        </p:txBody>
      </p:sp>
      <p:sp>
        <p:nvSpPr>
          <p:cNvPr id="8206" name="AutoShape 1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8207" name="AutoShape 12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8208" name="AutoShape 12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8209" name="AutoShape 12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8210" name="AutoShape 12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8211" name="AutoShape 13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8212" name="AutoShape 1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8213" name="AutoShape 13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8214" name="AutoShape 1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8215" name="AutoShape 13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8216" name="AutoShape 14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8217" name="AutoShape 14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8218" name="AutoShape 19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8221" name="그림 80">
            <a:hlinkClick r:id="rId27" action="ppaction://hlinkpres?slideindex=1&amp;slidetitle="/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0" name="그룹 269"/>
          <p:cNvGrpSpPr/>
          <p:nvPr/>
        </p:nvGrpSpPr>
        <p:grpSpPr>
          <a:xfrm>
            <a:off x="374651" y="12"/>
            <a:ext cx="10988748" cy="5878003"/>
            <a:chOff x="374651" y="12"/>
            <a:chExt cx="10988748" cy="5878003"/>
          </a:xfrm>
        </p:grpSpPr>
        <p:pic>
          <p:nvPicPr>
            <p:cNvPr id="271" name="그림 27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651" y="384969"/>
              <a:ext cx="1228725" cy="285750"/>
            </a:xfrm>
            <a:prstGeom prst="rect">
              <a:avLst/>
            </a:prstGeom>
          </p:spPr>
        </p:pic>
        <p:grpSp>
          <p:nvGrpSpPr>
            <p:cNvPr id="272" name="그룹 271"/>
            <p:cNvGrpSpPr/>
            <p:nvPr/>
          </p:nvGrpSpPr>
          <p:grpSpPr>
            <a:xfrm>
              <a:off x="839416" y="12"/>
              <a:ext cx="10523983" cy="5878003"/>
              <a:chOff x="839416" y="12"/>
              <a:chExt cx="10523983" cy="5878003"/>
            </a:xfrm>
          </p:grpSpPr>
          <p:grpSp>
            <p:nvGrpSpPr>
              <p:cNvPr id="273" name="그룹 272"/>
              <p:cNvGrpSpPr/>
              <p:nvPr/>
            </p:nvGrpSpPr>
            <p:grpSpPr>
              <a:xfrm>
                <a:off x="4871922" y="12"/>
                <a:ext cx="6480662" cy="550852"/>
                <a:chOff x="2411818" y="11"/>
                <a:chExt cx="6480662" cy="550852"/>
              </a:xfrm>
            </p:grpSpPr>
            <p:pic>
              <p:nvPicPr>
                <p:cNvPr id="341" name="Picture 329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59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330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615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331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21934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332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0706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33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06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334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42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335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1783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336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055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337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91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338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339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340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2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341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076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342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343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344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2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45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061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46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097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47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48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11818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49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72178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50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31891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51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2976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52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748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53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1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54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46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55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825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56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95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57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231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58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67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59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3034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0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8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1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216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62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524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63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884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64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65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1402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66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761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67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2120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68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69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0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1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353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72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73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74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75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504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76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14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77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480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78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20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0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562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81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74" name="그룹 273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75" name="그림 85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86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87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88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89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90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91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92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93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94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95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96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97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98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99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100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101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102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103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104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105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106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107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108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09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10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11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112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113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114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115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116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117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118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119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120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121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122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123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316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317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18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19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320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21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30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2" name="직선 연결선 15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직선 연결선 15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6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921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922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922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922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922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922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922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922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922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922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9229" name="AutoShape 1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9230" name="AutoShape 1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9231" name="AutoShape 12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9232" name="AutoShape 12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9233" name="AutoShape 12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9234" name="AutoShape 12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9235" name="AutoShape 13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9236" name="AutoShape 1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9237" name="AutoShape 13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9238" name="AutoShape 1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9239" name="AutoShape 13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9240" name="AutoShape 14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9241" name="AutoShape 14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9242" name="AutoShape 19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8</a:t>
            </a:r>
          </a:p>
        </p:txBody>
      </p:sp>
      <p:pic>
        <p:nvPicPr>
          <p:cNvPr id="9245" name="그림 80">
            <a:hlinkClick r:id="rId27" action="ppaction://hlinkpres?slideindex=1&amp;slidetitle="/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0" name="그룹 269"/>
          <p:cNvGrpSpPr/>
          <p:nvPr/>
        </p:nvGrpSpPr>
        <p:grpSpPr>
          <a:xfrm>
            <a:off x="374651" y="12"/>
            <a:ext cx="10988748" cy="5878003"/>
            <a:chOff x="374651" y="12"/>
            <a:chExt cx="10988748" cy="5878003"/>
          </a:xfrm>
        </p:grpSpPr>
        <p:pic>
          <p:nvPicPr>
            <p:cNvPr id="271" name="그림 27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651" y="384969"/>
              <a:ext cx="1228725" cy="285750"/>
            </a:xfrm>
            <a:prstGeom prst="rect">
              <a:avLst/>
            </a:prstGeom>
          </p:spPr>
        </p:pic>
        <p:grpSp>
          <p:nvGrpSpPr>
            <p:cNvPr id="272" name="그룹 271"/>
            <p:cNvGrpSpPr/>
            <p:nvPr/>
          </p:nvGrpSpPr>
          <p:grpSpPr>
            <a:xfrm>
              <a:off x="839416" y="12"/>
              <a:ext cx="10523983" cy="5878003"/>
              <a:chOff x="839416" y="12"/>
              <a:chExt cx="10523983" cy="5878003"/>
            </a:xfrm>
          </p:grpSpPr>
          <p:grpSp>
            <p:nvGrpSpPr>
              <p:cNvPr id="273" name="그룹 272"/>
              <p:cNvGrpSpPr/>
              <p:nvPr/>
            </p:nvGrpSpPr>
            <p:grpSpPr>
              <a:xfrm>
                <a:off x="4871922" y="12"/>
                <a:ext cx="6480662" cy="550852"/>
                <a:chOff x="2411818" y="11"/>
                <a:chExt cx="6480662" cy="550852"/>
              </a:xfrm>
            </p:grpSpPr>
            <p:pic>
              <p:nvPicPr>
                <p:cNvPr id="341" name="Picture 329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59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330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615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331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21934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332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0706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33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06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334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42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335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1783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336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055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337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91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338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339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340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2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341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076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342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343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344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2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45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061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46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097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47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48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11818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49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72178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50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31891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51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2976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52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748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53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1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54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46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55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825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56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95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57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231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58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67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59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3034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0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8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1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216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62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524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63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884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64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65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1402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66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761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67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2120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68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69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0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1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353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72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73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74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75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504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76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14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77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480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78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20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0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562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81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74" name="그룹 273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75" name="그림 85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86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87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88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89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90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91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92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93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94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95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96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97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98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99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100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101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102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103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104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105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106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107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108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09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10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11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112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113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114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115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116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117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118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119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120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121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122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123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316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317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18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19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320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21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30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2" name="직선 연결선 15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직선 연결선 15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6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024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024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024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024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024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024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024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025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025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025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0253" name="AutoShape 1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0254" name="AutoShape 1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9</a:t>
            </a:r>
          </a:p>
        </p:txBody>
      </p:sp>
      <p:sp>
        <p:nvSpPr>
          <p:cNvPr id="10255" name="AutoShape 12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0256" name="AutoShape 12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0257" name="AutoShape 12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0258" name="AutoShape 12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0259" name="AutoShape 13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0260" name="AutoShape 1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0261" name="AutoShape 13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0262" name="AutoShape 1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0263" name="AutoShape 13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0264" name="AutoShape 14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0265" name="AutoShape 14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0266" name="AutoShape 19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0269" name="그림 80">
            <a:hlinkClick r:id="rId27" action="ppaction://hlinkpres?slideindex=1&amp;slidetitle="/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0" name="그룹 269"/>
          <p:cNvGrpSpPr/>
          <p:nvPr/>
        </p:nvGrpSpPr>
        <p:grpSpPr>
          <a:xfrm>
            <a:off x="374651" y="12"/>
            <a:ext cx="10988748" cy="5878003"/>
            <a:chOff x="374651" y="12"/>
            <a:chExt cx="10988748" cy="5878003"/>
          </a:xfrm>
        </p:grpSpPr>
        <p:pic>
          <p:nvPicPr>
            <p:cNvPr id="271" name="그림 27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651" y="384969"/>
              <a:ext cx="1228725" cy="285750"/>
            </a:xfrm>
            <a:prstGeom prst="rect">
              <a:avLst/>
            </a:prstGeom>
          </p:spPr>
        </p:pic>
        <p:grpSp>
          <p:nvGrpSpPr>
            <p:cNvPr id="272" name="그룹 271"/>
            <p:cNvGrpSpPr/>
            <p:nvPr/>
          </p:nvGrpSpPr>
          <p:grpSpPr>
            <a:xfrm>
              <a:off x="839416" y="12"/>
              <a:ext cx="10523983" cy="5878003"/>
              <a:chOff x="839416" y="12"/>
              <a:chExt cx="10523983" cy="5878003"/>
            </a:xfrm>
          </p:grpSpPr>
          <p:grpSp>
            <p:nvGrpSpPr>
              <p:cNvPr id="273" name="그룹 272"/>
              <p:cNvGrpSpPr/>
              <p:nvPr/>
            </p:nvGrpSpPr>
            <p:grpSpPr>
              <a:xfrm>
                <a:off x="4871922" y="12"/>
                <a:ext cx="6480662" cy="550852"/>
                <a:chOff x="2411818" y="11"/>
                <a:chExt cx="6480662" cy="550852"/>
              </a:xfrm>
            </p:grpSpPr>
            <p:pic>
              <p:nvPicPr>
                <p:cNvPr id="341" name="Picture 329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59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330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615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331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21934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332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0706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33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06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334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42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335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1783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336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055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337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91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338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339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340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2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341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076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342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343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344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2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45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061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46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097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47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48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11818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49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72178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50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31891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51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2976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52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748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53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1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54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46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55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825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56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95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57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231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58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67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59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3034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0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8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1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216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62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524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63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884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64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65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1402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66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761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67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2120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68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69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0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1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353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72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73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74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75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504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76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14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77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480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78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20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0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562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81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74" name="그룹 273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75" name="그림 85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86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87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88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89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90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91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92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93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94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95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96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97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98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99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100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101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102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103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104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105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106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107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108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09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10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11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112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113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114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115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116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117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118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119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120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121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122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123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316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317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18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19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320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21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30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2" name="직선 연결선 15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직선 연결선 15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6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126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126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126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127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127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127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127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127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127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127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1277" name="AutoShape 1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1278" name="AutoShape 1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1279" name="AutoShape 12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10</a:t>
            </a:r>
          </a:p>
        </p:txBody>
      </p:sp>
      <p:sp>
        <p:nvSpPr>
          <p:cNvPr id="11280" name="AutoShape 12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1281" name="AutoShape 12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1282" name="AutoShape 12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1283" name="AutoShape 13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1284" name="AutoShape 1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1285" name="AutoShape 13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1286" name="AutoShape 1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1287" name="AutoShape 13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1288" name="AutoShape 14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1289" name="AutoShape 14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1290" name="AutoShape 19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1293" name="그림 80">
            <a:hlinkClick r:id="rId27" action="ppaction://hlinkpres?slideindex=1&amp;slidetitle="/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0" name="그룹 269"/>
          <p:cNvGrpSpPr/>
          <p:nvPr/>
        </p:nvGrpSpPr>
        <p:grpSpPr>
          <a:xfrm>
            <a:off x="374651" y="12"/>
            <a:ext cx="10988748" cy="5878003"/>
            <a:chOff x="374651" y="12"/>
            <a:chExt cx="10988748" cy="5878003"/>
          </a:xfrm>
        </p:grpSpPr>
        <p:pic>
          <p:nvPicPr>
            <p:cNvPr id="271" name="그림 27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651" y="384969"/>
              <a:ext cx="1228725" cy="285750"/>
            </a:xfrm>
            <a:prstGeom prst="rect">
              <a:avLst/>
            </a:prstGeom>
          </p:spPr>
        </p:pic>
        <p:grpSp>
          <p:nvGrpSpPr>
            <p:cNvPr id="272" name="그룹 271"/>
            <p:cNvGrpSpPr/>
            <p:nvPr/>
          </p:nvGrpSpPr>
          <p:grpSpPr>
            <a:xfrm>
              <a:off x="839416" y="12"/>
              <a:ext cx="10523983" cy="5878003"/>
              <a:chOff x="839416" y="12"/>
              <a:chExt cx="10523983" cy="5878003"/>
            </a:xfrm>
          </p:grpSpPr>
          <p:grpSp>
            <p:nvGrpSpPr>
              <p:cNvPr id="273" name="그룹 272"/>
              <p:cNvGrpSpPr/>
              <p:nvPr/>
            </p:nvGrpSpPr>
            <p:grpSpPr>
              <a:xfrm>
                <a:off x="4871922" y="12"/>
                <a:ext cx="6480662" cy="550852"/>
                <a:chOff x="2411818" y="11"/>
                <a:chExt cx="6480662" cy="550852"/>
              </a:xfrm>
            </p:grpSpPr>
            <p:pic>
              <p:nvPicPr>
                <p:cNvPr id="341" name="Picture 329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59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330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615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331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21934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332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0706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33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06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334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42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335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1783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336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055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337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91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338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339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340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2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341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076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342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343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344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2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45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061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46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097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47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48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11818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49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72178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50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31891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51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2976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52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748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53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1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54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46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55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825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56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95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57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231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58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67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59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3034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0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8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1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216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62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524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63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884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64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65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1402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66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761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67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2120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68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69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0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1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353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72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73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74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75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504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76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14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77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480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78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20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0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562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81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74" name="그룹 273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75" name="그림 85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86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87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88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89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90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91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92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93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94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95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96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97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98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99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100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101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102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103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104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105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106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107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108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09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10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11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112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113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114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115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116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117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118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119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120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121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122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123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316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317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18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19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320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21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30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2" name="직선 연결선 15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직선 연결선 15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6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229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229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229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229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229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229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229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229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229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230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2301" name="AutoShape 1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2302" name="AutoShape 1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2303" name="AutoShape 12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2304" name="AutoShape 12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11</a:t>
            </a:r>
          </a:p>
        </p:txBody>
      </p:sp>
      <p:sp>
        <p:nvSpPr>
          <p:cNvPr id="12305" name="AutoShape 12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2306" name="AutoShape 12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2307" name="AutoShape 13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2308" name="AutoShape 1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2309" name="AutoShape 13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2310" name="AutoShape 1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2311" name="AutoShape 13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2312" name="AutoShape 14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2313" name="AutoShape 14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2314" name="AutoShape 19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2317" name="그림 80">
            <a:hlinkClick r:id="rId27" action="ppaction://hlinkpres?slideindex=1&amp;slidetitle="/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0" name="그룹 269"/>
          <p:cNvGrpSpPr/>
          <p:nvPr/>
        </p:nvGrpSpPr>
        <p:grpSpPr>
          <a:xfrm>
            <a:off x="374651" y="12"/>
            <a:ext cx="10988748" cy="5878003"/>
            <a:chOff x="374651" y="12"/>
            <a:chExt cx="10988748" cy="5878003"/>
          </a:xfrm>
        </p:grpSpPr>
        <p:pic>
          <p:nvPicPr>
            <p:cNvPr id="271" name="그림 27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651" y="384969"/>
              <a:ext cx="1228725" cy="285750"/>
            </a:xfrm>
            <a:prstGeom prst="rect">
              <a:avLst/>
            </a:prstGeom>
          </p:spPr>
        </p:pic>
        <p:grpSp>
          <p:nvGrpSpPr>
            <p:cNvPr id="272" name="그룹 271"/>
            <p:cNvGrpSpPr/>
            <p:nvPr/>
          </p:nvGrpSpPr>
          <p:grpSpPr>
            <a:xfrm>
              <a:off x="839416" y="12"/>
              <a:ext cx="10523983" cy="5878003"/>
              <a:chOff x="839416" y="12"/>
              <a:chExt cx="10523983" cy="5878003"/>
            </a:xfrm>
          </p:grpSpPr>
          <p:grpSp>
            <p:nvGrpSpPr>
              <p:cNvPr id="273" name="그룹 272"/>
              <p:cNvGrpSpPr/>
              <p:nvPr/>
            </p:nvGrpSpPr>
            <p:grpSpPr>
              <a:xfrm>
                <a:off x="4871922" y="12"/>
                <a:ext cx="6480662" cy="550852"/>
                <a:chOff x="2411818" y="11"/>
                <a:chExt cx="6480662" cy="550852"/>
              </a:xfrm>
            </p:grpSpPr>
            <p:pic>
              <p:nvPicPr>
                <p:cNvPr id="341" name="Picture 329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59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330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615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331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21934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332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0706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33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06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334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42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335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1783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336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055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337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91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338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339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340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2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341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076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342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343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344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2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45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061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46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097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47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48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11818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49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72178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50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31891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51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2976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52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748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53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1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54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46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55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825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56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95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57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231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58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67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59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3034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0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8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1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216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62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524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63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884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64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65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1402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66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761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67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2120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68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69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0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1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353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72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73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74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75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504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76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14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77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480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78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20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0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562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81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74" name="그룹 273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75" name="그림 85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86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87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88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89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90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91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92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93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94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95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96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97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98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99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100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101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102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103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104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105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106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107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108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09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10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11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112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113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114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115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116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117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118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119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120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121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122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123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316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317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18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19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320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21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30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2" name="직선 연결선 15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직선 연결선 15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6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331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331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331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331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331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332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332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332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332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332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3325" name="AutoShape 1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3326" name="AutoShape 1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3327" name="AutoShape 12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3328" name="AutoShape 12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3329" name="AutoShape 12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12</a:t>
            </a:r>
          </a:p>
        </p:txBody>
      </p:sp>
      <p:sp>
        <p:nvSpPr>
          <p:cNvPr id="13330" name="AutoShape 12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3331" name="AutoShape 13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3332" name="AutoShape 1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3333" name="AutoShape 13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3334" name="AutoShape 1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3335" name="AutoShape 13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3336" name="AutoShape 14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3337" name="AutoShape 14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3338" name="AutoShape 19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3341" name="그림 80">
            <a:hlinkClick r:id="rId27" action="ppaction://hlinkpres?slideindex=1&amp;slidetitle="/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0" name="그룹 269"/>
          <p:cNvGrpSpPr/>
          <p:nvPr/>
        </p:nvGrpSpPr>
        <p:grpSpPr>
          <a:xfrm>
            <a:off x="374651" y="12"/>
            <a:ext cx="10988748" cy="5878003"/>
            <a:chOff x="374651" y="12"/>
            <a:chExt cx="10988748" cy="5878003"/>
          </a:xfrm>
        </p:grpSpPr>
        <p:pic>
          <p:nvPicPr>
            <p:cNvPr id="271" name="그림 27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651" y="384969"/>
              <a:ext cx="1228725" cy="285750"/>
            </a:xfrm>
            <a:prstGeom prst="rect">
              <a:avLst/>
            </a:prstGeom>
          </p:spPr>
        </p:pic>
        <p:grpSp>
          <p:nvGrpSpPr>
            <p:cNvPr id="272" name="그룹 271"/>
            <p:cNvGrpSpPr/>
            <p:nvPr/>
          </p:nvGrpSpPr>
          <p:grpSpPr>
            <a:xfrm>
              <a:off x="839416" y="12"/>
              <a:ext cx="10523983" cy="5878003"/>
              <a:chOff x="839416" y="12"/>
              <a:chExt cx="10523983" cy="5878003"/>
            </a:xfrm>
          </p:grpSpPr>
          <p:grpSp>
            <p:nvGrpSpPr>
              <p:cNvPr id="273" name="그룹 272"/>
              <p:cNvGrpSpPr/>
              <p:nvPr/>
            </p:nvGrpSpPr>
            <p:grpSpPr>
              <a:xfrm>
                <a:off x="4871922" y="12"/>
                <a:ext cx="6480662" cy="550852"/>
                <a:chOff x="2411818" y="11"/>
                <a:chExt cx="6480662" cy="550852"/>
              </a:xfrm>
            </p:grpSpPr>
            <p:pic>
              <p:nvPicPr>
                <p:cNvPr id="341" name="Picture 329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59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330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615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331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21934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332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0706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33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06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334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42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335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1783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336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055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337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91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338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339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340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2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341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076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342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343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344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2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45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061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46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097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47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48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11818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49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72178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50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31891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51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2976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52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748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53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1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54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46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55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825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56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95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57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231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58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67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59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3034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0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8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1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216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62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524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63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884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64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65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1402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66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761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67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2120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68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69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0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1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353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72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73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74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75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504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76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14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77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480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78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20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0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562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81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74" name="그룹 273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75" name="그림 85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86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87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88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89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90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91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92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93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94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95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96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97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98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99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100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101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102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103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104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105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106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107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108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09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10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11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112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113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114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115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116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117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118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119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120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121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122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123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316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317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18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19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320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21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30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2" name="직선 연결선 15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직선 연결선 15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6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433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434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434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434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434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434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434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434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434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434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4349" name="AutoShape 1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4350" name="AutoShape 1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4351" name="AutoShape 12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4352" name="AutoShape 12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4353" name="AutoShape 12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4354" name="AutoShape 12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13</a:t>
            </a:r>
          </a:p>
        </p:txBody>
      </p:sp>
      <p:sp>
        <p:nvSpPr>
          <p:cNvPr id="14355" name="AutoShape 13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4356" name="AutoShape 1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4357" name="AutoShape 13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4358" name="AutoShape 1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4359" name="AutoShape 13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4360" name="AutoShape 14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4361" name="AutoShape 14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4362" name="AutoShape 19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4365" name="그림 80">
            <a:hlinkClick r:id="rId27" action="ppaction://hlinkpres?slideindex=1&amp;slidetitle="/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0" name="그룹 269"/>
          <p:cNvGrpSpPr/>
          <p:nvPr/>
        </p:nvGrpSpPr>
        <p:grpSpPr>
          <a:xfrm>
            <a:off x="374651" y="12"/>
            <a:ext cx="10988748" cy="5878003"/>
            <a:chOff x="374651" y="12"/>
            <a:chExt cx="10988748" cy="5878003"/>
          </a:xfrm>
        </p:grpSpPr>
        <p:pic>
          <p:nvPicPr>
            <p:cNvPr id="271" name="그림 27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651" y="384969"/>
              <a:ext cx="1228725" cy="285750"/>
            </a:xfrm>
            <a:prstGeom prst="rect">
              <a:avLst/>
            </a:prstGeom>
          </p:spPr>
        </p:pic>
        <p:grpSp>
          <p:nvGrpSpPr>
            <p:cNvPr id="272" name="그룹 271"/>
            <p:cNvGrpSpPr/>
            <p:nvPr/>
          </p:nvGrpSpPr>
          <p:grpSpPr>
            <a:xfrm>
              <a:off x="839416" y="12"/>
              <a:ext cx="10523983" cy="5878003"/>
              <a:chOff x="839416" y="12"/>
              <a:chExt cx="10523983" cy="5878003"/>
            </a:xfrm>
          </p:grpSpPr>
          <p:grpSp>
            <p:nvGrpSpPr>
              <p:cNvPr id="273" name="그룹 272"/>
              <p:cNvGrpSpPr/>
              <p:nvPr/>
            </p:nvGrpSpPr>
            <p:grpSpPr>
              <a:xfrm>
                <a:off x="4871922" y="12"/>
                <a:ext cx="6480662" cy="550852"/>
                <a:chOff x="2411818" y="11"/>
                <a:chExt cx="6480662" cy="550852"/>
              </a:xfrm>
            </p:grpSpPr>
            <p:pic>
              <p:nvPicPr>
                <p:cNvPr id="341" name="Picture 329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59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330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615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331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21934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332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0706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33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06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334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42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335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1783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336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055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337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91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338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339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340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2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341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076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342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343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344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2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45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061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46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097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47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48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11818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49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72178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50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31891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51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2976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52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748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53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1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54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46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55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825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56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95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57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231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58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67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59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3034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0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8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1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216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62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524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63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884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64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65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1402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66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761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67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2120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68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69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0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1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353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72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73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74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75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504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76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14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77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480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78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20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0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562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81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74" name="그룹 273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75" name="그림 85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86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87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88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89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90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91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92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93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94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95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96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97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98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99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100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101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102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103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104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105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106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107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108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09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10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11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112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113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114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115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116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117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118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119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120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121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122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123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316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317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18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19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320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21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30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2" name="직선 연결선 15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직선 연결선 15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6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536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536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536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536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536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536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536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537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537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537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5373" name="AutoShape 1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5374" name="AutoShape 1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5375" name="AutoShape 12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5376" name="AutoShape 12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5377" name="AutoShape 12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5378" name="AutoShape 12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5379" name="AutoShape 13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14</a:t>
            </a:r>
          </a:p>
        </p:txBody>
      </p:sp>
      <p:sp>
        <p:nvSpPr>
          <p:cNvPr id="15380" name="AutoShape 1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5381" name="AutoShape 13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5382" name="AutoShape 1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5383" name="AutoShape 13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5384" name="AutoShape 14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5385" name="AutoShape 14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5386" name="AutoShape 19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5389" name="그림 80">
            <a:hlinkClick r:id="rId27" action="ppaction://hlinkpres?slideindex=1&amp;slidetitle="/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0" name="그룹 269"/>
          <p:cNvGrpSpPr/>
          <p:nvPr/>
        </p:nvGrpSpPr>
        <p:grpSpPr>
          <a:xfrm>
            <a:off x="374651" y="12"/>
            <a:ext cx="10988748" cy="5878003"/>
            <a:chOff x="374651" y="12"/>
            <a:chExt cx="10988748" cy="5878003"/>
          </a:xfrm>
        </p:grpSpPr>
        <p:pic>
          <p:nvPicPr>
            <p:cNvPr id="271" name="그림 27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651" y="384969"/>
              <a:ext cx="1228725" cy="285750"/>
            </a:xfrm>
            <a:prstGeom prst="rect">
              <a:avLst/>
            </a:prstGeom>
          </p:spPr>
        </p:pic>
        <p:grpSp>
          <p:nvGrpSpPr>
            <p:cNvPr id="272" name="그룹 271"/>
            <p:cNvGrpSpPr/>
            <p:nvPr/>
          </p:nvGrpSpPr>
          <p:grpSpPr>
            <a:xfrm>
              <a:off x="839416" y="12"/>
              <a:ext cx="10523983" cy="5878003"/>
              <a:chOff x="839416" y="12"/>
              <a:chExt cx="10523983" cy="5878003"/>
            </a:xfrm>
          </p:grpSpPr>
          <p:grpSp>
            <p:nvGrpSpPr>
              <p:cNvPr id="273" name="그룹 272"/>
              <p:cNvGrpSpPr/>
              <p:nvPr/>
            </p:nvGrpSpPr>
            <p:grpSpPr>
              <a:xfrm>
                <a:off x="4871922" y="12"/>
                <a:ext cx="6480662" cy="550852"/>
                <a:chOff x="2411818" y="11"/>
                <a:chExt cx="6480662" cy="550852"/>
              </a:xfrm>
            </p:grpSpPr>
            <p:pic>
              <p:nvPicPr>
                <p:cNvPr id="341" name="Picture 329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59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330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615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331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21934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332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0706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33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06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334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42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335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1783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336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055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337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91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338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339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340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2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341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076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342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343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344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2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45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061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46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097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47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48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11818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49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72178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50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31891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51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2976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52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748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53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1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54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46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55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825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56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95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57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231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58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67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59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3034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0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8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1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216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62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524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63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884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64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65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1402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66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761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67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2120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68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69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0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1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353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72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73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74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75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504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76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14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77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480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78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20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0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562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81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74" name="그룹 273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75" name="그림 85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86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87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88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89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90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91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92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93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94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95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96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97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98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99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100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101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102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103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104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105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106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107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108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09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10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11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112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113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114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115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116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117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118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119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120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121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122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123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316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317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18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19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320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21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30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2" name="직선 연결선 15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직선 연결선 15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6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638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638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638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639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639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639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639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639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639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639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6397" name="AutoShape 1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6398" name="AutoShape 1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6399" name="AutoShape 12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6400" name="AutoShape 12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6401" name="AutoShape 12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6402" name="AutoShape 12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6403" name="AutoShape 13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6404" name="AutoShape 1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15</a:t>
            </a:r>
          </a:p>
        </p:txBody>
      </p:sp>
      <p:sp>
        <p:nvSpPr>
          <p:cNvPr id="16405" name="AutoShape 13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6406" name="AutoShape 1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6407" name="AutoShape 13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6408" name="AutoShape 14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6409" name="AutoShape 14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6410" name="AutoShape 19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6413" name="그림 80">
            <a:hlinkClick r:id="rId27" action="ppaction://hlinkpres?slideindex=1&amp;slidetitle="/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0" name="그룹 269"/>
          <p:cNvGrpSpPr/>
          <p:nvPr/>
        </p:nvGrpSpPr>
        <p:grpSpPr>
          <a:xfrm>
            <a:off x="374651" y="12"/>
            <a:ext cx="10988748" cy="5878003"/>
            <a:chOff x="374651" y="12"/>
            <a:chExt cx="10988748" cy="5878003"/>
          </a:xfrm>
        </p:grpSpPr>
        <p:pic>
          <p:nvPicPr>
            <p:cNvPr id="271" name="그림 27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651" y="384969"/>
              <a:ext cx="1228725" cy="285750"/>
            </a:xfrm>
            <a:prstGeom prst="rect">
              <a:avLst/>
            </a:prstGeom>
          </p:spPr>
        </p:pic>
        <p:grpSp>
          <p:nvGrpSpPr>
            <p:cNvPr id="272" name="그룹 271"/>
            <p:cNvGrpSpPr/>
            <p:nvPr/>
          </p:nvGrpSpPr>
          <p:grpSpPr>
            <a:xfrm>
              <a:off x="839416" y="12"/>
              <a:ext cx="10523983" cy="5878003"/>
              <a:chOff x="839416" y="12"/>
              <a:chExt cx="10523983" cy="5878003"/>
            </a:xfrm>
          </p:grpSpPr>
          <p:grpSp>
            <p:nvGrpSpPr>
              <p:cNvPr id="273" name="그룹 272"/>
              <p:cNvGrpSpPr/>
              <p:nvPr/>
            </p:nvGrpSpPr>
            <p:grpSpPr>
              <a:xfrm>
                <a:off x="4871922" y="12"/>
                <a:ext cx="6480662" cy="550852"/>
                <a:chOff x="2411818" y="11"/>
                <a:chExt cx="6480662" cy="550852"/>
              </a:xfrm>
            </p:grpSpPr>
            <p:pic>
              <p:nvPicPr>
                <p:cNvPr id="341" name="Picture 329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59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330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615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331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21934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332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0706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33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06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334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42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335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1783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336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055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337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91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338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339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340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2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341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076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342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343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344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2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45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061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46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097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47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48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11818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49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72178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50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31891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51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2976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52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748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53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1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54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46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55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825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56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95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57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231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58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67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59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3034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0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8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1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216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62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524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63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884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64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65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1402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66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761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67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2120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68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69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0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1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353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72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73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74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75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504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76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14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77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480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78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20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0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562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81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74" name="그룹 273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75" name="그림 85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86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87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88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89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90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91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92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93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94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95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96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97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98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99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100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101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102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103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104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105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106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107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108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09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10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11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112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113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114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115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116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117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118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119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120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121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122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123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316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317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18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19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320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21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30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2" name="직선 연결선 15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직선 연결선 15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6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741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741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741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741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741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741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741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741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741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742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7421" name="AutoShape 1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7422" name="AutoShape 1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7423" name="AutoShape 12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7424" name="AutoShape 12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7425" name="AutoShape 12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7426" name="AutoShape 12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7427" name="AutoShape 13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7428" name="AutoShape 1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7429" name="AutoShape 13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16</a:t>
            </a:r>
          </a:p>
        </p:txBody>
      </p:sp>
      <p:sp>
        <p:nvSpPr>
          <p:cNvPr id="17430" name="AutoShape 1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7431" name="AutoShape 13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7432" name="AutoShape 14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7433" name="AutoShape 14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7434" name="AutoShape 19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7437" name="그림 80">
            <a:hlinkClick r:id="rId27" action="ppaction://hlinkpres?slideindex=1&amp;slidetitle="/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0" name="그룹 269"/>
          <p:cNvGrpSpPr/>
          <p:nvPr/>
        </p:nvGrpSpPr>
        <p:grpSpPr>
          <a:xfrm>
            <a:off x="374651" y="12"/>
            <a:ext cx="10988748" cy="5878003"/>
            <a:chOff x="374651" y="12"/>
            <a:chExt cx="10988748" cy="5878003"/>
          </a:xfrm>
        </p:grpSpPr>
        <p:pic>
          <p:nvPicPr>
            <p:cNvPr id="271" name="그림 27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651" y="384969"/>
              <a:ext cx="1228725" cy="285750"/>
            </a:xfrm>
            <a:prstGeom prst="rect">
              <a:avLst/>
            </a:prstGeom>
          </p:spPr>
        </p:pic>
        <p:grpSp>
          <p:nvGrpSpPr>
            <p:cNvPr id="272" name="그룹 271"/>
            <p:cNvGrpSpPr/>
            <p:nvPr/>
          </p:nvGrpSpPr>
          <p:grpSpPr>
            <a:xfrm>
              <a:off x="839416" y="12"/>
              <a:ext cx="10523983" cy="5878003"/>
              <a:chOff x="839416" y="12"/>
              <a:chExt cx="10523983" cy="5878003"/>
            </a:xfrm>
          </p:grpSpPr>
          <p:grpSp>
            <p:nvGrpSpPr>
              <p:cNvPr id="273" name="그룹 272"/>
              <p:cNvGrpSpPr/>
              <p:nvPr/>
            </p:nvGrpSpPr>
            <p:grpSpPr>
              <a:xfrm>
                <a:off x="4871922" y="12"/>
                <a:ext cx="6480662" cy="550852"/>
                <a:chOff x="2411818" y="11"/>
                <a:chExt cx="6480662" cy="550852"/>
              </a:xfrm>
            </p:grpSpPr>
            <p:pic>
              <p:nvPicPr>
                <p:cNvPr id="341" name="Picture 329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59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330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615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331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21934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332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0706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33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06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334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42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335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1783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336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055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337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91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338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339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340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2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341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076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342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343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344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2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45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061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46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097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47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48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11818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49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72178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50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31891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51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2976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52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748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53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1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54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46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55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825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56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95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57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231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58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67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59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3034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0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8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1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216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62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524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63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884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64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65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1402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66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761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67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2120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68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69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0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1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353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72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73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74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75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504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76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14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77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480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78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20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0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562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81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74" name="그룹 273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75" name="그림 85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86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87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88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89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90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91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92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93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94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95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96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97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98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99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100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101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102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103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104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105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106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107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108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09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10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11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112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113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114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115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116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117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118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119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120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121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122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123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316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317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18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19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320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21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30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2" name="직선 연결선 15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직선 연결선 15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6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843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843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843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843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843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844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844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844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844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844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8445" name="AutoShape 1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8446" name="AutoShape 1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8447" name="AutoShape 12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8448" name="AutoShape 12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8449" name="AutoShape 12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8450" name="AutoShape 12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8451" name="AutoShape 13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8452" name="AutoShape 1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8453" name="AutoShape 13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8454" name="AutoShape 1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17</a:t>
            </a:r>
          </a:p>
        </p:txBody>
      </p:sp>
      <p:sp>
        <p:nvSpPr>
          <p:cNvPr id="18455" name="AutoShape 13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8456" name="AutoShape 14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8457" name="AutoShape 14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8458" name="AutoShape 19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8461" name="그림 80">
            <a:hlinkClick r:id="rId27" action="ppaction://hlinkpres?slideindex=1&amp;slidetitle="/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0" name="그룹 269"/>
          <p:cNvGrpSpPr/>
          <p:nvPr/>
        </p:nvGrpSpPr>
        <p:grpSpPr>
          <a:xfrm>
            <a:off x="374651" y="12"/>
            <a:ext cx="10988748" cy="5878003"/>
            <a:chOff x="374651" y="12"/>
            <a:chExt cx="10988748" cy="5878003"/>
          </a:xfrm>
        </p:grpSpPr>
        <p:pic>
          <p:nvPicPr>
            <p:cNvPr id="271" name="그림 27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651" y="384969"/>
              <a:ext cx="1228725" cy="285750"/>
            </a:xfrm>
            <a:prstGeom prst="rect">
              <a:avLst/>
            </a:prstGeom>
          </p:spPr>
        </p:pic>
        <p:grpSp>
          <p:nvGrpSpPr>
            <p:cNvPr id="272" name="그룹 271"/>
            <p:cNvGrpSpPr/>
            <p:nvPr/>
          </p:nvGrpSpPr>
          <p:grpSpPr>
            <a:xfrm>
              <a:off x="839416" y="12"/>
              <a:ext cx="10523983" cy="5878003"/>
              <a:chOff x="839416" y="12"/>
              <a:chExt cx="10523983" cy="5878003"/>
            </a:xfrm>
          </p:grpSpPr>
          <p:grpSp>
            <p:nvGrpSpPr>
              <p:cNvPr id="273" name="그룹 272"/>
              <p:cNvGrpSpPr/>
              <p:nvPr/>
            </p:nvGrpSpPr>
            <p:grpSpPr>
              <a:xfrm>
                <a:off x="4871922" y="12"/>
                <a:ext cx="6480662" cy="550852"/>
                <a:chOff x="2411818" y="11"/>
                <a:chExt cx="6480662" cy="550852"/>
              </a:xfrm>
            </p:grpSpPr>
            <p:pic>
              <p:nvPicPr>
                <p:cNvPr id="341" name="Picture 329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59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330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615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331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21934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332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0706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33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06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334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42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335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1783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336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055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337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91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338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339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340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2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341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076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342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343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344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2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45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061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46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097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47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48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11818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49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72178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50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31891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51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2976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52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748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53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1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54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46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55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825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56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95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57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231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58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67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59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3034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0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8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1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216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62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524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63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884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64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65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1402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66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761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67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2120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68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69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0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1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353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72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73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74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75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504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76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14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77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480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78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20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0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562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81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74" name="그룹 273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75" name="그림 85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86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87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88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89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90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91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92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93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94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95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96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97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98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99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100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101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102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103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104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105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106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107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108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09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10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11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112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113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114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115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116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117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118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119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120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121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122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123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316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317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18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19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320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21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30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2" name="직선 연결선 15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직선 연결선 15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6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945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946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946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946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946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946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946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946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946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946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9469" name="AutoShape 1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9470" name="AutoShape 1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9471" name="AutoShape 12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9472" name="AutoShape 12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9473" name="AutoShape 12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9474" name="AutoShape 12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9475" name="AutoShape 13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9476" name="AutoShape 1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9477" name="AutoShape 13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9478" name="AutoShape 1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9479" name="AutoShape 13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18</a:t>
            </a:r>
          </a:p>
        </p:txBody>
      </p:sp>
      <p:sp>
        <p:nvSpPr>
          <p:cNvPr id="19480" name="AutoShape 14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9481" name="AutoShape 14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9482" name="AutoShape 19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9485" name="그림 80">
            <a:hlinkClick r:id="rId27" action="ppaction://hlinkpres?slideindex=1&amp;slidetitle="/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0" name="그룹 269"/>
          <p:cNvGrpSpPr/>
          <p:nvPr/>
        </p:nvGrpSpPr>
        <p:grpSpPr>
          <a:xfrm>
            <a:off x="374651" y="12"/>
            <a:ext cx="10988748" cy="5878003"/>
            <a:chOff x="374651" y="12"/>
            <a:chExt cx="10988748" cy="5878003"/>
          </a:xfrm>
        </p:grpSpPr>
        <p:pic>
          <p:nvPicPr>
            <p:cNvPr id="271" name="그림 27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651" y="384969"/>
              <a:ext cx="1228725" cy="285750"/>
            </a:xfrm>
            <a:prstGeom prst="rect">
              <a:avLst/>
            </a:prstGeom>
          </p:spPr>
        </p:pic>
        <p:grpSp>
          <p:nvGrpSpPr>
            <p:cNvPr id="272" name="그룹 271"/>
            <p:cNvGrpSpPr/>
            <p:nvPr/>
          </p:nvGrpSpPr>
          <p:grpSpPr>
            <a:xfrm>
              <a:off x="839416" y="12"/>
              <a:ext cx="10523983" cy="5878003"/>
              <a:chOff x="839416" y="12"/>
              <a:chExt cx="10523983" cy="5878003"/>
            </a:xfrm>
          </p:grpSpPr>
          <p:grpSp>
            <p:nvGrpSpPr>
              <p:cNvPr id="273" name="그룹 272"/>
              <p:cNvGrpSpPr/>
              <p:nvPr/>
            </p:nvGrpSpPr>
            <p:grpSpPr>
              <a:xfrm>
                <a:off x="4871922" y="12"/>
                <a:ext cx="6480662" cy="550852"/>
                <a:chOff x="2411818" y="11"/>
                <a:chExt cx="6480662" cy="550852"/>
              </a:xfrm>
            </p:grpSpPr>
            <p:pic>
              <p:nvPicPr>
                <p:cNvPr id="341" name="Picture 329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59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330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615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331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21934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332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0706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33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06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334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42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335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1783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336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055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337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91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338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339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340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2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341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076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342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343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344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2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45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061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46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097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47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48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11818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49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72178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50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31891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51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2976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52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748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53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1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54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46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55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825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56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95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57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231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58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67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59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3034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0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8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1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216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62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524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63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884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64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65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1402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66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761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67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2120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68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69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0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1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353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72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73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74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75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504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76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14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77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480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78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20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0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562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81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74" name="그룹 273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75" name="그림 85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86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87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88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89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90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91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92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93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94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95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96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97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98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99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100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101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102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103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104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105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106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107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108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09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10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11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112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113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114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115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116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117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118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119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120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121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122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123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316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317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18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19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320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21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30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2" name="직선 연결선 15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직선 연결선 15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6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048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048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048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048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048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048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048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049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049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049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0493" name="AutoShape 1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0494" name="AutoShape 1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0495" name="AutoShape 12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0496" name="AutoShape 12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0497" name="AutoShape 12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0498" name="AutoShape 12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0499" name="AutoShape 13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0500" name="AutoShape 1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0501" name="AutoShape 13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0502" name="AutoShape 1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0503" name="AutoShape 13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0504" name="AutoShape 14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19</a:t>
            </a:r>
          </a:p>
        </p:txBody>
      </p:sp>
      <p:sp>
        <p:nvSpPr>
          <p:cNvPr id="20505" name="AutoShape 14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0506" name="AutoShape 19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0509" name="그림 80">
            <a:hlinkClick r:id="rId27" action="ppaction://hlinkpres?slideindex=1&amp;slidetitle="/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0" name="그룹 269"/>
          <p:cNvGrpSpPr/>
          <p:nvPr/>
        </p:nvGrpSpPr>
        <p:grpSpPr>
          <a:xfrm>
            <a:off x="374651" y="12"/>
            <a:ext cx="10988748" cy="5878003"/>
            <a:chOff x="374651" y="12"/>
            <a:chExt cx="10988748" cy="5878003"/>
          </a:xfrm>
        </p:grpSpPr>
        <p:pic>
          <p:nvPicPr>
            <p:cNvPr id="271" name="그림 27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651" y="384969"/>
              <a:ext cx="1228725" cy="285750"/>
            </a:xfrm>
            <a:prstGeom prst="rect">
              <a:avLst/>
            </a:prstGeom>
          </p:spPr>
        </p:pic>
        <p:grpSp>
          <p:nvGrpSpPr>
            <p:cNvPr id="272" name="그룹 271"/>
            <p:cNvGrpSpPr/>
            <p:nvPr/>
          </p:nvGrpSpPr>
          <p:grpSpPr>
            <a:xfrm>
              <a:off x="839416" y="12"/>
              <a:ext cx="10523983" cy="5878003"/>
              <a:chOff x="839416" y="12"/>
              <a:chExt cx="10523983" cy="5878003"/>
            </a:xfrm>
          </p:grpSpPr>
          <p:grpSp>
            <p:nvGrpSpPr>
              <p:cNvPr id="273" name="그룹 272"/>
              <p:cNvGrpSpPr/>
              <p:nvPr/>
            </p:nvGrpSpPr>
            <p:grpSpPr>
              <a:xfrm>
                <a:off x="4871922" y="12"/>
                <a:ext cx="6480662" cy="550852"/>
                <a:chOff x="2411818" y="11"/>
                <a:chExt cx="6480662" cy="550852"/>
              </a:xfrm>
            </p:grpSpPr>
            <p:pic>
              <p:nvPicPr>
                <p:cNvPr id="341" name="Picture 329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59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330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615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331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21934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332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0706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33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06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334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42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335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1783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336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055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337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91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338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339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340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2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341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076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342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343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344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2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45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061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46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097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47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48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11818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49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72178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50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31891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51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2976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52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748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53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1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54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46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55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825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56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95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57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231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58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67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59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3034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0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8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1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216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62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524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63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884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64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65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1402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66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761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67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2120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68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69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0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1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353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72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73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74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75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504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76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14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77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480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78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20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0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562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81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74" name="그룹 273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75" name="그림 85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86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87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88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89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90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91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92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93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94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95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96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97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98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99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100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101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102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103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104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105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106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107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108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09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10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11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112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113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114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115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116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117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118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119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120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121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122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123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316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317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18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19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320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21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30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2" name="직선 연결선 15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직선 연결선 15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6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150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150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150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151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151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151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151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151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151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151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1517" name="AutoShape 1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1518" name="AutoShape 1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1519" name="AutoShape 12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1520" name="AutoShape 12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1521" name="AutoShape 12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1522" name="AutoShape 12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1523" name="AutoShape 13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1524" name="AutoShape 1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1525" name="AutoShape 13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1526" name="AutoShape 1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1527" name="AutoShape 13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1528" name="AutoShape 14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1529" name="AutoShape 14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20</a:t>
            </a:r>
          </a:p>
        </p:txBody>
      </p:sp>
      <p:sp>
        <p:nvSpPr>
          <p:cNvPr id="21530" name="AutoShape 19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1533" name="그림 80">
            <a:hlinkClick r:id="rId27" action="ppaction://hlinkpres?slideindex=1&amp;slidetitle="/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0" name="그룹 269"/>
          <p:cNvGrpSpPr/>
          <p:nvPr/>
        </p:nvGrpSpPr>
        <p:grpSpPr>
          <a:xfrm>
            <a:off x="374651" y="12"/>
            <a:ext cx="10988748" cy="5878003"/>
            <a:chOff x="374651" y="12"/>
            <a:chExt cx="10988748" cy="5878003"/>
          </a:xfrm>
        </p:grpSpPr>
        <p:pic>
          <p:nvPicPr>
            <p:cNvPr id="271" name="그림 27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651" y="384969"/>
              <a:ext cx="1228725" cy="285750"/>
            </a:xfrm>
            <a:prstGeom prst="rect">
              <a:avLst/>
            </a:prstGeom>
          </p:spPr>
        </p:pic>
        <p:grpSp>
          <p:nvGrpSpPr>
            <p:cNvPr id="272" name="그룹 271"/>
            <p:cNvGrpSpPr/>
            <p:nvPr/>
          </p:nvGrpSpPr>
          <p:grpSpPr>
            <a:xfrm>
              <a:off x="839416" y="12"/>
              <a:ext cx="10523983" cy="5878003"/>
              <a:chOff x="839416" y="12"/>
              <a:chExt cx="10523983" cy="5878003"/>
            </a:xfrm>
          </p:grpSpPr>
          <p:grpSp>
            <p:nvGrpSpPr>
              <p:cNvPr id="273" name="그룹 272"/>
              <p:cNvGrpSpPr/>
              <p:nvPr/>
            </p:nvGrpSpPr>
            <p:grpSpPr>
              <a:xfrm>
                <a:off x="4871922" y="12"/>
                <a:ext cx="6480662" cy="550852"/>
                <a:chOff x="2411818" y="11"/>
                <a:chExt cx="6480662" cy="550852"/>
              </a:xfrm>
            </p:grpSpPr>
            <p:pic>
              <p:nvPicPr>
                <p:cNvPr id="341" name="Picture 329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59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330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615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331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21934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332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0706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33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06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334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42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335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1783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336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055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337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91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338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339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340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2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341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076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342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343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344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2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45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061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46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097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47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48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11818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49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72178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50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31891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51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2976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52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748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53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1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54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46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55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825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56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95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57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231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58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67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59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3034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0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8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1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216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62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524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63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884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64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65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1402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66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761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67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2120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68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69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0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1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353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72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73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74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75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504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76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14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77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480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78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20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0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562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81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74" name="그룹 273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75" name="그림 85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86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87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88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89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90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91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92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93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94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95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96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97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98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99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100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101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102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103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104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105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106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107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108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09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10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11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112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113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114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115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116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117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118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119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120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121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122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123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316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317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18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19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320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21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30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2" name="직선 연결선 15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직선 연결선 15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6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253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21</a:t>
            </a:r>
          </a:p>
        </p:txBody>
      </p:sp>
      <p:sp>
        <p:nvSpPr>
          <p:cNvPr id="2253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253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253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253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253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253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253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253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254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2541" name="AutoShape 1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2542" name="AutoShape 1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2543" name="AutoShape 12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2544" name="AutoShape 12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2545" name="AutoShape 12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2546" name="AutoShape 12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2547" name="AutoShape 13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2548" name="AutoShape 1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2549" name="AutoShape 13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2550" name="AutoShape 1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2551" name="AutoShape 13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2552" name="AutoShape 14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2553" name="AutoShape 14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2554" name="AutoShape 19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2557" name="그림 80">
            <a:hlinkClick r:id="rId27" action="ppaction://hlinkpres?slideindex=1&amp;slidetitle="/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0" name="그룹 269"/>
          <p:cNvGrpSpPr/>
          <p:nvPr/>
        </p:nvGrpSpPr>
        <p:grpSpPr>
          <a:xfrm>
            <a:off x="374651" y="12"/>
            <a:ext cx="10988748" cy="5878003"/>
            <a:chOff x="374651" y="12"/>
            <a:chExt cx="10988748" cy="5878003"/>
          </a:xfrm>
        </p:grpSpPr>
        <p:pic>
          <p:nvPicPr>
            <p:cNvPr id="271" name="그림 27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651" y="384969"/>
              <a:ext cx="1228725" cy="285750"/>
            </a:xfrm>
            <a:prstGeom prst="rect">
              <a:avLst/>
            </a:prstGeom>
          </p:spPr>
        </p:pic>
        <p:grpSp>
          <p:nvGrpSpPr>
            <p:cNvPr id="272" name="그룹 271"/>
            <p:cNvGrpSpPr/>
            <p:nvPr/>
          </p:nvGrpSpPr>
          <p:grpSpPr>
            <a:xfrm>
              <a:off x="839416" y="12"/>
              <a:ext cx="10523983" cy="5878003"/>
              <a:chOff x="839416" y="12"/>
              <a:chExt cx="10523983" cy="5878003"/>
            </a:xfrm>
          </p:grpSpPr>
          <p:grpSp>
            <p:nvGrpSpPr>
              <p:cNvPr id="273" name="그룹 272"/>
              <p:cNvGrpSpPr/>
              <p:nvPr/>
            </p:nvGrpSpPr>
            <p:grpSpPr>
              <a:xfrm>
                <a:off x="4871922" y="12"/>
                <a:ext cx="6480662" cy="550852"/>
                <a:chOff x="2411818" y="11"/>
                <a:chExt cx="6480662" cy="550852"/>
              </a:xfrm>
            </p:grpSpPr>
            <p:pic>
              <p:nvPicPr>
                <p:cNvPr id="341" name="Picture 329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59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330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615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331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21934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332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0706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33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06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334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42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335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1783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336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055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337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91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338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339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340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2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341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076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342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343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344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2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45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061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46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097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47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48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11818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49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72178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50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31891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51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2976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52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748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53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1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54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46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55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825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56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95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57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231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58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67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59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3034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0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8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1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216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62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524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63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884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64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65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1402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66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761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67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2120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68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69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0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1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353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72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73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74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75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504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76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14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77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480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78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20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0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562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81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74" name="그룹 273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75" name="그림 85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86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87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88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89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90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91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92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93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94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95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96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97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98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99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100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101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102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103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104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105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106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107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108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09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10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11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112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113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114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115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116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117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118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119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120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121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122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123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316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317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18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19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320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21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30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2" name="직선 연결선 15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직선 연결선 15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6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355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355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355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22</a:t>
            </a:r>
          </a:p>
        </p:txBody>
      </p:sp>
      <p:sp>
        <p:nvSpPr>
          <p:cNvPr id="2355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355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356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356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356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356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356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3565" name="AutoShape 1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3566" name="AutoShape 1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3567" name="AutoShape 12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3568" name="AutoShape 12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3569" name="AutoShape 12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3570" name="AutoShape 12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3571" name="AutoShape 13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3572" name="AutoShape 1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3573" name="AutoShape 13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3574" name="AutoShape 1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3575" name="AutoShape 13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3576" name="AutoShape 14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3577" name="AutoShape 14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3578" name="AutoShape 19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3581" name="그림 80">
            <a:hlinkClick r:id="rId27" action="ppaction://hlinkpres?slideindex=1&amp;slidetitle="/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0" name="그룹 269"/>
          <p:cNvGrpSpPr/>
          <p:nvPr/>
        </p:nvGrpSpPr>
        <p:grpSpPr>
          <a:xfrm>
            <a:off x="374651" y="12"/>
            <a:ext cx="10988748" cy="5878003"/>
            <a:chOff x="374651" y="12"/>
            <a:chExt cx="10988748" cy="5878003"/>
          </a:xfrm>
        </p:grpSpPr>
        <p:pic>
          <p:nvPicPr>
            <p:cNvPr id="271" name="그림 27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651" y="384969"/>
              <a:ext cx="1228725" cy="285750"/>
            </a:xfrm>
            <a:prstGeom prst="rect">
              <a:avLst/>
            </a:prstGeom>
          </p:spPr>
        </p:pic>
        <p:grpSp>
          <p:nvGrpSpPr>
            <p:cNvPr id="272" name="그룹 271"/>
            <p:cNvGrpSpPr/>
            <p:nvPr/>
          </p:nvGrpSpPr>
          <p:grpSpPr>
            <a:xfrm>
              <a:off x="839416" y="12"/>
              <a:ext cx="10523983" cy="5878003"/>
              <a:chOff x="839416" y="12"/>
              <a:chExt cx="10523983" cy="5878003"/>
            </a:xfrm>
          </p:grpSpPr>
          <p:grpSp>
            <p:nvGrpSpPr>
              <p:cNvPr id="273" name="그룹 272"/>
              <p:cNvGrpSpPr/>
              <p:nvPr/>
            </p:nvGrpSpPr>
            <p:grpSpPr>
              <a:xfrm>
                <a:off x="4871922" y="12"/>
                <a:ext cx="6480662" cy="550852"/>
                <a:chOff x="2411818" y="11"/>
                <a:chExt cx="6480662" cy="550852"/>
              </a:xfrm>
            </p:grpSpPr>
            <p:pic>
              <p:nvPicPr>
                <p:cNvPr id="341" name="Picture 329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59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330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615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331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21934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332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0706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33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06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334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42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335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1783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336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055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337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91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338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339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340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2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341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076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342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343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344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2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45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061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46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097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47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48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11818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49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72178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50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31891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51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2976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52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748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53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1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54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46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55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825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56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95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57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231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58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67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59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3034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0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8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1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216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62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524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63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884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64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65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1402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66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761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67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2120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68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69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0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1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353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72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73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74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75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504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76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14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77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480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78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20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0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562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81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74" name="그룹 273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75" name="그림 85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86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87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88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89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90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91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92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93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94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95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96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97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98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99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100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101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102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103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104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105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106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107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108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09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10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11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112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113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114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115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116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117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118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119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120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121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122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123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316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317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18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19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320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21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30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2" name="직선 연결선 15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직선 연결선 15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6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457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458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458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458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458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23</a:t>
            </a:r>
          </a:p>
        </p:txBody>
      </p:sp>
      <p:sp>
        <p:nvSpPr>
          <p:cNvPr id="2458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458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458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458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458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4589" name="AutoShape 1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4590" name="AutoShape 1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4591" name="AutoShape 12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4592" name="AutoShape 12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4593" name="AutoShape 12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4594" name="AutoShape 12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4595" name="AutoShape 13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4596" name="AutoShape 1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4597" name="AutoShape 13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4598" name="AutoShape 1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4599" name="AutoShape 13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4600" name="AutoShape 14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4601" name="AutoShape 14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4602" name="AutoShape 19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4605" name="그림 80">
            <a:hlinkClick r:id="rId27" action="ppaction://hlinkpres?slideindex=1&amp;slidetitle="/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0" name="그룹 269"/>
          <p:cNvGrpSpPr/>
          <p:nvPr/>
        </p:nvGrpSpPr>
        <p:grpSpPr>
          <a:xfrm>
            <a:off x="374651" y="12"/>
            <a:ext cx="10988748" cy="5878003"/>
            <a:chOff x="374651" y="12"/>
            <a:chExt cx="10988748" cy="5878003"/>
          </a:xfrm>
        </p:grpSpPr>
        <p:pic>
          <p:nvPicPr>
            <p:cNvPr id="271" name="그림 27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651" y="384969"/>
              <a:ext cx="1228725" cy="285750"/>
            </a:xfrm>
            <a:prstGeom prst="rect">
              <a:avLst/>
            </a:prstGeom>
          </p:spPr>
        </p:pic>
        <p:grpSp>
          <p:nvGrpSpPr>
            <p:cNvPr id="272" name="그룹 271"/>
            <p:cNvGrpSpPr/>
            <p:nvPr/>
          </p:nvGrpSpPr>
          <p:grpSpPr>
            <a:xfrm>
              <a:off x="839416" y="12"/>
              <a:ext cx="10523983" cy="5878003"/>
              <a:chOff x="839416" y="12"/>
              <a:chExt cx="10523983" cy="5878003"/>
            </a:xfrm>
          </p:grpSpPr>
          <p:grpSp>
            <p:nvGrpSpPr>
              <p:cNvPr id="273" name="그룹 272"/>
              <p:cNvGrpSpPr/>
              <p:nvPr/>
            </p:nvGrpSpPr>
            <p:grpSpPr>
              <a:xfrm>
                <a:off x="4871922" y="12"/>
                <a:ext cx="6480662" cy="550852"/>
                <a:chOff x="2411818" y="11"/>
                <a:chExt cx="6480662" cy="550852"/>
              </a:xfrm>
            </p:grpSpPr>
            <p:pic>
              <p:nvPicPr>
                <p:cNvPr id="341" name="Picture 329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59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330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615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331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21934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332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0706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33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06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334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42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335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1783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336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055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337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91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338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339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340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2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341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076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342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343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344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2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45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061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46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097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47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48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11818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49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72178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50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31891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51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2976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52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748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53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1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54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46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55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825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56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95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57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231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58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67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59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3034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0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8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1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216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62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524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63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884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64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65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1402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66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761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67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2120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68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69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0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1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353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72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73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74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75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504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76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14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77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480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78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20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0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562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81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74" name="그룹 273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75" name="그림 85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86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87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88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89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90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91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92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93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94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95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96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97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98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99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100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101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102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103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104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105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106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107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108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09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10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11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112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113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114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115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116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117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118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119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120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121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122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123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316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317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18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19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320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21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30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2" name="직선 연결선 15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직선 연결선 15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6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560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560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560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560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560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560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560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24</a:t>
            </a:r>
          </a:p>
        </p:txBody>
      </p:sp>
      <p:sp>
        <p:nvSpPr>
          <p:cNvPr id="2561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561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561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5613" name="AutoShape 1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5614" name="AutoShape 1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5615" name="AutoShape 12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5616" name="AutoShape 12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5617" name="AutoShape 12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5618" name="AutoShape 12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5619" name="AutoShape 13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5620" name="AutoShape 1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5621" name="AutoShape 13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5622" name="AutoShape 1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5623" name="AutoShape 13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5624" name="AutoShape 14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5625" name="AutoShape 14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5626" name="AutoShape 19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5629" name="그림 80">
            <a:hlinkClick r:id="rId27" action="ppaction://hlinkpres?slideindex=1&amp;slidetitle="/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0" name="그룹 269"/>
          <p:cNvGrpSpPr/>
          <p:nvPr/>
        </p:nvGrpSpPr>
        <p:grpSpPr>
          <a:xfrm>
            <a:off x="374651" y="12"/>
            <a:ext cx="10988748" cy="5878003"/>
            <a:chOff x="374651" y="12"/>
            <a:chExt cx="10988748" cy="5878003"/>
          </a:xfrm>
        </p:grpSpPr>
        <p:pic>
          <p:nvPicPr>
            <p:cNvPr id="271" name="그림 27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651" y="384969"/>
              <a:ext cx="1228725" cy="285750"/>
            </a:xfrm>
            <a:prstGeom prst="rect">
              <a:avLst/>
            </a:prstGeom>
          </p:spPr>
        </p:pic>
        <p:grpSp>
          <p:nvGrpSpPr>
            <p:cNvPr id="272" name="그룹 271"/>
            <p:cNvGrpSpPr/>
            <p:nvPr/>
          </p:nvGrpSpPr>
          <p:grpSpPr>
            <a:xfrm>
              <a:off x="839416" y="12"/>
              <a:ext cx="10523983" cy="5878003"/>
              <a:chOff x="839416" y="12"/>
              <a:chExt cx="10523983" cy="5878003"/>
            </a:xfrm>
          </p:grpSpPr>
          <p:grpSp>
            <p:nvGrpSpPr>
              <p:cNvPr id="273" name="그룹 272"/>
              <p:cNvGrpSpPr/>
              <p:nvPr/>
            </p:nvGrpSpPr>
            <p:grpSpPr>
              <a:xfrm>
                <a:off x="4871922" y="12"/>
                <a:ext cx="6480662" cy="550852"/>
                <a:chOff x="2411818" y="11"/>
                <a:chExt cx="6480662" cy="550852"/>
              </a:xfrm>
            </p:grpSpPr>
            <p:pic>
              <p:nvPicPr>
                <p:cNvPr id="341" name="Picture 329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59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330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615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331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21934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332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0706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33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06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334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42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335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1783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336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055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337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91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338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339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340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2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341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076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342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343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344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2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45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061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46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097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47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48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11818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49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72178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50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31891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51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2976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52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748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53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1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54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46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55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825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56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95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57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231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58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67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59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3034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0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8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1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216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62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524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63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884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64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65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1402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66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761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67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2120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68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69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0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1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353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72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73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74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75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504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76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14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77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480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78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20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0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562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81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74" name="그룹 273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75" name="그림 85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86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87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88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89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90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91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92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93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94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95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96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97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98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99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100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101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102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103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104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105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106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107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108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09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10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11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112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113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114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115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116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117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118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119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120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121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122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123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316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317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18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19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320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21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30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2" name="직선 연결선 15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직선 연결선 15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6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662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662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662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663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663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663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663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663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663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25</a:t>
            </a:r>
          </a:p>
        </p:txBody>
      </p:sp>
      <p:sp>
        <p:nvSpPr>
          <p:cNvPr id="2663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6637" name="AutoShape 1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6638" name="AutoShape 1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6639" name="AutoShape 12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6640" name="AutoShape 12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6641" name="AutoShape 12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6642" name="AutoShape 12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6643" name="AutoShape 13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6644" name="AutoShape 1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6645" name="AutoShape 13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6646" name="AutoShape 1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6647" name="AutoShape 13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6648" name="AutoShape 14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6649" name="AutoShape 14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6650" name="AutoShape 19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6653" name="그림 80">
            <a:hlinkClick r:id="rId27" action="ppaction://hlinkpres?slideindex=1&amp;slidetitle="/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0" name="그룹 269"/>
          <p:cNvGrpSpPr/>
          <p:nvPr/>
        </p:nvGrpSpPr>
        <p:grpSpPr>
          <a:xfrm>
            <a:off x="374651" y="12"/>
            <a:ext cx="10988748" cy="5878003"/>
            <a:chOff x="374651" y="12"/>
            <a:chExt cx="10988748" cy="5878003"/>
          </a:xfrm>
        </p:grpSpPr>
        <p:pic>
          <p:nvPicPr>
            <p:cNvPr id="271" name="그림 27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651" y="384969"/>
              <a:ext cx="1228725" cy="285750"/>
            </a:xfrm>
            <a:prstGeom prst="rect">
              <a:avLst/>
            </a:prstGeom>
          </p:spPr>
        </p:pic>
        <p:grpSp>
          <p:nvGrpSpPr>
            <p:cNvPr id="272" name="그룹 271"/>
            <p:cNvGrpSpPr/>
            <p:nvPr/>
          </p:nvGrpSpPr>
          <p:grpSpPr>
            <a:xfrm>
              <a:off x="839416" y="12"/>
              <a:ext cx="10523983" cy="5878003"/>
              <a:chOff x="839416" y="12"/>
              <a:chExt cx="10523983" cy="5878003"/>
            </a:xfrm>
          </p:grpSpPr>
          <p:grpSp>
            <p:nvGrpSpPr>
              <p:cNvPr id="273" name="그룹 272"/>
              <p:cNvGrpSpPr/>
              <p:nvPr/>
            </p:nvGrpSpPr>
            <p:grpSpPr>
              <a:xfrm>
                <a:off x="4871922" y="12"/>
                <a:ext cx="6480662" cy="550852"/>
                <a:chOff x="2411818" y="11"/>
                <a:chExt cx="6480662" cy="550852"/>
              </a:xfrm>
            </p:grpSpPr>
            <p:pic>
              <p:nvPicPr>
                <p:cNvPr id="341" name="Picture 329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59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330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615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331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21934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332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0706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33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06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334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42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335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1783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336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055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337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91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338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339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340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2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341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076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342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343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344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2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45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061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46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097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47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48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11818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49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72178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50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31891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51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2976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52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748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53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1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54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46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55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825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56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95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57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231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58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67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59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3034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0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8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1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216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62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524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63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884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64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65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1402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66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761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67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2120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68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69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0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1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353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72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73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74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75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504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76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14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77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480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78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20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0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562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81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74" name="그룹 273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75" name="그림 85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86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87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88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89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90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91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92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93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94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95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96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97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98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99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100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101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102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103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104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105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106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107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108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09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10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11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112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113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114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115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116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117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118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119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120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121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122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123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316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317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18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19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320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21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30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2" name="직선 연결선 15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직선 연결선 15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6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기본 디자인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</TotalTime>
  <Words>625</Words>
  <Application>Microsoft Office PowerPoint</Application>
  <PresentationFormat>와이드스크린</PresentationFormat>
  <Paragraphs>625</Paragraphs>
  <Slides>25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25</vt:i4>
      </vt:variant>
    </vt:vector>
  </HeadingPairs>
  <TitlesOfParts>
    <vt:vector size="31" baseType="lpstr">
      <vt:lpstr>굴림</vt:lpstr>
      <vt:lpstr>맑은 고딕</vt:lpstr>
      <vt:lpstr>Arial</vt:lpstr>
      <vt:lpstr>Calibri</vt:lpstr>
      <vt:lpstr>Calibri Light</vt:lpstr>
      <vt:lpstr>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kim chw</dc:creator>
  <cp:lastModifiedBy>kim ch w</cp:lastModifiedBy>
  <cp:revision>9</cp:revision>
  <dcterms:modified xsi:type="dcterms:W3CDTF">2019-08-31T08:33:29Z</dcterms:modified>
</cp:coreProperties>
</file>