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1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  <p:sldId id="314" r:id="rId30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15" autoAdjust="0"/>
    <p:restoredTop sz="94660"/>
  </p:normalViewPr>
  <p:slideViewPr>
    <p:cSldViewPr>
      <p:cViewPr varScale="1">
        <p:scale>
          <a:sx n="44" d="100"/>
          <a:sy n="44" d="100"/>
        </p:scale>
        <p:origin x="60" y="61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BCBA0948-0825-4B49-92BF-3B02A5EFD6F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92E82-CC35-4402-8DE4-5CD397CE8B8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0120002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E18C8-BB1E-4D6E-9C8F-72967AAF852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243133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B2FF8-C8D7-4C32-99BF-09F59BD5618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584572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F9C50-792F-4A24-A530-21D819ED784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7119797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6BBFF2-A121-4575-9D31-E7790CDA342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8541216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4A12A-3E1B-43A8-A88C-208880A9DFC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0074848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C5A9B-C3C9-407F-9656-E515AF0B65B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209113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70455-34CA-4534-AAB4-0F0E80A5B63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427584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BA040-277A-48FC-AE44-FA73CAF6E43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13100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7B9D1-68FF-4FFC-A74E-DAE91104FA2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4174519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99B855-23B2-4DC6-AB98-D8B7512A9C4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2479463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9335615D-B5B3-4C68-912D-5449EF8CB07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01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02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03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04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05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06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07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08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09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10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11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13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14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15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16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17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18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19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20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21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22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23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24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25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26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27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28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hyperlink" Target="../11&#50676;&#50773;&#44592;&#49345;/&#50676;&#50773;&#44592;&#49345;.pptx" TargetMode="External"/><Relationship Id="rId21" Type="http://schemas.openxmlformats.org/officeDocument/2006/relationships/slide" Target="slide11.xml"/><Relationship Id="rId42" Type="http://schemas.openxmlformats.org/officeDocument/2006/relationships/image" Target="../media/image7.png"/><Relationship Id="rId63" Type="http://schemas.openxmlformats.org/officeDocument/2006/relationships/hyperlink" Target="&#51104;&#50616;15&#51109;.pptx" TargetMode="External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159" Type="http://schemas.openxmlformats.org/officeDocument/2006/relationships/hyperlink" Target="../33&#48120;&#44032;/&#48120;&#44032;.pptx" TargetMode="External"/><Relationship Id="rId170" Type="http://schemas.openxmlformats.org/officeDocument/2006/relationships/image" Target="../media/image71.png"/><Relationship Id="rId191" Type="http://schemas.openxmlformats.org/officeDocument/2006/relationships/hyperlink" Target="../../&#49888;&#50557;PPT/49%20&#50640;&#48288;&#49548;&#49436;/&#50640;&#48288;&#49548;&#49436;.pptx" TargetMode="External"/><Relationship Id="rId205" Type="http://schemas.openxmlformats.org/officeDocument/2006/relationships/hyperlink" Target="../../&#49888;&#50557;PPT/56%20&#46356;&#46020;&#49436;/&#46356;&#46020;&#49436;.pptx" TargetMode="External"/><Relationship Id="rId226" Type="http://schemas.openxmlformats.org/officeDocument/2006/relationships/image" Target="../media/image99.png"/><Relationship Id="rId107" Type="http://schemas.openxmlformats.org/officeDocument/2006/relationships/hyperlink" Target="../07&#49324;&#49324;&#44592;/&#49324;&#49324;&#44592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2.png"/><Relationship Id="rId53" Type="http://schemas.openxmlformats.org/officeDocument/2006/relationships/hyperlink" Target="&#51104;&#50616;10&#51109;.pptx" TargetMode="External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149" Type="http://schemas.openxmlformats.org/officeDocument/2006/relationships/hyperlink" Target="../28&#54840;&#49464;&#50500;/&#54840;&#49464;&#50500;.pptx" TargetMode="External"/><Relationship Id="rId5" Type="http://schemas.openxmlformats.org/officeDocument/2006/relationships/slide" Target="slide22.xml"/><Relationship Id="rId95" Type="http://schemas.openxmlformats.org/officeDocument/2006/relationships/hyperlink" Target="../02&#52636;&#50528;&#44413;&#44592;/&#52636;&#50528;&#44413;&#44592;.pptx" TargetMode="External"/><Relationship Id="rId160" Type="http://schemas.openxmlformats.org/officeDocument/2006/relationships/image" Target="../media/image66.png"/><Relationship Id="rId181" Type="http://schemas.openxmlformats.org/officeDocument/2006/relationships/hyperlink" Target="../../&#49888;&#50557;PPT/44%20&#49324;&#46020;&#54665;&#51204;/&#49324;&#46020;&#54665;&#51204;.pptx" TargetMode="External"/><Relationship Id="rId216" Type="http://schemas.openxmlformats.org/officeDocument/2006/relationships/image" Target="../media/image94.png"/><Relationship Id="rId22" Type="http://schemas.openxmlformats.org/officeDocument/2006/relationships/slide" Target="slide12.xml"/><Relationship Id="rId43" Type="http://schemas.openxmlformats.org/officeDocument/2006/relationships/hyperlink" Target="&#51104;&#50616;05&#51109;.pptx" TargetMode="Externa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139" Type="http://schemas.openxmlformats.org/officeDocument/2006/relationships/hyperlink" Target="../23&#51060;&#49324;&#50556;/&#51060;&#49324;&#50556;.pptx" TargetMode="External"/><Relationship Id="rId85" Type="http://schemas.openxmlformats.org/officeDocument/2006/relationships/hyperlink" Target="&#51104;&#50616;26&#51109;.pptx" TargetMode="External"/><Relationship Id="rId150" Type="http://schemas.openxmlformats.org/officeDocument/2006/relationships/image" Target="../media/image61.png"/><Relationship Id="rId171" Type="http://schemas.openxmlformats.org/officeDocument/2006/relationships/hyperlink" Target="../39&#47568;&#46972;&#44592;/&#47568;&#46972;&#44592;.pptx" TargetMode="External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227" Type="http://schemas.openxmlformats.org/officeDocument/2006/relationships/image" Target="../media/image100.png"/><Relationship Id="rId12" Type="http://schemas.openxmlformats.org/officeDocument/2006/relationships/slide" Target="slide6.xml"/><Relationship Id="rId33" Type="http://schemas.openxmlformats.org/officeDocument/2006/relationships/hyperlink" Target="&#51104;&#50616;27&#51109;.pptx" TargetMode="External"/><Relationship Id="rId108" Type="http://schemas.openxmlformats.org/officeDocument/2006/relationships/image" Target="../media/image40.png"/><Relationship Id="rId129" Type="http://schemas.openxmlformats.org/officeDocument/2006/relationships/hyperlink" Target="../18&#50853;&#44592;/&#50853;&#44592;.pptx" TargetMode="External"/><Relationship Id="rId54" Type="http://schemas.openxmlformats.org/officeDocument/2006/relationships/image" Target="../media/image13.png"/><Relationship Id="rId75" Type="http://schemas.openxmlformats.org/officeDocument/2006/relationships/hyperlink" Target="&#51104;&#50616;21&#51109;.pptx" TargetMode="External"/><Relationship Id="rId96" Type="http://schemas.openxmlformats.org/officeDocument/2006/relationships/image" Target="../media/image34.png"/><Relationship Id="rId140" Type="http://schemas.openxmlformats.org/officeDocument/2006/relationships/image" Target="../media/image56.png"/><Relationship Id="rId161" Type="http://schemas.openxmlformats.org/officeDocument/2006/relationships/hyperlink" Target="../34&#45208;&#54996;/&#45208;&#54996;.pptx" TargetMode="External"/><Relationship Id="rId182" Type="http://schemas.openxmlformats.org/officeDocument/2006/relationships/image" Target="../media/image77.png"/><Relationship Id="rId217" Type="http://schemas.openxmlformats.org/officeDocument/2006/relationships/hyperlink" Target="../../&#49888;&#50557;PPT/62%20&#50836;&#54620;&#51068;&#49436;/&#50836;&#54620;&#51068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3.xml"/><Relationship Id="rId119" Type="http://schemas.openxmlformats.org/officeDocument/2006/relationships/hyperlink" Target="../13&#50669;&#45824;&#49345;/&#50669;&#45824;&#49345;.pptx" TargetMode="External"/><Relationship Id="rId44" Type="http://schemas.openxmlformats.org/officeDocument/2006/relationships/image" Target="../media/image8.png"/><Relationship Id="rId65" Type="http://schemas.openxmlformats.org/officeDocument/2006/relationships/hyperlink" Target="&#51104;&#50616;16&#51109;.pptx" TargetMode="External"/><Relationship Id="rId86" Type="http://schemas.openxmlformats.org/officeDocument/2006/relationships/image" Target="../media/image29.png"/><Relationship Id="rId130" Type="http://schemas.openxmlformats.org/officeDocument/2006/relationships/image" Target="../media/image51.png"/><Relationship Id="rId151" Type="http://schemas.openxmlformats.org/officeDocument/2006/relationships/hyperlink" Target="../29&#50836;&#50648;/&#50836;&#50648;.pptx" TargetMode="External"/><Relationship Id="rId172" Type="http://schemas.openxmlformats.org/officeDocument/2006/relationships/image" Target="../media/image72.png"/><Relationship Id="rId193" Type="http://schemas.openxmlformats.org/officeDocument/2006/relationships/hyperlink" Target="../../&#49888;&#50557;PPT/50%20&#48716;&#47549;&#48372;&#49436;/&#48716;&#47549;&#48372;&#49436;.pptx" TargetMode="External"/><Relationship Id="rId207" Type="http://schemas.openxmlformats.org/officeDocument/2006/relationships/hyperlink" Target="../../&#49888;&#50557;PPT/57%20&#48716;&#47112;&#47788;&#49436;/&#48716;&#47112;&#47788;&#49436;1&#51109;.pptx" TargetMode="External"/><Relationship Id="rId228" Type="http://schemas.openxmlformats.org/officeDocument/2006/relationships/image" Target="../media/image129.png"/><Relationship Id="rId13" Type="http://schemas.openxmlformats.org/officeDocument/2006/relationships/slide" Target="slide26.xml"/><Relationship Id="rId109" Type="http://schemas.openxmlformats.org/officeDocument/2006/relationships/hyperlink" Target="../08&#47355;&#44592;/&#47355;&#44592;.pptx" TargetMode="External"/><Relationship Id="rId34" Type="http://schemas.openxmlformats.org/officeDocument/2006/relationships/image" Target="../media/image3.png"/><Relationship Id="rId55" Type="http://schemas.openxmlformats.org/officeDocument/2006/relationships/hyperlink" Target="&#51104;&#50616;11&#51109;.pptx" TargetMode="External"/><Relationship Id="rId76" Type="http://schemas.openxmlformats.org/officeDocument/2006/relationships/image" Target="../media/image24.png"/><Relationship Id="rId97" Type="http://schemas.openxmlformats.org/officeDocument/2006/relationships/hyperlink" Target="&#52285;&#49464;&#44592;.pptx" TargetMode="External"/><Relationship Id="rId120" Type="http://schemas.openxmlformats.org/officeDocument/2006/relationships/image" Target="../media/image46.png"/><Relationship Id="rId141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7.png"/><Relationship Id="rId183" Type="http://schemas.openxmlformats.org/officeDocument/2006/relationships/hyperlink" Target="../../&#49888;&#50557;PPT/45%20&#47196;&#47560;&#49436;/&#47196;&#47560;&#49436;.pptx" TargetMode="External"/><Relationship Id="rId218" Type="http://schemas.openxmlformats.org/officeDocument/2006/relationships/image" Target="../media/image95.png"/><Relationship Id="rId24" Type="http://schemas.openxmlformats.org/officeDocument/2006/relationships/slide" Target="slide14.xml"/><Relationship Id="rId45" Type="http://schemas.openxmlformats.org/officeDocument/2006/relationships/hyperlink" Target="&#51104;&#50616;06&#51109;.pptx" TargetMode="External"/><Relationship Id="rId66" Type="http://schemas.openxmlformats.org/officeDocument/2006/relationships/image" Target="../media/image19.png"/><Relationship Id="rId87" Type="http://schemas.openxmlformats.org/officeDocument/2006/relationships/hyperlink" Target="&#51104;&#50616;28&#51109;.pptx" TargetMode="External"/><Relationship Id="rId110" Type="http://schemas.openxmlformats.org/officeDocument/2006/relationships/image" Target="../media/image41.png"/><Relationship Id="rId131" Type="http://schemas.openxmlformats.org/officeDocument/2006/relationships/hyperlink" Target="../19&#49884;&#54200;/&#49884;&#54200;.pptx" TargetMode="External"/><Relationship Id="rId152" Type="http://schemas.openxmlformats.org/officeDocument/2006/relationships/image" Target="../media/image62.png"/><Relationship Id="rId173" Type="http://schemas.openxmlformats.org/officeDocument/2006/relationships/hyperlink" Target="../../&#49888;&#50557;PPT/40%20&#47560;&#53468;&#48373;&#51020;/&#47560;&#53468;&#48373;&#51020;.pptx" TargetMode="External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14" Type="http://schemas.openxmlformats.org/officeDocument/2006/relationships/slide" Target="slide7.xml"/><Relationship Id="rId35" Type="http://schemas.openxmlformats.org/officeDocument/2006/relationships/hyperlink" Target="&#51104;&#50616;01&#51109;.pptx" TargetMode="External"/><Relationship Id="rId56" Type="http://schemas.openxmlformats.org/officeDocument/2006/relationships/image" Target="../media/image14.png"/><Relationship Id="rId77" Type="http://schemas.openxmlformats.org/officeDocument/2006/relationships/hyperlink" Target="&#51104;&#50616;22&#51109;.pptx" TargetMode="External"/><Relationship Id="rId100" Type="http://schemas.openxmlformats.org/officeDocument/2006/relationships/image" Target="../media/image36.png"/><Relationship Id="rId8" Type="http://schemas.openxmlformats.org/officeDocument/2006/relationships/slide" Target="slide4.xml"/><Relationship Id="rId98" Type="http://schemas.openxmlformats.org/officeDocument/2006/relationships/image" Target="../media/image35.png"/><Relationship Id="rId121" Type="http://schemas.openxmlformats.org/officeDocument/2006/relationships/hyperlink" Target="../14&#50669;&#45824;&#54616;/&#50669;&#45824;&#54616;.pptx" TargetMode="External"/><Relationship Id="rId142" Type="http://schemas.openxmlformats.org/officeDocument/2006/relationships/image" Target="../media/image57.png"/><Relationship Id="rId163" Type="http://schemas.openxmlformats.org/officeDocument/2006/relationships/hyperlink" Target="../35&#54616;&#48149;&#44397;/&#54616;&#48149;&#44397;.pptx" TargetMode="External"/><Relationship Id="rId184" Type="http://schemas.openxmlformats.org/officeDocument/2006/relationships/image" Target="../media/image78.png"/><Relationship Id="rId219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5" Type="http://schemas.openxmlformats.org/officeDocument/2006/relationships/slide" Target="slide15.xml"/><Relationship Id="rId46" Type="http://schemas.openxmlformats.org/officeDocument/2006/relationships/image" Target="../media/image9.png"/><Relationship Id="rId67" Type="http://schemas.openxmlformats.org/officeDocument/2006/relationships/hyperlink" Target="&#51104;&#50616;17&#51109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../22&#50500;&#44032;/&#50500;&#44032;.pptx" TargetMode="External"/><Relationship Id="rId158" Type="http://schemas.openxmlformats.org/officeDocument/2006/relationships/image" Target="../media/image65.png"/><Relationship Id="rId20" Type="http://schemas.openxmlformats.org/officeDocument/2006/relationships/slide" Target="slide10.xml"/><Relationship Id="rId41" Type="http://schemas.openxmlformats.org/officeDocument/2006/relationships/hyperlink" Target="&#51104;&#50616;04&#51109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51104;&#50616;25&#51109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../09&#49324;&#47924;&#50648;&#49345;/&#49324;&#47924;&#50648;&#49345;.pptx" TargetMode="External"/><Relationship Id="rId132" Type="http://schemas.openxmlformats.org/officeDocument/2006/relationships/image" Target="../media/image52.png"/><Relationship Id="rId153" Type="http://schemas.openxmlformats.org/officeDocument/2006/relationships/hyperlink" Target="../30&#50500;&#47784;&#49828;/&#50500;&#47784;&#49828;.pptx" TargetMode="External"/><Relationship Id="rId174" Type="http://schemas.openxmlformats.org/officeDocument/2006/relationships/image" Target="../media/image73.png"/><Relationship Id="rId179" Type="http://schemas.openxmlformats.org/officeDocument/2006/relationships/hyperlink" Target="../../&#49888;&#50557;PPT/43%20&#50836;&#54620;&#48373;&#51020;/&#50836;&#54620;&#48373;&#51020;.pptx" TargetMode="External"/><Relationship Id="rId195" Type="http://schemas.openxmlformats.org/officeDocument/2006/relationships/hyperlink" Target="../../&#49888;&#50557;PPT/51%20&#44264;&#47196;&#49352;&#49436;/&#44264;&#47196;&#49352;&#49436;.pptx" TargetMode="External"/><Relationship Id="rId209" Type="http://schemas.openxmlformats.org/officeDocument/2006/relationships/hyperlink" Target="../../&#49888;&#50557;PPT/58%20&#55176;&#48652;&#47532;&#49436;/&#55176;&#48652;&#47532;&#49436;.pptx" TargetMode="External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0" Type="http://schemas.openxmlformats.org/officeDocument/2006/relationships/image" Target="../media/image96.png"/><Relationship Id="rId225" Type="http://schemas.openxmlformats.org/officeDocument/2006/relationships/hyperlink" Target="../../&#49888;&#50557;PPT/66%20&#50836;&#54620;&#44228;&#49884;&#47197;/&#50836;&#54620;&#44228;&#49884;&#47197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4.png"/><Relationship Id="rId57" Type="http://schemas.openxmlformats.org/officeDocument/2006/relationships/hyperlink" Target="&#51104;&#50616;12&#51109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../17&#50640;&#49828;&#45908;/&#50640;&#49828;&#45908;.pptx" TargetMode="External"/><Relationship Id="rId10" Type="http://schemas.openxmlformats.org/officeDocument/2006/relationships/slide" Target="slide5.xml"/><Relationship Id="rId31" Type="http://schemas.openxmlformats.org/officeDocument/2006/relationships/hyperlink" Target="../../&#44396;-&#49888;&#50557;%20&#49457;&#44221;&#47785;&#47197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51104;&#50616;20&#51109;.pptx" TargetMode="External"/><Relationship Id="rId78" Type="http://schemas.openxmlformats.org/officeDocument/2006/relationships/image" Target="../media/image25.png"/><Relationship Id="rId94" Type="http://schemas.openxmlformats.org/officeDocument/2006/relationships/image" Target="../media/image33.png"/><Relationship Id="rId99" Type="http://schemas.openxmlformats.org/officeDocument/2006/relationships/hyperlink" Target="../03&#47112;&#50948;&#44592;/&#47112;&#50948;&#44592;.pptx" TargetMode="External"/><Relationship Id="rId101" Type="http://schemas.openxmlformats.org/officeDocument/2006/relationships/hyperlink" Target="../04&#48124;&#49688;&#44592;/&#48124;&#49688;&#44592;.pptx" TargetMode="External"/><Relationship Id="rId122" Type="http://schemas.openxmlformats.org/officeDocument/2006/relationships/image" Target="../media/image47.png"/><Relationship Id="rId143" Type="http://schemas.openxmlformats.org/officeDocument/2006/relationships/hyperlink" Target="../25&#50696;&#47112;&#48120;&#50556;&#50528;&#44032;/&#50696;&#47112;&#48120;&#50556;&#50528;&#44032;.pptx" TargetMode="External"/><Relationship Id="rId148" Type="http://schemas.openxmlformats.org/officeDocument/2006/relationships/image" Target="../media/image60.png"/><Relationship Id="rId164" Type="http://schemas.openxmlformats.org/officeDocument/2006/relationships/image" Target="../media/image68.png"/><Relationship Id="rId169" Type="http://schemas.openxmlformats.org/officeDocument/2006/relationships/hyperlink" Target="../38&#49828;&#44032;&#47028;/&#49828;&#44032;&#47028;.pptx" TargetMode="External"/><Relationship Id="rId185" Type="http://schemas.openxmlformats.org/officeDocument/2006/relationships/hyperlink" Target="../../&#49888;&#50557;PPT/46%20&#44256;&#47536;&#46020;&#51204;&#49436;/&#44256;&#47536;&#46020;&#51204;&#49436;.pptx" TargetMode="External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image" Target="../media/image76.png"/><Relationship Id="rId210" Type="http://schemas.openxmlformats.org/officeDocument/2006/relationships/image" Target="../media/image91.png"/><Relationship Id="rId215" Type="http://schemas.openxmlformats.org/officeDocument/2006/relationships/hyperlink" Target="../../&#49888;&#50557;PPT/61%20&#48288;&#46300;&#47196;&#54980;&#49436;/&#48288;&#46300;&#47196;&#54980;&#49436;.pptx" TargetMode="External"/><Relationship Id="rId26" Type="http://schemas.openxmlformats.org/officeDocument/2006/relationships/slide" Target="slide16.xml"/><Relationship Id="rId47" Type="http://schemas.openxmlformats.org/officeDocument/2006/relationships/hyperlink" Target="&#51104;&#50616;07&#51109;.pptx" TargetMode="External"/><Relationship Id="rId68" Type="http://schemas.openxmlformats.org/officeDocument/2006/relationships/image" Target="../media/image20.png"/><Relationship Id="rId89" Type="http://schemas.openxmlformats.org/officeDocument/2006/relationships/hyperlink" Target="&#51104;&#50616;29&#51109;.pptx" TargetMode="External"/><Relationship Id="rId112" Type="http://schemas.openxmlformats.org/officeDocument/2006/relationships/image" Target="../media/image42.png"/><Relationship Id="rId133" Type="http://schemas.openxmlformats.org/officeDocument/2006/relationships/hyperlink" Target="../20&#51104;&#50616;/&#51104;&#50616;.pptx" TargetMode="External"/><Relationship Id="rId154" Type="http://schemas.openxmlformats.org/officeDocument/2006/relationships/image" Target="../media/image63.png"/><Relationship Id="rId175" Type="http://schemas.openxmlformats.org/officeDocument/2006/relationships/hyperlink" Target="../../&#49888;&#50557;PPT/41%20&#47560;&#44032;&#48373;&#51020;/&#47560;&#44032;&#48373;&#51020;.pptx" TargetMode="External"/><Relationship Id="rId196" Type="http://schemas.openxmlformats.org/officeDocument/2006/relationships/image" Target="../media/image84.png"/><Relationship Id="rId200" Type="http://schemas.openxmlformats.org/officeDocument/2006/relationships/image" Target="../media/image86.png"/><Relationship Id="rId16" Type="http://schemas.openxmlformats.org/officeDocument/2006/relationships/slide" Target="slide8.xml"/><Relationship Id="rId221" Type="http://schemas.openxmlformats.org/officeDocument/2006/relationships/hyperlink" Target="../../&#49888;&#50557;PPT/64%20&#50836;&#54620;&#49340;&#49436;/&#50836;&#54620;&#49340;&#49436;1&#51109;.pptx" TargetMode="External"/><Relationship Id="rId37" Type="http://schemas.openxmlformats.org/officeDocument/2006/relationships/hyperlink" Target="&#51104;&#50616;02&#51109;.pptx" TargetMode="External"/><Relationship Id="rId58" Type="http://schemas.openxmlformats.org/officeDocument/2006/relationships/image" Target="../media/image15.png"/><Relationship Id="rId79" Type="http://schemas.openxmlformats.org/officeDocument/2006/relationships/hyperlink" Target="&#51104;&#50616;23&#51109;.pptx" TargetMode="External"/><Relationship Id="rId102" Type="http://schemas.openxmlformats.org/officeDocument/2006/relationships/image" Target="../media/image37.png"/><Relationship Id="rId123" Type="http://schemas.openxmlformats.org/officeDocument/2006/relationships/hyperlink" Target="../15&#50640;&#49828;&#46972;/&#50640;&#49828;&#46972;.pptx" TargetMode="External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65" Type="http://schemas.openxmlformats.org/officeDocument/2006/relationships/hyperlink" Target="../36&#49828;&#48148;&#45264;/&#49828;&#48148;&#45264;.pptx" TargetMode="External"/><Relationship Id="rId186" Type="http://schemas.openxmlformats.org/officeDocument/2006/relationships/image" Target="../media/image79.png"/><Relationship Id="rId211" Type="http://schemas.openxmlformats.org/officeDocument/2006/relationships/hyperlink" Target="../../&#49888;&#50557;PPT/59%20&#50556;&#44256;&#48372;&#49436;/&#50556;&#44256;&#48372;&#49436;.pptx" TargetMode="External"/><Relationship Id="rId27" Type="http://schemas.openxmlformats.org/officeDocument/2006/relationships/slide" Target="slide17.xml"/><Relationship Id="rId48" Type="http://schemas.openxmlformats.org/officeDocument/2006/relationships/image" Target="../media/image10.png"/><Relationship Id="rId69" Type="http://schemas.openxmlformats.org/officeDocument/2006/relationships/hyperlink" Target="&#51104;&#50616;18&#51109;.pptx" TargetMode="External"/><Relationship Id="rId113" Type="http://schemas.openxmlformats.org/officeDocument/2006/relationships/hyperlink" Target="../10&#49324;&#47924;&#50648;&#54616;/&#49324;&#47924;&#50648;&#54616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55" Type="http://schemas.openxmlformats.org/officeDocument/2006/relationships/hyperlink" Target="../31&#50724;&#48148;&#45852;/&#50724;&#48148;&#45852;1&#51109;.pptx" TargetMode="External"/><Relationship Id="rId176" Type="http://schemas.openxmlformats.org/officeDocument/2006/relationships/image" Target="../media/image74.png"/><Relationship Id="rId19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01" Type="http://schemas.openxmlformats.org/officeDocument/2006/relationships/hyperlink" Target="../../&#49888;&#50557;PPT/54%20&#46356;&#47784;&#45936;&#51204;&#49436;/&#46356;&#47784;&#45936;&#51204;&#49436;.pptx" TargetMode="External"/><Relationship Id="rId222" Type="http://schemas.openxmlformats.org/officeDocument/2006/relationships/image" Target="../media/image97.png"/><Relationship Id="rId17" Type="http://schemas.openxmlformats.org/officeDocument/2006/relationships/slide" Target="slide28.xml"/><Relationship Id="rId38" Type="http://schemas.openxmlformats.org/officeDocument/2006/relationships/image" Target="../media/image5.png"/><Relationship Id="rId59" Type="http://schemas.openxmlformats.org/officeDocument/2006/relationships/hyperlink" Target="&#51104;&#50616;13&#51109;.pptx" TargetMode="External"/><Relationship Id="rId103" Type="http://schemas.openxmlformats.org/officeDocument/2006/relationships/hyperlink" Target="../05&#49888;&#47749;&#44592;/&#49888;&#47749;&#44592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91" Type="http://schemas.openxmlformats.org/officeDocument/2006/relationships/hyperlink" Target="&#51104;&#50616;30&#51109;.pptx" TargetMode="External"/><Relationship Id="rId145" Type="http://schemas.openxmlformats.org/officeDocument/2006/relationships/hyperlink" Target="../26&#50640;&#49828;&#44180;/&#50640;&#49828;&#44180;.pptx" TargetMode="External"/><Relationship Id="rId166" Type="http://schemas.openxmlformats.org/officeDocument/2006/relationships/image" Target="../media/image69.png"/><Relationship Id="rId187" Type="http://schemas.openxmlformats.org/officeDocument/2006/relationships/hyperlink" Target="../../&#49888;&#50557;PPT/47%20&#44256;&#47536;&#46020;&#54980;&#49436;/&#44256;&#47536;&#46020;&#54980;&#49436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2.png"/><Relationship Id="rId28" Type="http://schemas.openxmlformats.org/officeDocument/2006/relationships/slide" Target="slide18.xml"/><Relationship Id="rId49" Type="http://schemas.openxmlformats.org/officeDocument/2006/relationships/hyperlink" Target="&#51104;&#50616;08&#51109;.pptx" TargetMode="External"/><Relationship Id="rId114" Type="http://schemas.openxmlformats.org/officeDocument/2006/relationships/image" Target="../media/image43.png"/><Relationship Id="rId60" Type="http://schemas.openxmlformats.org/officeDocument/2006/relationships/image" Target="../media/image16.png"/><Relationship Id="rId81" Type="http://schemas.openxmlformats.org/officeDocument/2006/relationships/hyperlink" Target="&#51104;&#50616;24&#51109;.pptx" TargetMode="External"/><Relationship Id="rId135" Type="http://schemas.openxmlformats.org/officeDocument/2006/relationships/hyperlink" Target="../21&#51204;&#46020;&#49436;/&#51204;&#46020;&#49436;.pptx" TargetMode="External"/><Relationship Id="rId156" Type="http://schemas.openxmlformats.org/officeDocument/2006/relationships/image" Target="../media/image64.png"/><Relationship Id="rId177" Type="http://schemas.openxmlformats.org/officeDocument/2006/relationships/hyperlink" Target="../../&#49888;&#50557;PPT/42%20&#45572;&#44032;&#48373;&#51020;/&#45572;&#44032;&#48373;&#51020;.pptx" TargetMode="External"/><Relationship Id="rId198" Type="http://schemas.openxmlformats.org/officeDocument/2006/relationships/image" Target="../media/image85.png"/><Relationship Id="rId202" Type="http://schemas.openxmlformats.org/officeDocument/2006/relationships/image" Target="../media/image87.png"/><Relationship Id="rId223" Type="http://schemas.openxmlformats.org/officeDocument/2006/relationships/hyperlink" Target="../../&#49888;&#50557;PPT/65%20&#50976;&#45796;&#49436;/&#50976;&#45796;&#49436;1&#51109;.pptx" TargetMode="External"/><Relationship Id="rId18" Type="http://schemas.openxmlformats.org/officeDocument/2006/relationships/slide" Target="slide9.xml"/><Relationship Id="rId39" Type="http://schemas.openxmlformats.org/officeDocument/2006/relationships/hyperlink" Target="&#51104;&#50616;03&#51109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25" Type="http://schemas.openxmlformats.org/officeDocument/2006/relationships/hyperlink" Target="../16&#45712;&#54756;&#48120;&#50556;/&#45712;&#54756;&#48120;&#50556;.pptx" TargetMode="External"/><Relationship Id="rId146" Type="http://schemas.openxmlformats.org/officeDocument/2006/relationships/image" Target="../media/image59.png"/><Relationship Id="rId167" Type="http://schemas.openxmlformats.org/officeDocument/2006/relationships/hyperlink" Target="../37&#54617;&#44060;/&#54617;&#44060;.pptx" TargetMode="External"/><Relationship Id="rId188" Type="http://schemas.openxmlformats.org/officeDocument/2006/relationships/image" Target="../media/image80.png"/><Relationship Id="rId71" Type="http://schemas.openxmlformats.org/officeDocument/2006/relationships/hyperlink" Target="&#51104;&#50616;19&#51109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../../&#49888;&#50557;PPT/60%20&#48288;&#46300;&#47196;&#51204;&#49436;/&#48288;&#46300;&#47196;&#51204;&#49436;.pptx" TargetMode="External"/><Relationship Id="rId2" Type="http://schemas.openxmlformats.org/officeDocument/2006/relationships/slide" Target="slide1.xml"/><Relationship Id="rId29" Type="http://schemas.openxmlformats.org/officeDocument/2006/relationships/slide" Target="slide19.xml"/><Relationship Id="rId40" Type="http://schemas.openxmlformats.org/officeDocument/2006/relationships/image" Target="../media/image6.png"/><Relationship Id="rId115" Type="http://schemas.openxmlformats.org/officeDocument/2006/relationships/hyperlink" Target="../12&#50676;&#50773;&#44592;&#54616;/&#50676;&#50773;&#44592;&#54616;.pptx" TargetMode="External"/><Relationship Id="rId136" Type="http://schemas.openxmlformats.org/officeDocument/2006/relationships/image" Target="../media/image54.png"/><Relationship Id="rId157" Type="http://schemas.openxmlformats.org/officeDocument/2006/relationships/hyperlink" Target="../32&#50836;&#45208;/&#50836;&#45208;.pptx" TargetMode="External"/><Relationship Id="rId178" Type="http://schemas.openxmlformats.org/officeDocument/2006/relationships/image" Target="../media/image75.png"/><Relationship Id="rId61" Type="http://schemas.openxmlformats.org/officeDocument/2006/relationships/hyperlink" Target="&#51104;&#50616;14&#51109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03" Type="http://schemas.openxmlformats.org/officeDocument/2006/relationships/hyperlink" Target="../../&#49888;&#50557;PPT/55%20&#46356;&#47784;&#45936;&#54980;&#49436;/&#46356;&#47784;&#45936;&#54980;&#49436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30" Type="http://schemas.openxmlformats.org/officeDocument/2006/relationships/slide" Target="slide20.xml"/><Relationship Id="rId105" Type="http://schemas.openxmlformats.org/officeDocument/2006/relationships/hyperlink" Target="../06&#50668;&#54840;&#49688;&#50500;/&#50668;&#54840;&#49688;&#505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../27&#45796;&#45768;&#50648;/&#45796;&#45768;&#50648;.pptx" TargetMode="External"/><Relationship Id="rId168" Type="http://schemas.openxmlformats.org/officeDocument/2006/relationships/image" Target="../media/image70.png"/><Relationship Id="rId51" Type="http://schemas.openxmlformats.org/officeDocument/2006/relationships/hyperlink" Target="&#51104;&#50616;09&#51109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51104;&#50616;31&#51109;.pptx" TargetMode="External"/><Relationship Id="rId189" Type="http://schemas.openxmlformats.org/officeDocument/2006/relationships/hyperlink" Target="../../&#49888;&#50557;PPT/48%20&#44040;&#46972;&#46356;&#50500;&#49436;/&#44040;&#46972;&#46356;&#50500;&#49436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11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11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7" name="AutoShape 2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2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2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2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25" name="AutoShape 3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26" name="AutoShape 36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4129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51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514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4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2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3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4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5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46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47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48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49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5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5153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616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616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6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7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68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9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70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71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2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73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7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6177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718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718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90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91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2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3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4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95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196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197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198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7201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821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821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4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5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6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17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18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19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20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21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22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8225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923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923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8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9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40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41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2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3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44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45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46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9249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025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026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6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2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3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4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5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66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67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68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69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7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0273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128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128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6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7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88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9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90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91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2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93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9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1297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230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230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10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11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2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3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4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15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16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17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18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2321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333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333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4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5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6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37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38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39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40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41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42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3345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435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435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8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9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60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61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2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3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64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65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66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4369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537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538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8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2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3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4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5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86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87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88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89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9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5393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640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640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6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7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08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9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10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11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2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13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1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6417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742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742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30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31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2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3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4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35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36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37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38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7441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845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845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4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5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6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57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58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59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60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61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62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8465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947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947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8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79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80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81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2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3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84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85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86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9489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049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050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50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2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3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4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5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06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07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08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09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1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0513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152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152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6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7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28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29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30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31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2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33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3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1537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254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254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50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51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2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3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4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55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56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57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58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2561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357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357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4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5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6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77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78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79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80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81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82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3585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459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459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8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599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600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601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2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3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04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05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06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4609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561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562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2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2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3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4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5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26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27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28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29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3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5633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664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664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6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7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48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49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50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51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2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53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5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6657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766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766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70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71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2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3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4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75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76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77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78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7681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8690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1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8692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4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5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6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697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698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699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700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701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02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8705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9714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5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9716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8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19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20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21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2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3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24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25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26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9729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0738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9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0740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4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2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3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4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5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46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47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48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49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50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0753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17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17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17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17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17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17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17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17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17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17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17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17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17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17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1761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1762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1763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1764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176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1766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1767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1768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1769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1770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1771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1772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1773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1774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1777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27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27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27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27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27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27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27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27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27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27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27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27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27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27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2785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2786" name="AutoShape 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2787" name="AutoShape 2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2788" name="AutoShape 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278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2790" name="AutoShape 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2791" name="AutoShape 3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2792" name="AutoShape 3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2793" name="AutoShape 3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2794" name="AutoShape 3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2795" name="AutoShape 3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2796" name="AutoShape 3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2797" name="AutoShape 3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2798" name="AutoShape 3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2801" name="그림 63">
            <a:hlinkClick r:id="rId31" action="ppaction://hlinkpres?slideindex=1&amp;slidetitle=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그룹 231"/>
          <p:cNvGrpSpPr/>
          <p:nvPr/>
        </p:nvGrpSpPr>
        <p:grpSpPr>
          <a:xfrm>
            <a:off x="251617" y="44624"/>
            <a:ext cx="11441668" cy="5994098"/>
            <a:chOff x="251617" y="44624"/>
            <a:chExt cx="11441668" cy="5994098"/>
          </a:xfrm>
        </p:grpSpPr>
        <p:grpSp>
          <p:nvGrpSpPr>
            <p:cNvPr id="233" name="그룹 232"/>
            <p:cNvGrpSpPr/>
            <p:nvPr/>
          </p:nvGrpSpPr>
          <p:grpSpPr>
            <a:xfrm>
              <a:off x="695400" y="44624"/>
              <a:ext cx="10997885" cy="5994098"/>
              <a:chOff x="695400" y="44624"/>
              <a:chExt cx="10997885" cy="5994098"/>
            </a:xfrm>
          </p:grpSpPr>
          <p:grpSp>
            <p:nvGrpSpPr>
              <p:cNvPr id="235" name="그룹 234"/>
              <p:cNvGrpSpPr/>
              <p:nvPr/>
            </p:nvGrpSpPr>
            <p:grpSpPr>
              <a:xfrm>
                <a:off x="5983412" y="44624"/>
                <a:ext cx="5709873" cy="454025"/>
                <a:chOff x="2534015" y="71438"/>
                <a:chExt cx="5709873" cy="454025"/>
              </a:xfrm>
            </p:grpSpPr>
            <p:pic>
              <p:nvPicPr>
                <p:cNvPr id="303" name="Picture 23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484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23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4015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23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4355" y="71438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236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07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237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344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238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3786" y="71438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239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3412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240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87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241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321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242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355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243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389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244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4235" y="71438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245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298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246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3327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247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3666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Picture 248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4006" y="71438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Picture 249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758" y="71438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Picture 250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500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Picture 251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5341" y="333071"/>
                  <a:ext cx="311130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Picture 252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5680" y="333071"/>
                  <a:ext cx="309543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Picture 253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6020" y="333071"/>
                  <a:ext cx="309542" cy="192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Picture 254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5986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Picture 255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326" y="324251"/>
                  <a:ext cx="309542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Picture 256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507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Picture 257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541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Picture 258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75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Picture 259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609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Picture 260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5188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Picture 261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552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262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5867" y="324251"/>
                  <a:ext cx="311130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263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6206" y="324251"/>
                  <a:ext cx="309543" cy="1908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그룹 235"/>
              <p:cNvGrpSpPr/>
              <p:nvPr/>
            </p:nvGrpSpPr>
            <p:grpSpPr>
              <a:xfrm>
                <a:off x="695400" y="5605931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37" name="그림 23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5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25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5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25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254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255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256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257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258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259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260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261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262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263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264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265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266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267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268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269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270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271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272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273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274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275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4" name="그림 233"/>
            <p:cNvPicPr>
              <a:picLocks noChangeAspect="1"/>
            </p:cNvPicPr>
            <p:nvPr/>
          </p:nvPicPr>
          <p:blipFill>
            <a:blip r:embed="rId2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17" y="264506"/>
              <a:ext cx="962025" cy="390525"/>
            </a:xfrm>
            <a:prstGeom prst="rect">
              <a:avLst/>
            </a:prstGeom>
          </p:spPr>
        </p:pic>
      </p:grpSp>
      <p:cxnSp>
        <p:nvCxnSpPr>
          <p:cNvPr id="135" name="직선 연결선 13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841</Words>
  <Application>Microsoft Office PowerPoint</Application>
  <PresentationFormat>와이드스크린</PresentationFormat>
  <Paragraphs>841</Paragraphs>
  <Slides>29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35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8</cp:revision>
  <dcterms:modified xsi:type="dcterms:W3CDTF">2019-08-10T07:52:30Z</dcterms:modified>
</cp:coreProperties>
</file>