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2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  <p:sldId id="326" r:id="rId36"/>
    <p:sldId id="328" r:id="rId37"/>
    <p:sldId id="330" r:id="rId38"/>
    <p:sldId id="332" r:id="rId39"/>
    <p:sldId id="334" r:id="rId40"/>
    <p:sldId id="336" r:id="rId41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1" autoAdjust="0"/>
    <p:restoredTop sz="86364" autoAdjust="0"/>
  </p:normalViewPr>
  <p:slideViewPr>
    <p:cSldViewPr>
      <p:cViewPr varScale="1">
        <p:scale>
          <a:sx n="47" d="100"/>
          <a:sy n="47" d="100"/>
        </p:scale>
        <p:origin x="72" y="4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72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C7A63D6-AC9B-45D1-B64A-02552620CEA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2EA27-D161-4E2B-B52E-E3F6FF1A0A6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63149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198BA-1249-4A45-B070-175567C312E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1248331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74710-15D0-4E9A-90DC-6C4C56EC84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5036912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5B192-726B-4588-9A22-75B12B939E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30112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08A99-B878-4A32-83C8-143F5D7FCC7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7873568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A5974-417E-4731-B969-DE9BA3EC6BE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6023884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2718A-6D3D-4C71-AE87-342624DFFDB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101526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F1E59-7A60-41E0-8D77-06127C28552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65323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0ADB8-5909-40CD-8543-F673D6F5E69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365560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3E44B-7C5D-42AE-A9F7-1EAA8F83DD3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1754005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B6239-3B1E-4E1B-93F8-D7E92458393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5427297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886C3238-D216-4279-92C7-0B9923A651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8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1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11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12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13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14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15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16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17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18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1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20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21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22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23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24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25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26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27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28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29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30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31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32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33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34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35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36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37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38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39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40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41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42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43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44.png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45.png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46.png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47.png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48.png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.png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image" Target="../media/image12.png"/><Relationship Id="rId84" Type="http://schemas.openxmlformats.org/officeDocument/2006/relationships/hyperlink" Target="../21&#51204;&#46020;&#49436;/&#51204;&#46020;&#49436;.pptx" TargetMode="External"/><Relationship Id="rId138" Type="http://schemas.openxmlformats.org/officeDocument/2006/relationships/hyperlink" Target="../../&#49888;&#50557;PPT/48%20&#44040;&#46972;&#46356;&#50500;&#49436;/&#44040;&#46972;&#46356;&#50500;&#49436;.pptx" TargetMode="External"/><Relationship Id="rId159" Type="http://schemas.openxmlformats.org/officeDocument/2006/relationships/image" Target="../media/image60.png"/><Relationship Id="rId170" Type="http://schemas.openxmlformats.org/officeDocument/2006/relationships/hyperlink" Target="../../&#49888;&#50557;PPT/64%20&#50836;&#54620;&#49340;&#49436;/&#50836;&#54620;&#49340;&#49436;1&#51109;.pptx" TargetMode="External"/><Relationship Id="rId191" Type="http://schemas.openxmlformats.org/officeDocument/2006/relationships/image" Target="../media/image76.png"/><Relationship Id="rId205" Type="http://schemas.openxmlformats.org/officeDocument/2006/relationships/image" Target="../media/image83.png"/><Relationship Id="rId226" Type="http://schemas.openxmlformats.org/officeDocument/2006/relationships/hyperlink" Target="&#52636;&#50528;&#44413;&#44592;25&#51109;.pptx" TargetMode="External"/><Relationship Id="rId247" Type="http://schemas.openxmlformats.org/officeDocument/2006/relationships/image" Target="../media/image104.png"/><Relationship Id="rId107" Type="http://schemas.openxmlformats.org/officeDocument/2006/relationships/image" Target="../media/image34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7.png"/><Relationship Id="rId74" Type="http://schemas.openxmlformats.org/officeDocument/2006/relationships/hyperlink" Target="../16&#45712;&#54756;&#48120;&#50556;/&#45712;&#54756;&#48120;&#50556;.pptx" TargetMode="External"/><Relationship Id="rId128" Type="http://schemas.openxmlformats.org/officeDocument/2006/relationships/hyperlink" Target="../../&#49888;&#50557;PPT/43%20&#50836;&#54620;&#48373;&#51020;/&#50836;&#54620;&#48373;&#51020;.pptx" TargetMode="External"/><Relationship Id="rId149" Type="http://schemas.openxmlformats.org/officeDocument/2006/relationships/image" Target="../media/image55.png"/><Relationship Id="rId5" Type="http://schemas.openxmlformats.org/officeDocument/2006/relationships/slide" Target="slide22.xml"/><Relationship Id="rId95" Type="http://schemas.openxmlformats.org/officeDocument/2006/relationships/image" Target="../media/image28.png"/><Relationship Id="rId160" Type="http://schemas.openxmlformats.org/officeDocument/2006/relationships/hyperlink" Target="../../&#49888;&#50557;PPT/59%20&#50556;&#44256;&#48372;&#49436;/&#50556;&#44256;&#48372;&#49436;.pptx" TargetMode="External"/><Relationship Id="rId181" Type="http://schemas.openxmlformats.org/officeDocument/2006/relationships/image" Target="../media/image71.png"/><Relationship Id="rId216" Type="http://schemas.openxmlformats.org/officeDocument/2006/relationships/hyperlink" Target="&#52636;&#50528;&#44413;&#44592;20&#51109;.pptx" TargetMode="External"/><Relationship Id="rId237" Type="http://schemas.openxmlformats.org/officeDocument/2006/relationships/image" Target="../media/image9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hyperlink" Target="../12&#50676;&#50773;&#44592;&#54616;/&#50676;&#50773;&#44592;&#54616;.pptx" TargetMode="External"/><Relationship Id="rId118" Type="http://schemas.openxmlformats.org/officeDocument/2006/relationships/hyperlink" Target="../38&#49828;&#44032;&#47028;/&#49828;&#44032;&#47028;.pptx" TargetMode="External"/><Relationship Id="rId139" Type="http://schemas.openxmlformats.org/officeDocument/2006/relationships/image" Target="../media/image50.png"/><Relationship Id="rId85" Type="http://schemas.openxmlformats.org/officeDocument/2006/relationships/image" Target="../media/image23.png"/><Relationship Id="rId150" Type="http://schemas.openxmlformats.org/officeDocument/2006/relationships/hyperlink" Target="../../&#49888;&#50557;PPT/54%20&#46356;&#47784;&#45936;&#51204;&#49436;/&#46356;&#47784;&#45936;&#51204;&#49436;.pptx" TargetMode="External"/><Relationship Id="rId171" Type="http://schemas.openxmlformats.org/officeDocument/2006/relationships/image" Target="../media/image66.png"/><Relationship Id="rId192" Type="http://schemas.openxmlformats.org/officeDocument/2006/relationships/hyperlink" Target="&#52636;&#50528;&#44413;&#44592;08&#51109;.pptx" TargetMode="External"/><Relationship Id="rId206" Type="http://schemas.openxmlformats.org/officeDocument/2006/relationships/hyperlink" Target="&#52636;&#50528;&#44413;&#44592;15&#51109;.pptx" TargetMode="External"/><Relationship Id="rId227" Type="http://schemas.openxmlformats.org/officeDocument/2006/relationships/image" Target="../media/image94.png"/><Relationship Id="rId248" Type="http://schemas.openxmlformats.org/officeDocument/2006/relationships/hyperlink" Target="&#52636;&#50528;&#44413;&#44592;37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33&#48120;&#44032;/&#48120;&#44032;.pptx" TargetMode="External"/><Relationship Id="rId129" Type="http://schemas.openxmlformats.org/officeDocument/2006/relationships/image" Target="../media/image45.png"/><Relationship Id="rId54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18.png"/><Relationship Id="rId96" Type="http://schemas.openxmlformats.org/officeDocument/2006/relationships/hyperlink" Target="../27&#45796;&#45768;&#50648;/&#45796;&#45768;&#50648;.pptx" TargetMode="External"/><Relationship Id="rId140" Type="http://schemas.openxmlformats.org/officeDocument/2006/relationships/hyperlink" Target="../../&#49888;&#50557;PPT/49%20&#50640;&#48288;&#49548;&#49436;/&#50640;&#48288;&#49548;&#49436;.pptx" TargetMode="External"/><Relationship Id="rId161" Type="http://schemas.openxmlformats.org/officeDocument/2006/relationships/image" Target="../media/image61.png"/><Relationship Id="rId182" Type="http://schemas.openxmlformats.org/officeDocument/2006/relationships/hyperlink" Target="&#52636;&#50528;&#44413;&#44592;03&#51109;.pptx" TargetMode="External"/><Relationship Id="rId217" Type="http://schemas.openxmlformats.org/officeDocument/2006/relationships/image" Target="../media/image89.png"/><Relationship Id="rId6" Type="http://schemas.openxmlformats.org/officeDocument/2006/relationships/slide" Target="slide3.xml"/><Relationship Id="rId238" Type="http://schemas.openxmlformats.org/officeDocument/2006/relationships/hyperlink" Target="&#52636;&#50528;&#44413;&#44592;32&#51109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0.png"/><Relationship Id="rId44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13.png"/><Relationship Id="rId86" Type="http://schemas.openxmlformats.org/officeDocument/2006/relationships/hyperlink" Target="../22&#50500;&#44032;/&#50500;&#44032;.pptx" TargetMode="External"/><Relationship Id="rId130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image" Target="../media/image56.png"/><Relationship Id="rId172" Type="http://schemas.openxmlformats.org/officeDocument/2006/relationships/hyperlink" Target="../../&#49888;&#50557;PPT/65%20&#50976;&#45796;&#49436;/&#50976;&#45796;&#49436;1&#51109;.pptx" TargetMode="External"/><Relationship Id="rId193" Type="http://schemas.openxmlformats.org/officeDocument/2006/relationships/image" Target="../media/image77.png"/><Relationship Id="rId207" Type="http://schemas.openxmlformats.org/officeDocument/2006/relationships/image" Target="../media/image84.png"/><Relationship Id="rId228" Type="http://schemas.openxmlformats.org/officeDocument/2006/relationships/hyperlink" Target="&#52636;&#50528;&#44413;&#44592;26&#51109;.pptx" TargetMode="External"/><Relationship Id="rId249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image" Target="../media/image35.png"/><Relationship Id="rId34" Type="http://schemas.openxmlformats.org/officeDocument/2006/relationships/slide" Target="slide17.xml"/><Relationship Id="rId55" Type="http://schemas.openxmlformats.org/officeDocument/2006/relationships/image" Target="../media/image8.png"/><Relationship Id="rId76" Type="http://schemas.openxmlformats.org/officeDocument/2006/relationships/hyperlink" Target="../17&#50640;&#49828;&#45908;/&#50640;&#49828;&#45908;.pptx" TargetMode="External"/><Relationship Id="rId97" Type="http://schemas.openxmlformats.org/officeDocument/2006/relationships/image" Target="../media/image29.png"/><Relationship Id="rId120" Type="http://schemas.openxmlformats.org/officeDocument/2006/relationships/hyperlink" Target="../39&#47568;&#46972;&#44592;/&#47568;&#46972;&#44592;.pptx" TargetMode="External"/><Relationship Id="rId141" Type="http://schemas.openxmlformats.org/officeDocument/2006/relationships/image" Target="../media/image51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0%20&#48288;&#46300;&#47196;&#51204;&#49436;/&#48288;&#46300;&#47196;&#51204;&#49436;.pptx" TargetMode="External"/><Relationship Id="rId183" Type="http://schemas.openxmlformats.org/officeDocument/2006/relationships/image" Target="../media/image72.png"/><Relationship Id="rId218" Type="http://schemas.openxmlformats.org/officeDocument/2006/relationships/hyperlink" Target="&#52636;&#50528;&#44413;&#44592;21&#51109;.pptx" TargetMode="External"/><Relationship Id="rId239" Type="http://schemas.openxmlformats.org/officeDocument/2006/relationships/image" Target="../media/image100.png"/><Relationship Id="rId250" Type="http://schemas.openxmlformats.org/officeDocument/2006/relationships/hyperlink" Target="&#52636;&#50528;&#44413;&#44592;3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3.png"/><Relationship Id="rId66" Type="http://schemas.openxmlformats.org/officeDocument/2006/relationships/hyperlink" Target="../11&#50676;&#50773;&#44592;&#49345;/&#50676;&#50773;&#44592;&#49345;.pptx" TargetMode="External"/><Relationship Id="rId87" Type="http://schemas.openxmlformats.org/officeDocument/2006/relationships/image" Target="../media/image24.png"/><Relationship Id="rId110" Type="http://schemas.openxmlformats.org/officeDocument/2006/relationships/hyperlink" Target="../34&#45208;&#54996;/&#45208;&#54996;.pptx" TargetMode="External"/><Relationship Id="rId131" Type="http://schemas.openxmlformats.org/officeDocument/2006/relationships/image" Target="../media/image46.png"/><Relationship Id="rId152" Type="http://schemas.openxmlformats.org/officeDocument/2006/relationships/hyperlink" Target="../../&#49888;&#50557;PPT/55%20&#46356;&#47784;&#45936;&#54980;&#49436;/&#46356;&#47784;&#45936;&#54980;&#49436;.pptx" TargetMode="External"/><Relationship Id="rId173" Type="http://schemas.openxmlformats.org/officeDocument/2006/relationships/image" Target="../media/image67.png"/><Relationship Id="rId194" Type="http://schemas.openxmlformats.org/officeDocument/2006/relationships/hyperlink" Target="&#52636;&#50528;&#44413;&#44592;09&#51109;.pptx" TargetMode="External"/><Relationship Id="rId208" Type="http://schemas.openxmlformats.org/officeDocument/2006/relationships/hyperlink" Target="&#52636;&#50528;&#44413;&#44592;16&#51109;.pptx" TargetMode="External"/><Relationship Id="rId229" Type="http://schemas.openxmlformats.org/officeDocument/2006/relationships/image" Target="../media/image95.png"/><Relationship Id="rId240" Type="http://schemas.openxmlformats.org/officeDocument/2006/relationships/hyperlink" Target="&#52636;&#50528;&#44413;&#44592;33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../07&#49324;&#49324;&#44592;/&#49324;&#49324;&#44592;.pptx" TargetMode="External"/><Relationship Id="rId77" Type="http://schemas.openxmlformats.org/officeDocument/2006/relationships/image" Target="../media/image19.png"/><Relationship Id="rId100" Type="http://schemas.openxmlformats.org/officeDocument/2006/relationships/hyperlink" Target="../29&#50836;&#50648;/&#50836;&#50648;.pptx" TargetMode="External"/><Relationship Id="rId8" Type="http://schemas.openxmlformats.org/officeDocument/2006/relationships/slide" Target="slide4.xml"/><Relationship Id="rId98" Type="http://schemas.openxmlformats.org/officeDocument/2006/relationships/hyperlink" Target="../28&#54840;&#49464;&#50500;/&#54840;&#49464;&#50500;.pptx" TargetMode="External"/><Relationship Id="rId121" Type="http://schemas.openxmlformats.org/officeDocument/2006/relationships/image" Target="../media/image41.png"/><Relationship Id="rId142" Type="http://schemas.openxmlformats.org/officeDocument/2006/relationships/hyperlink" Target="../../&#49888;&#50557;PPT/50%20&#48716;&#47549;&#48372;&#49436;/&#48716;&#47549;&#48372;&#49436;.pptx" TargetMode="External"/><Relationship Id="rId163" Type="http://schemas.openxmlformats.org/officeDocument/2006/relationships/image" Target="../media/image62.png"/><Relationship Id="rId184" Type="http://schemas.openxmlformats.org/officeDocument/2006/relationships/hyperlink" Target="&#52636;&#50528;&#44413;&#44592;04&#51109;.pptx" TargetMode="External"/><Relationship Id="rId219" Type="http://schemas.openxmlformats.org/officeDocument/2006/relationships/image" Target="../media/image90.png"/><Relationship Id="rId230" Type="http://schemas.openxmlformats.org/officeDocument/2006/relationships/hyperlink" Target="&#52636;&#50528;&#44413;&#44592;28&#51109;.pptx" TargetMode="External"/><Relationship Id="rId251" Type="http://schemas.openxmlformats.org/officeDocument/2006/relationships/image" Target="../media/image106.png"/><Relationship Id="rId25" Type="http://schemas.openxmlformats.org/officeDocument/2006/relationships/slide" Target="slide32.xml"/><Relationship Id="rId46" Type="http://schemas.openxmlformats.org/officeDocument/2006/relationships/hyperlink" Target="&#52285;&#49464;&#44592;.pptx" TargetMode="External"/><Relationship Id="rId67" Type="http://schemas.openxmlformats.org/officeDocument/2006/relationships/image" Target="../media/image14.png"/><Relationship Id="rId88" Type="http://schemas.openxmlformats.org/officeDocument/2006/relationships/hyperlink" Target="../23&#51060;&#49324;&#50556;/&#51060;&#49324;&#50556;.pptx" TargetMode="External"/><Relationship Id="rId111" Type="http://schemas.openxmlformats.org/officeDocument/2006/relationships/image" Target="../media/image36.png"/><Relationship Id="rId132" Type="http://schemas.openxmlformats.org/officeDocument/2006/relationships/hyperlink" Target="../../&#49888;&#50557;PPT/45%20&#47196;&#47560;&#49436;/&#47196;&#47560;&#49436;.pptx" TargetMode="External"/><Relationship Id="rId153" Type="http://schemas.openxmlformats.org/officeDocument/2006/relationships/image" Target="../media/image57.png"/><Relationship Id="rId174" Type="http://schemas.openxmlformats.org/officeDocument/2006/relationships/hyperlink" Target="../../&#49888;&#50557;PPT/66%20&#50836;&#54620;&#44228;&#49884;&#47197;/&#50836;&#54620;&#44228;&#49884;&#47197;.pptx" TargetMode="External"/><Relationship Id="rId195" Type="http://schemas.openxmlformats.org/officeDocument/2006/relationships/image" Target="../media/image78.png"/><Relationship Id="rId209" Type="http://schemas.openxmlformats.org/officeDocument/2006/relationships/image" Target="../media/image85.png"/><Relationship Id="rId220" Type="http://schemas.openxmlformats.org/officeDocument/2006/relationships/hyperlink" Target="&#52636;&#50528;&#44413;&#44592;22&#51109;.pptx" TargetMode="External"/><Relationship Id="rId241" Type="http://schemas.openxmlformats.org/officeDocument/2006/relationships/image" Target="../media/image10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9.png"/><Relationship Id="rId78" Type="http://schemas.openxmlformats.org/officeDocument/2006/relationships/hyperlink" Target="../18&#50853;&#44592;/&#50853;&#44592;.pptx" TargetMode="External"/><Relationship Id="rId99" Type="http://schemas.openxmlformats.org/officeDocument/2006/relationships/image" Target="../media/image30.png"/><Relationship Id="rId101" Type="http://schemas.openxmlformats.org/officeDocument/2006/relationships/image" Target="../media/image31.png"/><Relationship Id="rId122" Type="http://schemas.openxmlformats.org/officeDocument/2006/relationships/hyperlink" Target="../../&#49888;&#50557;PPT/40%20&#47560;&#53468;&#48373;&#51020;/&#47560;&#53468;&#48373;&#51020;.pptx" TargetMode="External"/><Relationship Id="rId143" Type="http://schemas.openxmlformats.org/officeDocument/2006/relationships/image" Target="../media/image52.png"/><Relationship Id="rId164" Type="http://schemas.openxmlformats.org/officeDocument/2006/relationships/hyperlink" Target="../../&#49888;&#50557;PPT/61%20&#48288;&#46300;&#47196;&#54980;&#49436;/&#48288;&#46300;&#47196;&#54980;&#49436;.pptx" TargetMode="External"/><Relationship Id="rId185" Type="http://schemas.openxmlformats.org/officeDocument/2006/relationships/image" Target="../media/image73.png"/><Relationship Id="rId9" Type="http://schemas.openxmlformats.org/officeDocument/2006/relationships/slide" Target="slide24.xml"/><Relationship Id="rId210" Type="http://schemas.openxmlformats.org/officeDocument/2006/relationships/hyperlink" Target="&#52636;&#50528;&#44413;&#44592;17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6.png"/><Relationship Id="rId252" Type="http://schemas.openxmlformats.org/officeDocument/2006/relationships/hyperlink" Target="&#52636;&#50528;&#44413;&#44592;39&#51109;.pptx" TargetMode="External"/><Relationship Id="rId47" Type="http://schemas.openxmlformats.org/officeDocument/2006/relationships/image" Target="../media/image4.png"/><Relationship Id="rId68" Type="http://schemas.openxmlformats.org/officeDocument/2006/relationships/hyperlink" Target="../13&#50669;&#45824;&#49345;/&#50669;&#45824;&#49345;.pptx" TargetMode="External"/><Relationship Id="rId89" Type="http://schemas.openxmlformats.org/officeDocument/2006/relationships/image" Target="../media/image25.png"/><Relationship Id="rId112" Type="http://schemas.openxmlformats.org/officeDocument/2006/relationships/hyperlink" Target="../35&#54616;&#48149;&#44397;/&#54616;&#48149;&#44397;.pptx" TargetMode="External"/><Relationship Id="rId133" Type="http://schemas.openxmlformats.org/officeDocument/2006/relationships/image" Target="../media/image47.png"/><Relationship Id="rId154" Type="http://schemas.openxmlformats.org/officeDocument/2006/relationships/hyperlink" Target="../../&#49888;&#50557;PPT/56%20&#46356;&#46020;&#49436;/&#46356;&#46020;&#49436;.pptx" TargetMode="External"/><Relationship Id="rId175" Type="http://schemas.openxmlformats.org/officeDocument/2006/relationships/image" Target="../media/image68.png"/><Relationship Id="rId196" Type="http://schemas.openxmlformats.org/officeDocument/2006/relationships/hyperlink" Target="&#52636;&#50528;&#44413;&#44592;10&#51109;.pptx" TargetMode="External"/><Relationship Id="rId200" Type="http://schemas.openxmlformats.org/officeDocument/2006/relationships/hyperlink" Target="&#52636;&#50528;&#44413;&#44592;12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1.png"/><Relationship Id="rId242" Type="http://schemas.openxmlformats.org/officeDocument/2006/relationships/hyperlink" Target="&#52636;&#50528;&#44413;&#44592;34&#51109;.pptx" TargetMode="External"/><Relationship Id="rId37" Type="http://schemas.openxmlformats.org/officeDocument/2006/relationships/slide" Target="slide38.xml"/><Relationship Id="rId58" Type="http://schemas.openxmlformats.org/officeDocument/2006/relationships/hyperlink" Target="../08&#47355;&#44592;/&#47355;&#44592;.pptx" TargetMode="External"/><Relationship Id="rId79" Type="http://schemas.openxmlformats.org/officeDocument/2006/relationships/image" Target="../media/image20.png"/><Relationship Id="rId102" Type="http://schemas.openxmlformats.org/officeDocument/2006/relationships/hyperlink" Target="../30&#50500;&#47784;&#49828;/&#50500;&#47784;&#49828;.pptx" TargetMode="External"/><Relationship Id="rId123" Type="http://schemas.openxmlformats.org/officeDocument/2006/relationships/image" Target="../media/image42.png"/><Relationship Id="rId144" Type="http://schemas.openxmlformats.org/officeDocument/2006/relationships/hyperlink" Target="../../&#49888;&#50557;PPT/51%20&#44264;&#47196;&#49352;&#49436;/&#44264;&#47196;&#49352;&#49436;.pptx" TargetMode="External"/><Relationship Id="rId90" Type="http://schemas.openxmlformats.org/officeDocument/2006/relationships/hyperlink" Target="../24&#50696;&#47112;&#48120;&#50556;/&#50696;&#47112;&#48120;&#50556;.pptx" TargetMode="External"/><Relationship Id="rId165" Type="http://schemas.openxmlformats.org/officeDocument/2006/relationships/image" Target="../media/image63.png"/><Relationship Id="rId186" Type="http://schemas.openxmlformats.org/officeDocument/2006/relationships/hyperlink" Target="&#52636;&#50528;&#44413;&#44592;05&#51109;.pptx" TargetMode="External"/><Relationship Id="rId211" Type="http://schemas.openxmlformats.org/officeDocument/2006/relationships/image" Target="../media/image86.png"/><Relationship Id="rId232" Type="http://schemas.openxmlformats.org/officeDocument/2006/relationships/hyperlink" Target="&#52636;&#50528;&#44413;&#44592;29&#51109;.pptx" TargetMode="External"/><Relationship Id="rId253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hyperlink" Target="../03&#47112;&#50948;&#44592;/&#47112;&#50948;&#44592;.pptx" TargetMode="External"/><Relationship Id="rId69" Type="http://schemas.openxmlformats.org/officeDocument/2006/relationships/image" Target="../media/image15.png"/><Relationship Id="rId113" Type="http://schemas.openxmlformats.org/officeDocument/2006/relationships/image" Target="../media/image37.png"/><Relationship Id="rId134" Type="http://schemas.openxmlformats.org/officeDocument/2006/relationships/hyperlink" Target="../../&#49888;&#50557;PPT/46%20&#44256;&#47536;&#46020;&#51204;&#49436;/&#44256;&#47536;&#46020;&#51204;&#49436;.pptx" TargetMode="External"/><Relationship Id="rId80" Type="http://schemas.openxmlformats.org/officeDocument/2006/relationships/hyperlink" Target="../19&#49884;&#54200;/&#49884;&#54200;.pptx" TargetMode="External"/><Relationship Id="rId155" Type="http://schemas.openxmlformats.org/officeDocument/2006/relationships/image" Target="../media/image58.png"/><Relationship Id="rId176" Type="http://schemas.openxmlformats.org/officeDocument/2006/relationships/hyperlink" Target="&#52636;&#50528;&#44413;&#44592;27&#51109;.pptx" TargetMode="External"/><Relationship Id="rId197" Type="http://schemas.openxmlformats.org/officeDocument/2006/relationships/image" Target="../media/image79.png"/><Relationship Id="rId201" Type="http://schemas.openxmlformats.org/officeDocument/2006/relationships/image" Target="../media/image81.png"/><Relationship Id="rId222" Type="http://schemas.openxmlformats.org/officeDocument/2006/relationships/hyperlink" Target="&#52636;&#50528;&#44413;&#44592;23&#51109;.pptx" TargetMode="External"/><Relationship Id="rId243" Type="http://schemas.openxmlformats.org/officeDocument/2006/relationships/image" Target="../media/image10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10.png"/><Relationship Id="rId103" Type="http://schemas.openxmlformats.org/officeDocument/2006/relationships/image" Target="../media/image32.png"/><Relationship Id="rId124" Type="http://schemas.openxmlformats.org/officeDocument/2006/relationships/hyperlink" Target="../../&#49888;&#50557;PPT/41%20&#47560;&#44032;&#48373;&#51020;/&#47560;&#44032;&#48373;&#51020;.pptx" TargetMode="External"/><Relationship Id="rId70" Type="http://schemas.openxmlformats.org/officeDocument/2006/relationships/hyperlink" Target="../14&#50669;&#45824;&#54616;/&#50669;&#45824;&#54616;.pptx" TargetMode="External"/><Relationship Id="rId91" Type="http://schemas.openxmlformats.org/officeDocument/2006/relationships/image" Target="../media/image26.png"/><Relationship Id="rId145" Type="http://schemas.openxmlformats.org/officeDocument/2006/relationships/image" Target="../media/image53.png"/><Relationship Id="rId166" Type="http://schemas.openxmlformats.org/officeDocument/2006/relationships/hyperlink" Target="../../&#49888;&#50557;PPT/62%20&#50836;&#54620;&#51068;&#49436;/&#50836;&#54620;&#51068;&#49436;.pptx" TargetMode="External"/><Relationship Id="rId18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18&#51109;.pptx" TargetMode="External"/><Relationship Id="rId233" Type="http://schemas.openxmlformats.org/officeDocument/2006/relationships/image" Target="../media/image97.png"/><Relationship Id="rId254" Type="http://schemas.openxmlformats.org/officeDocument/2006/relationships/hyperlink" Target="&#52636;&#50528;&#44413;&#44592;40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5.png"/><Relationship Id="rId114" Type="http://schemas.openxmlformats.org/officeDocument/2006/relationships/hyperlink" Target="../36&#49828;&#48148;&#45264;/&#49828;&#48148;&#45264;.pptx" TargetMode="External"/><Relationship Id="rId60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image" Target="../media/image21.png"/><Relationship Id="rId135" Type="http://schemas.openxmlformats.org/officeDocument/2006/relationships/image" Target="../media/image48.png"/><Relationship Id="rId156" Type="http://schemas.openxmlformats.org/officeDocument/2006/relationships/hyperlink" Target="../../&#49888;&#50557;PPT/57%20&#48716;&#47112;&#47788;&#49436;/&#48716;&#47112;&#47788;&#49436;1&#51109;.pptx" TargetMode="External"/><Relationship Id="rId177" Type="http://schemas.openxmlformats.org/officeDocument/2006/relationships/image" Target="../media/image69.png"/><Relationship Id="rId198" Type="http://schemas.openxmlformats.org/officeDocument/2006/relationships/hyperlink" Target="&#52636;&#50528;&#44413;&#44592;11&#51109;.pptx" TargetMode="External"/><Relationship Id="rId202" Type="http://schemas.openxmlformats.org/officeDocument/2006/relationships/hyperlink" Target="&#52636;&#50528;&#44413;&#44592;13&#51109;.pptx" TargetMode="External"/><Relationship Id="rId223" Type="http://schemas.openxmlformats.org/officeDocument/2006/relationships/image" Target="../media/image92.png"/><Relationship Id="rId244" Type="http://schemas.openxmlformats.org/officeDocument/2006/relationships/hyperlink" Target="&#52636;&#50528;&#44413;&#44592;35&#51109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../04&#48124;&#49688;&#44592;/&#48124;&#49688;&#44592;.pptx" TargetMode="External"/><Relationship Id="rId104" Type="http://schemas.openxmlformats.org/officeDocument/2006/relationships/hyperlink" Target="../31&#50724;&#48148;&#45852;/&#50724;&#48148;&#45852;1&#51109;.pptx" TargetMode="External"/><Relationship Id="rId125" Type="http://schemas.openxmlformats.org/officeDocument/2006/relationships/image" Target="../media/image43.png"/><Relationship Id="rId14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7" Type="http://schemas.openxmlformats.org/officeDocument/2006/relationships/image" Target="../media/image64.png"/><Relationship Id="rId188" Type="http://schemas.openxmlformats.org/officeDocument/2006/relationships/hyperlink" Target="&#52636;&#50528;&#44413;&#44592;06&#51109;.pptx" TargetMode="External"/><Relationship Id="rId71" Type="http://schemas.openxmlformats.org/officeDocument/2006/relationships/image" Target="../media/image16.png"/><Relationship Id="rId92" Type="http://schemas.openxmlformats.org/officeDocument/2006/relationships/hyperlink" Target="../25&#50696;&#47112;&#48120;&#50556;&#50528;&#44032;/&#50696;&#47112;&#48120;&#50556;&#50528;&#44032;.pptx" TargetMode="External"/><Relationship Id="rId213" Type="http://schemas.openxmlformats.org/officeDocument/2006/relationships/image" Target="../media/image87.png"/><Relationship Id="rId234" Type="http://schemas.openxmlformats.org/officeDocument/2006/relationships/hyperlink" Target="&#52636;&#50528;&#44413;&#44592;30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08.png"/><Relationship Id="rId40" Type="http://schemas.openxmlformats.org/officeDocument/2006/relationships/slide" Target="slide20.xml"/><Relationship Id="rId115" Type="http://schemas.openxmlformats.org/officeDocument/2006/relationships/image" Target="../media/image38.png"/><Relationship Id="rId136" Type="http://schemas.openxmlformats.org/officeDocument/2006/relationships/hyperlink" Target="../../&#49888;&#50557;PPT/47%20&#44256;&#47536;&#46020;&#54980;&#49436;/&#44256;&#47536;&#46020;&#54980;&#49436;.pptx" TargetMode="External"/><Relationship Id="rId157" Type="http://schemas.openxmlformats.org/officeDocument/2006/relationships/image" Target="../media/image59.png"/><Relationship Id="rId178" Type="http://schemas.openxmlformats.org/officeDocument/2006/relationships/hyperlink" Target="&#52636;&#50528;&#44413;&#44592;01&#51109;.pptx" TargetMode="External"/><Relationship Id="rId61" Type="http://schemas.openxmlformats.org/officeDocument/2006/relationships/image" Target="../media/image11.png"/><Relationship Id="rId82" Type="http://schemas.openxmlformats.org/officeDocument/2006/relationships/hyperlink" Target="../20&#51104;&#50616;/&#51104;&#50616;.pptx" TargetMode="External"/><Relationship Id="rId199" Type="http://schemas.openxmlformats.org/officeDocument/2006/relationships/image" Target="../media/image80.png"/><Relationship Id="rId203" Type="http://schemas.openxmlformats.org/officeDocument/2006/relationships/image" Target="../media/image82.png"/><Relationship Id="rId19" Type="http://schemas.openxmlformats.org/officeDocument/2006/relationships/slide" Target="slide29.xml"/><Relationship Id="rId224" Type="http://schemas.openxmlformats.org/officeDocument/2006/relationships/hyperlink" Target="&#52636;&#50528;&#44413;&#44592;24&#51109;.pptx" TargetMode="External"/><Relationship Id="rId245" Type="http://schemas.openxmlformats.org/officeDocument/2006/relationships/image" Target="../media/image103.png"/><Relationship Id="rId30" Type="http://schemas.openxmlformats.org/officeDocument/2006/relationships/slide" Target="slide15.xml"/><Relationship Id="rId105" Type="http://schemas.openxmlformats.org/officeDocument/2006/relationships/image" Target="../media/image33.png"/><Relationship Id="rId126" Type="http://schemas.openxmlformats.org/officeDocument/2006/relationships/hyperlink" Target="../../&#49888;&#50557;PPT/42%20&#45572;&#44032;&#48373;&#51020;/&#45572;&#44032;&#48373;&#51020;.pptx" TargetMode="External"/><Relationship Id="rId147" Type="http://schemas.openxmlformats.org/officeDocument/2006/relationships/image" Target="../media/image54.png"/><Relationship Id="rId168" Type="http://schemas.openxmlformats.org/officeDocument/2006/relationships/hyperlink" Target="../../&#49888;&#50557;PPT/63%20&#50836;&#54620;&#51060;&#49436;/&#50836;&#54620;&#51060;&#49436;1&#51109;.pptx" TargetMode="External"/><Relationship Id="rId51" Type="http://schemas.openxmlformats.org/officeDocument/2006/relationships/image" Target="../media/image6.png"/><Relationship Id="rId72" Type="http://schemas.openxmlformats.org/officeDocument/2006/relationships/hyperlink" Target="../15&#50640;&#49828;&#46972;/&#50640;&#49828;&#46972;.pptx" TargetMode="External"/><Relationship Id="rId93" Type="http://schemas.openxmlformats.org/officeDocument/2006/relationships/image" Target="../media/image27.png"/><Relationship Id="rId189" Type="http://schemas.openxmlformats.org/officeDocument/2006/relationships/image" Target="../media/image75.png"/><Relationship Id="rId3" Type="http://schemas.openxmlformats.org/officeDocument/2006/relationships/slide" Target="slide21.xml"/><Relationship Id="rId214" Type="http://schemas.openxmlformats.org/officeDocument/2006/relationships/hyperlink" Target="&#52636;&#50528;&#44413;&#44592;19&#51109;.pptx" TargetMode="External"/><Relationship Id="rId235" Type="http://schemas.openxmlformats.org/officeDocument/2006/relationships/image" Target="../media/image98.png"/><Relationship Id="rId256" Type="http://schemas.openxmlformats.org/officeDocument/2006/relationships/image" Target="../media/image109.png"/><Relationship Id="rId116" Type="http://schemas.openxmlformats.org/officeDocument/2006/relationships/hyperlink" Target="../37&#54617;&#44060;/&#54617;&#44060;.pptx" TargetMode="External"/><Relationship Id="rId137" Type="http://schemas.openxmlformats.org/officeDocument/2006/relationships/image" Target="../media/image49.png"/><Relationship Id="rId158" Type="http://schemas.openxmlformats.org/officeDocument/2006/relationships/hyperlink" Target="../../&#49888;&#50557;PPT/58%20&#55176;&#48652;&#47532;&#49436;/&#55176;&#48652;&#47532;&#49436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../10&#49324;&#47924;&#50648;&#54616;/&#49324;&#47924;&#50648;&#54616;.pptx" TargetMode="External"/><Relationship Id="rId83" Type="http://schemas.openxmlformats.org/officeDocument/2006/relationships/image" Target="../media/image22.png"/><Relationship Id="rId179" Type="http://schemas.openxmlformats.org/officeDocument/2006/relationships/image" Target="../media/image70.png"/><Relationship Id="rId190" Type="http://schemas.openxmlformats.org/officeDocument/2006/relationships/hyperlink" Target="&#52636;&#50528;&#44413;&#44592;07&#51109;.pptx" TargetMode="External"/><Relationship Id="rId204" Type="http://schemas.openxmlformats.org/officeDocument/2006/relationships/hyperlink" Target="&#52636;&#50528;&#44413;&#44592;14&#51109;.pptx" TargetMode="External"/><Relationship Id="rId225" Type="http://schemas.openxmlformats.org/officeDocument/2006/relationships/image" Target="../media/image93.png"/><Relationship Id="rId246" Type="http://schemas.openxmlformats.org/officeDocument/2006/relationships/hyperlink" Target="&#52636;&#50528;&#44413;&#44592;36&#51109;.pptx" TargetMode="External"/><Relationship Id="rId106" Type="http://schemas.openxmlformats.org/officeDocument/2006/relationships/hyperlink" Target="../32&#50836;&#45208;/&#50836;&#45208;.pptx" TargetMode="External"/><Relationship Id="rId127" Type="http://schemas.openxmlformats.org/officeDocument/2006/relationships/image" Target="../media/image44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5&#49888;&#47749;&#44592;/&#49888;&#47749;&#44592;.pptx" TargetMode="External"/><Relationship Id="rId73" Type="http://schemas.openxmlformats.org/officeDocument/2006/relationships/image" Target="../media/image17.png"/><Relationship Id="rId94" Type="http://schemas.openxmlformats.org/officeDocument/2006/relationships/hyperlink" Target="../26&#50640;&#49828;&#44180;/&#50640;&#49828;&#44180;.pptx" TargetMode="External"/><Relationship Id="rId14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9" Type="http://schemas.openxmlformats.org/officeDocument/2006/relationships/image" Target="../media/image65.png"/><Relationship Id="rId4" Type="http://schemas.openxmlformats.org/officeDocument/2006/relationships/slide" Target="slide2.xml"/><Relationship Id="rId180" Type="http://schemas.openxmlformats.org/officeDocument/2006/relationships/hyperlink" Target="&#52636;&#50528;&#44413;&#44592;02&#51109;.pptx" TargetMode="External"/><Relationship Id="rId215" Type="http://schemas.openxmlformats.org/officeDocument/2006/relationships/image" Target="../media/image88.png"/><Relationship Id="rId236" Type="http://schemas.openxmlformats.org/officeDocument/2006/relationships/hyperlink" Target="&#52636;&#50528;&#44413;&#44592;31&#51109;.pptx" TargetMode="External"/><Relationship Id="rId257" Type="http://schemas.openxmlformats.org/officeDocument/2006/relationships/image" Target="../media/image1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7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17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17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18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8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8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8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8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8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8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8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8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19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19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19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19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19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19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19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0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20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20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20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20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20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20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128" name="AutoShape 20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9" name="AutoShape 20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130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31" name="AutoShape 21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132" name="AutoShape 21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3" name="AutoShape 212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134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5" name="AutoShape 214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136" name="AutoShape 215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137" name="AutoShape 216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414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6" name="그룹 155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3" name="그룹 262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6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4" name="그룹 263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6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5" name="그림 264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515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515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515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7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5158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9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5160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5161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516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617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617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618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81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6182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83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6184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6185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618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720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720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720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5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7206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7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7208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7209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721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822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822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822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9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8230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31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8232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8233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823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924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925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5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925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3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9254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5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9256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9257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926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027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027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027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7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0278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9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0280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0281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1028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129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129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130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301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1302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303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1304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1305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1130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232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232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232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5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2326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7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2328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2329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1233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334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334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334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9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3350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51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3352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3353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1335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436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437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7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437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3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4374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5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4376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4377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1438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539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539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539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7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5398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9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5400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5401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1540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641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641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642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21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6422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23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6424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6425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1642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744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744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744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5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7446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7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7448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7449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1745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846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846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846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9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8470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71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8472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8473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1847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948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949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9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949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3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19494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5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19496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19497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1950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5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25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25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25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25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26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26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26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26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26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26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26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26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6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6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7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7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7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7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7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7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7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27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27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28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28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28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28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28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0512" name="AutoShape 28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3" name="AutoShape 28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0514" name="AutoShape 28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5" name="AutoShape 28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0516" name="AutoShape 28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7" name="AutoShape 29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0518" name="AutoShape 29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9" name="AutoShape 29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0520" name="AutoShape 29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0521" name="AutoShape 2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2052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153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153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154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41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1542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43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1544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1545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2154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256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256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256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5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2566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7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2568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2569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2257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358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358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358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9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3590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91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3592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3593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2359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460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461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1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461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3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4614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5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4616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4617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2462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563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563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563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7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5638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9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5640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5641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2564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665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665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666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61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6662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63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6664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6665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2666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768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768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768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5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7686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7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7688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7689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2769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870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870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870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9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8710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11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8712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8713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2871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972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973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3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973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3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29734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5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29736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29737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2974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075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075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075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7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0758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9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0760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0761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3076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177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177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178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81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1782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83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1784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1785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3178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280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280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280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5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2806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7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2808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2809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3281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382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382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382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9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3830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31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3832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3833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3383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484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485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5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485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3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4854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5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4856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4857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3486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587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587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587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7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5878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9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5880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5881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3588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689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689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690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901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6902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903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6904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6905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3690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792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792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792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5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7926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7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7928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7929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3793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891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891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891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891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891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892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892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892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892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892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892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892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892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892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892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893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893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893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893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893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893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893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893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893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893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894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894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894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894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894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894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894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894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894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8949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8950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8951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8952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8953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3895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993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994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994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994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994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994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994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994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994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994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994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995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995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995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995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995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995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995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995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995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995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996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996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996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996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996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996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996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996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996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996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997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997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997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9973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39974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9975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39976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39977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3998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6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096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096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096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096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096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096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097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097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097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097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097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097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097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097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097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097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098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098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098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098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098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098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098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098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098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098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099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099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099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099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099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099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099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0997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0998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0999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1000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1001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4100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198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98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98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99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99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99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99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99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99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99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99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99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99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200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200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200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200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200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200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200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200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200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200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201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201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201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201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201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201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201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201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201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201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202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2021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2022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2023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2024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2025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4202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301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301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301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301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301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301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301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301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301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302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302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302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302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302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302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302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302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302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302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303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303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303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303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303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303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303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303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303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303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304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304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304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304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304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3045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3046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3047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3048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3049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4305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403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403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403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403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403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404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404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404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404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404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404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404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404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404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404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405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405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405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405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405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405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405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405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405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405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406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406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406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406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406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406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406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406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406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4069" name="AutoShape 21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38</a:t>
            </a:r>
          </a:p>
        </p:txBody>
      </p:sp>
      <p:sp>
        <p:nvSpPr>
          <p:cNvPr id="44070" name="AutoShape 21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4071" name="AutoShape 21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39</a:t>
            </a:r>
          </a:p>
        </p:txBody>
      </p:sp>
      <p:sp>
        <p:nvSpPr>
          <p:cNvPr id="44072" name="AutoShape 21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sp>
        <p:nvSpPr>
          <p:cNvPr id="44073" name="AutoShape 21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40</a:t>
            </a:r>
          </a:p>
        </p:txBody>
      </p:sp>
      <p:pic>
        <p:nvPicPr>
          <p:cNvPr id="4407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3" name="그룹 262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64" name="그룹 26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7" name="그림 85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6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87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88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89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0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1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2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3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4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5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6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97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98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99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0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1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2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3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4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5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6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07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08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0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1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1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1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12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12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12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그림 36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그림 37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그림 37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5" name="그룹 26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7" name="Picture 88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89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0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1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2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3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4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5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6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97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98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99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0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1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2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3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4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5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6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07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08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09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0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1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2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3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4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5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6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17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18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19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0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1" descr="0">
                <a:hlinkClick r:id="rId2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2" descr="0">
                <a:hlinkClick r:id="rId2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3" descr="0">
                <a:hlinkClick r:id="rId2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24" descr="0">
                <a:hlinkClick r:id="rId2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Picture 125" descr="0">
                <a:hlinkClick r:id="rId2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Picture 126" descr="0">
                <a:hlinkClick r:id="rId2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136" descr="0">
                <a:hlinkClick r:id="rId2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2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54" name="직선 연결선 15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1600</Words>
  <Application>Microsoft Office PowerPoint</Application>
  <PresentationFormat>와이드스크린</PresentationFormat>
  <Paragraphs>1600</Paragraphs>
  <Slides>40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6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14</cp:revision>
  <dcterms:modified xsi:type="dcterms:W3CDTF">2019-05-17T23:35:10Z</dcterms:modified>
</cp:coreProperties>
</file>