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13" autoAdjust="0"/>
    <p:restoredTop sz="94660"/>
  </p:normalViewPr>
  <p:slideViewPr>
    <p:cSldViewPr>
      <p:cViewPr varScale="1">
        <p:scale>
          <a:sx n="41" d="100"/>
          <a:sy n="41" d="100"/>
        </p:scale>
        <p:origin x="54" y="6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34F7F4D3-6C25-4E69-BFC1-186ADA0B5B8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9C519-9040-4E9A-9B66-C9CEC3BABA7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749669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14F36-D600-4CE7-AD52-7413E5555BC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6482356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14FDD-34A8-48B5-926F-DB4636FE141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4659374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379C2-F06E-4FD0-AF0D-E3B2A7A9CC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5060586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25A70-CCA1-4F21-95C1-22420BD0830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6188303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95E42-DCEE-431C-8AF0-E3F00F98AA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5363797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3227A-F33D-48A0-A2F5-ECF571F51B8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7228092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67E4-5C36-44B8-BD60-DD43A2737A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6594941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494C5-B9CE-431E-B84B-7724F4556CF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5342262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A9FCD-9EA5-4239-B967-B58951A55E3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6678902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A905E-D797-496C-B788-B93B805093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2044523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07938E51-9600-4D0C-91DC-082A52DEFB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97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98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99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00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01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02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03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04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05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06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07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08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09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10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11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13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14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15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16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17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18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19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20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21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22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17&#50640;&#49828;&#45908;/&#50640;&#49828;&#45908;.pptx" TargetMode="External"/><Relationship Id="rId21" Type="http://schemas.openxmlformats.org/officeDocument/2006/relationships/slide" Target="slide13.xml"/><Relationship Id="rId42" Type="http://schemas.openxmlformats.org/officeDocument/2006/relationships/image" Target="../media/image8.png"/><Relationship Id="rId63" Type="http://schemas.openxmlformats.org/officeDocument/2006/relationships/hyperlink" Target="&#47112;&#50948;&#44592;16&#51109;.pptx" TargetMode="External"/><Relationship Id="rId84" Type="http://schemas.openxmlformats.org/officeDocument/2006/relationships/image" Target="../media/image29.png"/><Relationship Id="rId138" Type="http://schemas.openxmlformats.org/officeDocument/2006/relationships/image" Target="../media/image56.png"/><Relationship Id="rId159" Type="http://schemas.openxmlformats.org/officeDocument/2006/relationships/hyperlink" Target="../38&#49828;&#44032;&#47028;/&#49828;&#44032;&#47028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../../&#49888;&#50557;PPT/54%20&#46356;&#47784;&#45936;&#51204;&#49436;/&#46356;&#47784;&#45936;&#51204;&#49436;.pptx" TargetMode="External"/><Relationship Id="rId205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hyperlink" Target="../11&#50676;&#50773;&#44592;&#49345;/&#50676;&#50773;&#44592;&#49345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&#47112;&#50948;&#44592;11&#51109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6&#50668;&#54840;&#49688;&#50500;/&#50668;&#54840;&#49688;&#50500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../../&#49888;&#50557;PPT/49%20&#50640;&#48288;&#49548;&#49436;/&#50640;&#48288;&#49548;&#49436;.pptx" TargetMode="External"/><Relationship Id="rId216" Type="http://schemas.openxmlformats.org/officeDocument/2006/relationships/image" Target="../media/image95.png"/><Relationship Id="rId22" Type="http://schemas.openxmlformats.org/officeDocument/2006/relationships/slide" Target="slide14.xml"/><Relationship Id="rId43" Type="http://schemas.openxmlformats.org/officeDocument/2006/relationships/hyperlink" Target="&#47112;&#50948;&#44592;06&#51109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28&#54840;&#49464;&#50500;/&#54840;&#49464;&#50500;.pptx" TargetMode="External"/><Relationship Id="rId85" Type="http://schemas.openxmlformats.org/officeDocument/2006/relationships/hyperlink" Target="../02&#52636;&#50528;&#44413;&#44592;/&#52636;&#50528;&#44413;&#44592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../../&#49888;&#50557;PPT/44%20&#49324;&#46020;&#54665;&#51204;/&#49324;&#46020;&#54665;&#51204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12" Type="http://schemas.openxmlformats.org/officeDocument/2006/relationships/slide" Target="slide6.xml"/><Relationship Id="rId33" Type="http://schemas.openxmlformats.org/officeDocument/2006/relationships/hyperlink" Target="&#47112;&#50948;&#44592;01&#51109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&#47112;&#50948;&#44592;22&#51109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39&#47568;&#46972;&#44592;/&#47568;&#46972;&#44592;.pptx" TargetMode="External"/><Relationship Id="rId182" Type="http://schemas.openxmlformats.org/officeDocument/2006/relationships/image" Target="../media/image78.png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&#47112;&#50948;&#44592;17&#51109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34&#45208;&#54996;/&#45208;&#5499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../../&#49888;&#50557;PPT/55%20&#46356;&#47784;&#45936;&#54980;&#49436;/&#46356;&#47784;&#45936;&#54980;&#49436;.pptx" TargetMode="External"/><Relationship Id="rId207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4.png"/><Relationship Id="rId55" Type="http://schemas.openxmlformats.org/officeDocument/2006/relationships/hyperlink" Target="&#47112;&#50948;&#44592;12&#51109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07&#49324;&#49324;&#44592;/&#49324;&#49324;&#4459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../../&#49888;&#50557;PPT/50%20&#48716;&#47549;&#48372;&#49436;/&#48716;&#47549;&#48372;&#49436;.pptx" TargetMode="External"/><Relationship Id="rId218" Type="http://schemas.openxmlformats.org/officeDocument/2006/relationships/image" Target="../media/image123.png"/><Relationship Id="rId24" Type="http://schemas.openxmlformats.org/officeDocument/2006/relationships/slide" Target="slide16.xml"/><Relationship Id="rId45" Type="http://schemas.openxmlformats.org/officeDocument/2006/relationships/hyperlink" Target="&#47112;&#50948;&#44592;07&#51109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&#52285;&#49464;&#44592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24&#50696;&#47112;&#48120;&#50556;/&#50696;&#47112;&#48120;&#5055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../../&#49888;&#50557;PPT/45%20&#47196;&#47560;&#49436;/&#47196;&#47560;&#49436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14" Type="http://schemas.openxmlformats.org/officeDocument/2006/relationships/slide" Target="slide7.xml"/><Relationship Id="rId30" Type="http://schemas.openxmlformats.org/officeDocument/2006/relationships/image" Target="../media/image2.png"/><Relationship Id="rId35" Type="http://schemas.openxmlformats.org/officeDocument/2006/relationships/hyperlink" Target="&#47112;&#50948;&#44592;02&#51109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&#47112;&#50948;&#44592;23&#51109;.pptx" TargetMode="External"/><Relationship Id="rId100" Type="http://schemas.openxmlformats.org/officeDocument/2006/relationships/image" Target="../media/image37.png"/><Relationship Id="rId105" Type="http://schemas.openxmlformats.org/officeDocument/2006/relationships/hyperlink" Target="../12&#50676;&#50773;&#44592;&#54616;/&#50676;&#50773;&#44592;&#54616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32&#50836;&#45208;/&#50836;&#45208;.pptx" TargetMode="External"/><Relationship Id="rId168" Type="http://schemas.openxmlformats.org/officeDocument/2006/relationships/image" Target="../media/image71.png"/><Relationship Id="rId8" Type="http://schemas.openxmlformats.org/officeDocument/2006/relationships/slide" Target="slide4.xml"/><Relationship Id="rId51" Type="http://schemas.openxmlformats.org/officeDocument/2006/relationships/hyperlink" Target="&#47112;&#50948;&#44592;10&#51109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05&#49888;&#47749;&#44592;/&#49888;&#47749;&#44592;.pptx" TargetMode="External"/><Relationship Id="rId98" Type="http://schemas.openxmlformats.org/officeDocument/2006/relationships/image" Target="../media/image36.png"/><Relationship Id="rId121" Type="http://schemas.openxmlformats.org/officeDocument/2006/relationships/hyperlink" Target="../19&#49884;&#54200;/&#49884;&#54200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40%20&#47560;&#53468;&#48373;&#51020;/&#47560;&#53468;&#48373;&#51020;.pptx" TargetMode="External"/><Relationship Id="rId184" Type="http://schemas.openxmlformats.org/officeDocument/2006/relationships/image" Target="../media/image79.png"/><Relationship Id="rId18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&#47112;&#50948;&#44592;18&#51109;.pptx" TargetMode="External"/><Relationship Id="rId116" Type="http://schemas.openxmlformats.org/officeDocument/2006/relationships/image" Target="../media/image45.png"/><Relationship Id="rId137" Type="http://schemas.openxmlformats.org/officeDocument/2006/relationships/hyperlink" Target="../27&#45796;&#45768;&#50648;/&#45796;&#45768;&#50648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&#47112;&#50948;&#44592;05&#51109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&#47112;&#50948;&#44592;26&#51109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14&#50669;&#45824;&#54616;/&#50669;&#45824;&#54616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35&#54616;&#48149;&#44397;/&#54616;&#48149;&#44397;.pptx" TargetMode="External"/><Relationship Id="rId174" Type="http://schemas.openxmlformats.org/officeDocument/2006/relationships/image" Target="../media/image74.png"/><Relationship Id="rId179" Type="http://schemas.openxmlformats.org/officeDocument/2006/relationships/hyperlink" Target="../../&#49888;&#50557;PPT/48%20&#44040;&#46972;&#46356;&#50500;&#49436;/&#44040;&#46972;&#46356;&#50500;&#49436;.pptx" TargetMode="External"/><Relationship Id="rId195" Type="http://schemas.openxmlformats.org/officeDocument/2006/relationships/hyperlink" Target="../../&#49888;&#50557;PPT/56%20&#46356;&#46020;&#49436;/&#46356;&#46020;&#49436;.pptx" TargetMode="External"/><Relationship Id="rId209" Type="http://schemas.openxmlformats.org/officeDocument/2006/relationships/hyperlink" Target="../../&#49888;&#50557;PPT/63%20&#50836;&#54620;&#51060;&#49436;/&#50836;&#54620;&#51060;&#49436;1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&#47112;&#50948;&#44592;13&#51109;.pptx" TargetMode="External"/><Relationship Id="rId106" Type="http://schemas.openxmlformats.org/officeDocument/2006/relationships/image" Target="../media/image40.png"/><Relationship Id="rId127" Type="http://schemas.openxmlformats.org/officeDocument/2006/relationships/hyperlink" Target="../22&#50500;&#44032;/&#50500;&#44032;.pptx" TargetMode="External"/><Relationship Id="rId10" Type="http://schemas.openxmlformats.org/officeDocument/2006/relationships/slide" Target="slide5.xml"/><Relationship Id="rId31" Type="http://schemas.openxmlformats.org/officeDocument/2006/relationships/hyperlink" Target="&#47112;&#50948;&#44592;27&#51109;.pptx" TargetMode="External"/><Relationship Id="rId52" Type="http://schemas.openxmlformats.org/officeDocument/2006/relationships/image" Target="../media/image13.png"/><Relationship Id="rId73" Type="http://schemas.openxmlformats.org/officeDocument/2006/relationships/hyperlink" Target="&#47112;&#50948;&#44592;21&#51109;.pptx" TargetMode="External"/><Relationship Id="rId78" Type="http://schemas.openxmlformats.org/officeDocument/2006/relationships/image" Target="../media/image26.png"/><Relationship Id="rId94" Type="http://schemas.openxmlformats.org/officeDocument/2006/relationships/image" Target="../media/image34.png"/><Relationship Id="rId99" Type="http://schemas.openxmlformats.org/officeDocument/2006/relationships/hyperlink" Target="../08&#47355;&#44592;/&#47355;&#44592;.pptx" TargetMode="External"/><Relationship Id="rId101" Type="http://schemas.openxmlformats.org/officeDocument/2006/relationships/hyperlink" Target="../09&#49324;&#47924;&#50648;&#49345;/&#49324;&#47924;&#50648;&#49345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30&#50500;&#47784;&#49828;/&#50500;&#47784;&#49828;.pptx" TargetMode="External"/><Relationship Id="rId148" Type="http://schemas.openxmlformats.org/officeDocument/2006/relationships/image" Target="../media/image61.png"/><Relationship Id="rId164" Type="http://schemas.openxmlformats.org/officeDocument/2006/relationships/image" Target="../media/image69.png"/><Relationship Id="rId169" Type="http://schemas.openxmlformats.org/officeDocument/2006/relationships/hyperlink" Target="../../&#49888;&#50557;PPT/43%20&#50836;&#54620;&#48373;&#51020;/&#50836;&#54620;&#48373;&#51020;.pptx" TargetMode="External"/><Relationship Id="rId185" Type="http://schemas.openxmlformats.org/officeDocument/2006/relationships/hyperlink" Target="../../&#49888;&#50557;PPT/51%20&#44264;&#47196;&#49352;&#49436;/&#44264;&#47196;&#49352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7.png"/><Relationship Id="rId210" Type="http://schemas.openxmlformats.org/officeDocument/2006/relationships/image" Target="../media/image92.png"/><Relationship Id="rId215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hyperlink" Target="&#47112;&#50948;&#44592;08&#51109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03&#47112;&#50948;&#44592;/&#47112;&#50948;&#44592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25&#50696;&#47112;&#48120;&#50556;&#50528;&#44032;/&#50696;&#47112;&#48120;&#50556;&#50528;&#44032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../../&#49888;&#50557;PPT/46%20&#44256;&#47536;&#46020;&#51204;&#49436;/&#44256;&#47536;&#46020;&#51204;&#49436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hyperlink" Target="&#47112;&#50948;&#44592;03&#51109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&#47112;&#50948;&#44592;24&#51109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20&#51104;&#50616;/&#51104;&#5061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../../&#49888;&#50557;PPT/41%20&#47560;&#44032;&#48373;&#51020;/&#47560;&#44032;&#48373;&#51020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&#47112;&#50948;&#44592;19&#51109;.pptx" TargetMode="External"/><Relationship Id="rId113" Type="http://schemas.openxmlformats.org/officeDocument/2006/relationships/hyperlink" Target="../15&#50640;&#49828;&#46972;/&#50640;&#49828;&#46972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36&#49828;&#48148;&#45264;/&#49828;&#48148;&#45264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&#47112;&#50948;&#44592;14&#51109;.pptx" TargetMode="External"/><Relationship Id="rId103" Type="http://schemas.openxmlformats.org/officeDocument/2006/relationships/hyperlink" Target="../10&#49324;&#47924;&#50648;&#54616;/&#49324;&#47924;&#50648;&#54616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04&#48124;&#49688;&#44592;/&#48124;&#49688;&#44592;.pptx" TargetMode="External"/><Relationship Id="rId145" Type="http://schemas.openxmlformats.org/officeDocument/2006/relationships/hyperlink" Target="../31&#50724;&#48148;&#45852;/&#50724;&#48148;&#45852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3.png"/><Relationship Id="rId28" Type="http://schemas.openxmlformats.org/officeDocument/2006/relationships/slide" Target="slide20.xml"/><Relationship Id="rId49" Type="http://schemas.openxmlformats.org/officeDocument/2006/relationships/hyperlink" Target="&#47112;&#50948;&#44592;09&#51109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&#47112;&#50948;&#44592;25&#51109;.pptx" TargetMode="External"/><Relationship Id="rId135" Type="http://schemas.openxmlformats.org/officeDocument/2006/relationships/hyperlink" Target="../26&#50640;&#49828;&#44180;/&#50640;&#49828;&#44180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../../&#49888;&#50557;PPT/47%20&#44256;&#47536;&#46020;&#54980;&#49436;/&#44256;&#47536;&#46020;&#54980;&#49436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18" Type="http://schemas.openxmlformats.org/officeDocument/2006/relationships/slide" Target="slide10.xml"/><Relationship Id="rId39" Type="http://schemas.openxmlformats.org/officeDocument/2006/relationships/hyperlink" Target="&#47112;&#50948;&#44592;04&#51109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21&#51204;&#46020;&#49436;/&#51204;&#4602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../../&#49888;&#50557;PPT/42%20&#45572;&#44032;&#48373;&#51020;/&#45572;&#44032;&#48373;&#51020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&#47112;&#50948;&#44592;20&#51109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../../&#49888;&#50557;PPT/65%20&#50976;&#45796;&#49436;/&#50976;&#45796;&#49436;1&#51109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16&#45712;&#54756;&#48120;&#50556;/&#45712;&#54756;&#48120;&#50556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37&#54617;&#44060;/&#54617;&#44060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&#47112;&#50948;&#44592;15&#51109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../../&#49888;&#50557;PPT/58%20&#55176;&#48652;&#47532;&#49436;/&#55176;&#48652;&#47532;&#49436;.pptx" TargetMode="External"/><Relationship Id="rId203" Type="http://schemas.openxmlformats.org/officeDocument/2006/relationships/hyperlink" Target="../../&#49888;&#50557;PPT/60%20&#48288;&#46300;&#47196;&#51204;&#49436;/&#48288;&#46300;&#47196;&#51204;&#49436;.pptx" TargetMode="External"/><Relationship Id="rId19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5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6" name="AutoShape 2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7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0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1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2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3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4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2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" name="그룹 129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4" name="그룹 223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3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5" name="그룹 224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7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6" name="그림 225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7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19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2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4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29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1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4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6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1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3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6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8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3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5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8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0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5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7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69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69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0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1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1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1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2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3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4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4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4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" name="그룹 223"/>
          <p:cNvGrpSpPr/>
          <p:nvPr/>
        </p:nvGrpSpPr>
        <p:grpSpPr>
          <a:xfrm>
            <a:off x="258391" y="71439"/>
            <a:ext cx="11310217" cy="5949849"/>
            <a:chOff x="258391" y="71439"/>
            <a:chExt cx="11310217" cy="5949849"/>
          </a:xfrm>
        </p:grpSpPr>
        <p:grpSp>
          <p:nvGrpSpPr>
            <p:cNvPr id="225" name="그룹 224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294" name="Picture 20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20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20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20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20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21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21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1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21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21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1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Picture 22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Picture 22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2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2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2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2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2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27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28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29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30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31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6" name="그룹 225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28" name="그림 85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86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87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88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89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90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91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92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93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94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9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9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9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9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9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10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10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10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10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10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10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10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10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10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10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11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11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11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11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11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11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1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1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1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1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2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2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2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2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7" name="그림 226"/>
            <p:cNvPicPr>
              <a:picLocks noChangeAspect="1"/>
            </p:cNvPicPr>
            <p:nvPr/>
          </p:nvPicPr>
          <p:blipFill>
            <a:blip r:embed="rId2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91" y="286638"/>
              <a:ext cx="1181100" cy="390525"/>
            </a:xfrm>
            <a:prstGeom prst="rect">
              <a:avLst/>
            </a:prstGeom>
          </p:spPr>
        </p:pic>
      </p:grpSp>
      <p:cxnSp>
        <p:nvCxnSpPr>
          <p:cNvPr id="128" name="직선 연결선 1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729</Words>
  <Application>Microsoft Office PowerPoint</Application>
  <PresentationFormat>와이드스크린</PresentationFormat>
  <Paragraphs>729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2019-06-02T01:35:44Z</dcterms:modified>
</cp:coreProperties>
</file>