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42" autoAdjust="0"/>
    <p:restoredTop sz="94251" autoAdjust="0"/>
  </p:normalViewPr>
  <p:slideViewPr>
    <p:cSldViewPr>
      <p:cViewPr varScale="1">
        <p:scale>
          <a:sx n="42" d="100"/>
          <a:sy n="42" d="100"/>
        </p:scale>
        <p:origin x="66" y="5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49BF8-7A8F-4E01-8686-3B3204F74CE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21617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DC4D7-1EE4-4F8D-B5EC-DD6ADACD5AF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6306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DE109F-B9BB-4121-B050-E4A6E26C846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46382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223636-9187-4F3D-9DDC-73EF98581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65242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10464D-CAB1-44AA-BAA4-FDE036AF0E0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29397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7E230C-A62B-4F5F-9022-347F5F395D9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54228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60A6C3-8448-43DD-85D7-A35549A9141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26576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33379B-23E2-4BD5-B458-DF9961E96CE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27994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0943DE-C04D-4B2E-B9A2-BDB6B289586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44154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2E23BD-33F2-48E6-9D40-D6490EEBF81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10011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9D0067-5747-4428-8EF0-8C9B4DF98B7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99590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CBA958-5F8C-47BF-B495-32736EE81E7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2678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18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6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7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8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8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19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9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1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19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20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21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22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23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24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25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26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27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28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29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30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31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32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33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34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35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36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37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38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39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40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41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42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43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4.xml"/><Relationship Id="rId42" Type="http://schemas.openxmlformats.org/officeDocument/2006/relationships/hyperlink" Target="../06&#50668;&#54840;&#49688;&#50500;/&#50668;&#54840;&#49688;&#50500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27&#45796;&#45768;&#50648;/&#45796;&#45768;&#50648;.pptx" TargetMode="External"/><Relationship Id="rId138" Type="http://schemas.openxmlformats.org/officeDocument/2006/relationships/hyperlink" Target="../../&#49888;&#50557;PPT/54%20&#46356;&#47784;&#45936;&#51204;&#49436;/&#46356;&#47784;&#45936;&#51204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&#50640;&#49828;&#44180;03&#51109;.pptx" TargetMode="External"/><Relationship Id="rId191" Type="http://schemas.openxmlformats.org/officeDocument/2006/relationships/image" Target="../media/image83.png"/><Relationship Id="rId205" Type="http://schemas.openxmlformats.org/officeDocument/2006/relationships/image" Target="../media/image90.png"/><Relationship Id="rId226" Type="http://schemas.openxmlformats.org/officeDocument/2006/relationships/hyperlink" Target="&#50640;&#49828;&#44180;32&#51109;.pptx" TargetMode="External"/><Relationship Id="rId247" Type="http://schemas.openxmlformats.org/officeDocument/2006/relationships/image" Target="../media/image111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../02&#52636;&#50528;&#44413;&#44592;/&#52636;&#50528;&#44413;&#44592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22&#50500;&#44032;/&#50500;&#44032;.pptx" TargetMode="External"/><Relationship Id="rId128" Type="http://schemas.openxmlformats.org/officeDocument/2006/relationships/hyperlink" Target="../../&#49888;&#50557;PPT/49%20&#50640;&#48288;&#49548;&#49436;/&#50640;&#48288;&#49548;&#49436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65%20&#50976;&#45796;&#49436;/&#50976;&#45796;&#49436;1&#51109;.pptx" TargetMode="External"/><Relationship Id="rId181" Type="http://schemas.openxmlformats.org/officeDocument/2006/relationships/image" Target="../media/image78.png"/><Relationship Id="rId216" Type="http://schemas.openxmlformats.org/officeDocument/2006/relationships/hyperlink" Target="&#50640;&#49828;&#44180;26&#51109;.pptx" TargetMode="External"/><Relationship Id="rId237" Type="http://schemas.openxmlformats.org/officeDocument/2006/relationships/image" Target="../media/image106.png"/><Relationship Id="rId258" Type="http://schemas.openxmlformats.org/officeDocument/2006/relationships/hyperlink" Target="&#50640;&#49828;&#44180;40&#51109;.pptx" TargetMode="External"/><Relationship Id="rId22" Type="http://schemas.openxmlformats.org/officeDocument/2006/relationships/slide" Target="slide15.xml"/><Relationship Id="rId43" Type="http://schemas.openxmlformats.org/officeDocument/2006/relationships/image" Target="../media/image9.png"/><Relationship Id="rId64" Type="http://schemas.openxmlformats.org/officeDocument/2006/relationships/hyperlink" Target="../17&#50640;&#49828;&#45908;/&#50640;&#49828;&#45908;.pptx" TargetMode="External"/><Relationship Id="rId118" Type="http://schemas.openxmlformats.org/officeDocument/2006/relationships/hyperlink" Target="../../&#49888;&#50557;PPT/44%20&#49324;&#46020;&#54665;&#51204;/&#49324;&#46020;&#54665;&#51204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60%20&#48288;&#46300;&#47196;&#51204;&#49436;/&#48288;&#46300;&#47196;&#51204;&#49436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&#50640;&#49828;&#44180;14&#51109;.pptx" TargetMode="External"/><Relationship Id="rId206" Type="http://schemas.openxmlformats.org/officeDocument/2006/relationships/hyperlink" Target="&#50640;&#49828;&#44180;21&#51109;.pptx" TargetMode="External"/><Relationship Id="rId227" Type="http://schemas.openxmlformats.org/officeDocument/2006/relationships/image" Target="../media/image101.png"/><Relationship Id="rId248" Type="http://schemas.openxmlformats.org/officeDocument/2006/relationships/hyperlink" Target="&#50640;&#49828;&#44180;45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9&#47568;&#46972;&#44592;/&#47568;&#46972;&#44592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11&#50676;&#50773;&#44592;&#49345;/&#50676;&#50773;&#44592;&#49345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33&#48120;&#44032;/&#48120;&#44032;.pptx" TargetMode="External"/><Relationship Id="rId140" Type="http://schemas.openxmlformats.org/officeDocument/2006/relationships/hyperlink" Target="../../&#49888;&#50557;PPT/55%20&#46356;&#47784;&#45936;&#54980;&#49436;/&#46356;&#47784;&#45936;&#54980;&#49436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&#50640;&#49828;&#44180;09&#51109;.pptx" TargetMode="External"/><Relationship Id="rId217" Type="http://schemas.openxmlformats.org/officeDocument/2006/relationships/image" Target="../media/image96.png"/><Relationship Id="rId6" Type="http://schemas.openxmlformats.org/officeDocument/2006/relationships/slide" Target="slide3.xml"/><Relationship Id="rId238" Type="http://schemas.openxmlformats.org/officeDocument/2006/relationships/hyperlink" Target="&#50640;&#49828;&#44180;38&#51109;.pptx" TargetMode="External"/><Relationship Id="rId259" Type="http://schemas.openxmlformats.org/officeDocument/2006/relationships/image" Target="../media/image117.png"/><Relationship Id="rId23" Type="http://schemas.openxmlformats.org/officeDocument/2006/relationships/slide" Target="slide16.xml"/><Relationship Id="rId119" Type="http://schemas.openxmlformats.org/officeDocument/2006/relationships/image" Target="../media/image47.png"/><Relationship Id="rId44" Type="http://schemas.openxmlformats.org/officeDocument/2006/relationships/hyperlink" Target="../07&#49324;&#49324;&#44592;/&#49324;&#49324;&#44592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28&#54840;&#49464;&#50500;/&#54840;&#49464;&#50500;.pptx" TargetMode="External"/><Relationship Id="rId130" Type="http://schemas.openxmlformats.org/officeDocument/2006/relationships/hyperlink" Target="../../&#49888;&#50557;PPT/50%20&#48716;&#47549;&#48372;&#49436;/&#48716;&#47549;&#48372;&#4943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&#50640;&#49828;&#44180;04&#51109;.pptx" TargetMode="External"/><Relationship Id="rId193" Type="http://schemas.openxmlformats.org/officeDocument/2006/relationships/image" Target="../media/image84.png"/><Relationship Id="rId207" Type="http://schemas.openxmlformats.org/officeDocument/2006/relationships/image" Target="../media/image91.png"/><Relationship Id="rId228" Type="http://schemas.openxmlformats.org/officeDocument/2006/relationships/hyperlink" Target="&#50640;&#49828;&#44180;33&#51109;.pptx" TargetMode="External"/><Relationship Id="rId249" Type="http://schemas.openxmlformats.org/officeDocument/2006/relationships/image" Target="../media/image112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260" Type="http://schemas.openxmlformats.org/officeDocument/2006/relationships/image" Target="../media/image144.png"/><Relationship Id="rId34" Type="http://schemas.openxmlformats.org/officeDocument/2006/relationships/hyperlink" Target="&#52285;&#49464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23&#51060;&#49324;&#50556;/&#51060;&#49324;&#50556;.pptx" TargetMode="External"/><Relationship Id="rId97" Type="http://schemas.openxmlformats.org/officeDocument/2006/relationships/image" Target="../media/image36.png"/><Relationship Id="rId120" Type="http://schemas.openxmlformats.org/officeDocument/2006/relationships/hyperlink" Target="../../&#49888;&#50557;PPT/45%20&#47196;&#47560;&#49436;/&#47196;&#47560;&#49436;.pptx" TargetMode="External"/><Relationship Id="rId141" Type="http://schemas.openxmlformats.org/officeDocument/2006/relationships/image" Target="../media/image58.png"/><Relationship Id="rId7" Type="http://schemas.openxmlformats.org/officeDocument/2006/relationships/slide" Target="slide23.xml"/><Relationship Id="rId162" Type="http://schemas.openxmlformats.org/officeDocument/2006/relationships/hyperlink" Target="../../&#49888;&#50557;PPT/66%20&#50836;&#54620;&#44228;&#49884;&#47197;/&#50836;&#54620;&#44228;&#49884;&#47197;.pptx" TargetMode="External"/><Relationship Id="rId183" Type="http://schemas.openxmlformats.org/officeDocument/2006/relationships/image" Target="../media/image79.png"/><Relationship Id="rId218" Type="http://schemas.openxmlformats.org/officeDocument/2006/relationships/hyperlink" Target="&#50640;&#49828;&#44180;28&#51109;.pptx" TargetMode="External"/><Relationship Id="rId239" Type="http://schemas.openxmlformats.org/officeDocument/2006/relationships/image" Target="../media/image107.png"/><Relationship Id="rId250" Type="http://schemas.openxmlformats.org/officeDocument/2006/relationships/hyperlink" Target="&#50640;&#49828;&#44180;44&#51109;.pptx" TargetMode="External"/><Relationship Id="rId24" Type="http://schemas.openxmlformats.org/officeDocument/2006/relationships/slide" Target="slide17.xml"/><Relationship Id="rId45" Type="http://schemas.openxmlformats.org/officeDocument/2006/relationships/image" Target="../media/image10.png"/><Relationship Id="rId66" Type="http://schemas.openxmlformats.org/officeDocument/2006/relationships/hyperlink" Target="../18&#50853;&#44592;/&#50853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9888;&#50557;PPT/40%20&#47560;&#53468;&#48373;&#51020;/&#47560;&#53468;&#48373;&#51020;.pptx" TargetMode="External"/><Relationship Id="rId131" Type="http://schemas.openxmlformats.org/officeDocument/2006/relationships/image" Target="../media/image53.png"/><Relationship Id="rId152" Type="http://schemas.openxmlformats.org/officeDocument/2006/relationships/hyperlink" Target="../../&#49888;&#50557;PPT/61%20&#48288;&#46300;&#47196;&#54980;&#49436;/&#48288;&#46300;&#47196;&#5498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&#50640;&#49828;&#44180;15&#51109;.pptx" TargetMode="External"/><Relationship Id="rId208" Type="http://schemas.openxmlformats.org/officeDocument/2006/relationships/hyperlink" Target="&#50640;&#49828;&#44180;22&#51109;.pptx" TargetMode="External"/><Relationship Id="rId229" Type="http://schemas.openxmlformats.org/officeDocument/2006/relationships/image" Target="../media/image102.png"/><Relationship Id="rId240" Type="http://schemas.openxmlformats.org/officeDocument/2006/relationships/hyperlink" Target="&#50640;&#49828;&#44180;39&#51109;.pptx" TargetMode="External"/><Relationship Id="rId14" Type="http://schemas.openxmlformats.org/officeDocument/2006/relationships/slide" Target="slide7.xml"/><Relationship Id="rId35" Type="http://schemas.openxmlformats.org/officeDocument/2006/relationships/image" Target="../media/image5.png"/><Relationship Id="rId56" Type="http://schemas.openxmlformats.org/officeDocument/2006/relationships/hyperlink" Target="../13&#50669;&#45824;&#49345;/&#50669;&#45824;&#49345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35&#54616;&#48149;&#44397;/&#54616;&#48149;&#44397;.pptx" TargetMode="External"/><Relationship Id="rId8" Type="http://schemas.openxmlformats.org/officeDocument/2006/relationships/slide" Target="slide4.xml"/><Relationship Id="rId98" Type="http://schemas.openxmlformats.org/officeDocument/2006/relationships/hyperlink" Target="../34&#45208;&#54996;/&#45208;&#54996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56%20&#46356;&#46020;&#49436;/&#46356;&#46020;&#49436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&#50640;&#49828;&#44180;10&#51109;.pptx" TargetMode="External"/><Relationship Id="rId219" Type="http://schemas.openxmlformats.org/officeDocument/2006/relationships/image" Target="../media/image97.png"/><Relationship Id="rId230" Type="http://schemas.openxmlformats.org/officeDocument/2006/relationships/hyperlink" Target="&#50640;&#49828;&#44180;34&#51109;.pptx" TargetMode="External"/><Relationship Id="rId251" Type="http://schemas.openxmlformats.org/officeDocument/2006/relationships/image" Target="../media/image113.png"/><Relationship Id="rId25" Type="http://schemas.openxmlformats.org/officeDocument/2006/relationships/slide" Target="slide18.xml"/><Relationship Id="rId46" Type="http://schemas.openxmlformats.org/officeDocument/2006/relationships/hyperlink" Target="../08&#47355;&#44592;/&#47355;&#44592;.pptx" TargetMode="External"/><Relationship Id="rId67" Type="http://schemas.openxmlformats.org/officeDocument/2006/relationships/image" Target="../media/image21.png"/><Relationship Id="rId88" Type="http://schemas.openxmlformats.org/officeDocument/2006/relationships/hyperlink" Target="../29&#50836;&#50648;/&#50836;&#50648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51%20&#44264;&#47196;&#49352;&#49436;/&#44264;&#47196;&#49352;&#49436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&#50640;&#49828;&#44180;05&#51109;.pptx" TargetMode="External"/><Relationship Id="rId195" Type="http://schemas.openxmlformats.org/officeDocument/2006/relationships/image" Target="../media/image85.png"/><Relationship Id="rId209" Type="http://schemas.openxmlformats.org/officeDocument/2006/relationships/image" Target="../media/image92.png"/><Relationship Id="rId220" Type="http://schemas.openxmlformats.org/officeDocument/2006/relationships/hyperlink" Target="&#50640;&#49828;&#44180;29&#51109;.pptx" TargetMode="External"/><Relationship Id="rId241" Type="http://schemas.openxmlformats.org/officeDocument/2006/relationships/image" Target="../media/image108.png"/><Relationship Id="rId15" Type="http://schemas.openxmlformats.org/officeDocument/2006/relationships/slide" Target="slide27.xml"/><Relationship Id="rId36" Type="http://schemas.openxmlformats.org/officeDocument/2006/relationships/hyperlink" Target="../03&#47112;&#50948;&#44592;/&#47112;&#50948;&#44592;.pptx" TargetMode="External"/><Relationship Id="rId57" Type="http://schemas.openxmlformats.org/officeDocument/2006/relationships/image" Target="../media/image16.png"/><Relationship Id="rId78" Type="http://schemas.openxmlformats.org/officeDocument/2006/relationships/hyperlink" Target="../24&#50696;&#47112;&#48120;&#50556;/&#50696;&#47112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9888;&#50557;PPT/46%20&#44256;&#47536;&#46020;&#51204;&#49436;/&#44256;&#47536;&#46020;&#51204;&#49436;.pptx" TargetMode="External"/><Relationship Id="rId143" Type="http://schemas.openxmlformats.org/officeDocument/2006/relationships/image" Target="../media/image59.png"/><Relationship Id="rId164" Type="http://schemas.openxmlformats.org/officeDocument/2006/relationships/hyperlink" Target="&#50640;&#49828;&#44180;27&#51109;.pptx" TargetMode="External"/><Relationship Id="rId185" Type="http://schemas.openxmlformats.org/officeDocument/2006/relationships/image" Target="../media/image80.png"/><Relationship Id="rId9" Type="http://schemas.openxmlformats.org/officeDocument/2006/relationships/slide" Target="slide24.xml"/><Relationship Id="rId210" Type="http://schemas.openxmlformats.org/officeDocument/2006/relationships/hyperlink" Target="&#50640;&#49828;&#44180;23&#51109;.pptx" TargetMode="External"/><Relationship Id="rId26" Type="http://schemas.openxmlformats.org/officeDocument/2006/relationships/slide" Target="slide19.xml"/><Relationship Id="rId231" Type="http://schemas.openxmlformats.org/officeDocument/2006/relationships/image" Target="../media/image103.png"/><Relationship Id="rId252" Type="http://schemas.openxmlformats.org/officeDocument/2006/relationships/hyperlink" Target="&#50640;&#49828;&#44180;43&#51109;.pptx" TargetMode="External"/><Relationship Id="rId47" Type="http://schemas.openxmlformats.org/officeDocument/2006/relationships/image" Target="../media/image11.png"/><Relationship Id="rId68" Type="http://schemas.openxmlformats.org/officeDocument/2006/relationships/hyperlink" Target="../19&#49884;&#54200;/&#49884;&#54200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9888;&#50557;PPT/41%20&#47560;&#44032;&#48373;&#51020;/&#47560;&#44032;&#48373;&#51020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62%20&#50836;&#54620;&#51068;&#49436;/&#50836;&#54620;&#51068;&#49436;.pptx" TargetMode="External"/><Relationship Id="rId175" Type="http://schemas.openxmlformats.org/officeDocument/2006/relationships/image" Target="../media/image75.png"/><Relationship Id="rId196" Type="http://schemas.openxmlformats.org/officeDocument/2006/relationships/hyperlink" Target="&#50640;&#49828;&#44180;16&#51109;.pptx" TargetMode="External"/><Relationship Id="rId200" Type="http://schemas.openxmlformats.org/officeDocument/2006/relationships/hyperlink" Target="&#50640;&#49828;&#44180;18&#51109;.pptx" TargetMode="External"/><Relationship Id="rId16" Type="http://schemas.openxmlformats.org/officeDocument/2006/relationships/slide" Target="slide9.xml"/><Relationship Id="rId221" Type="http://schemas.openxmlformats.org/officeDocument/2006/relationships/image" Target="../media/image98.png"/><Relationship Id="rId242" Type="http://schemas.openxmlformats.org/officeDocument/2006/relationships/hyperlink" Target="&#50640;&#49828;&#44180;48&#51109;.pptx" TargetMode="External"/><Relationship Id="rId37" Type="http://schemas.openxmlformats.org/officeDocument/2006/relationships/image" Target="../media/image6.png"/><Relationship Id="rId58" Type="http://schemas.openxmlformats.org/officeDocument/2006/relationships/hyperlink" Target="../14&#50669;&#45824;&#54616;/&#50669;&#45824;&#54616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36&#49828;&#48148;&#45264;/&#49828;&#48148;&#45264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57%20&#48716;&#47112;&#47788;&#49436;/&#48716;&#47112;&#47788;&#49436;1&#51109;.pptx" TargetMode="External"/><Relationship Id="rId90" Type="http://schemas.openxmlformats.org/officeDocument/2006/relationships/hyperlink" Target="../30&#50500;&#47784;&#49828;/&#50500;&#47784;&#49828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&#50640;&#49828;&#44180;11&#51109;.pptx" TargetMode="External"/><Relationship Id="rId211" Type="http://schemas.openxmlformats.org/officeDocument/2006/relationships/image" Target="../media/image93.png"/><Relationship Id="rId232" Type="http://schemas.openxmlformats.org/officeDocument/2006/relationships/hyperlink" Target="&#50640;&#49828;&#44180;35&#51109;.pptx" TargetMode="External"/><Relationship Id="rId253" Type="http://schemas.openxmlformats.org/officeDocument/2006/relationships/image" Target="../media/image114.png"/><Relationship Id="rId27" Type="http://schemas.openxmlformats.org/officeDocument/2006/relationships/slide" Target="slide20.xml"/><Relationship Id="rId48" Type="http://schemas.openxmlformats.org/officeDocument/2006/relationships/hyperlink" Target="../09&#49324;&#47924;&#50648;&#49345;/&#49324;&#47924;&#50648;&#49345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80" Type="http://schemas.openxmlformats.org/officeDocument/2006/relationships/hyperlink" Target="../25&#50696;&#47112;&#48120;&#50556;&#50528;&#44032;/&#50696;&#47112;&#48120;&#50556;&#50528;&#44032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&#50640;&#49828;&#44180;06&#51109;.pptx" TargetMode="External"/><Relationship Id="rId197" Type="http://schemas.openxmlformats.org/officeDocument/2006/relationships/image" Target="../media/image86.png"/><Relationship Id="rId201" Type="http://schemas.openxmlformats.org/officeDocument/2006/relationships/image" Target="../media/image88.png"/><Relationship Id="rId222" Type="http://schemas.openxmlformats.org/officeDocument/2006/relationships/hyperlink" Target="&#50640;&#49828;&#44180;30&#51109;.pptx" TargetMode="External"/><Relationship Id="rId243" Type="http://schemas.openxmlformats.org/officeDocument/2006/relationships/image" Target="../media/image109.png"/><Relationship Id="rId17" Type="http://schemas.openxmlformats.org/officeDocument/2006/relationships/slide" Target="slide10.xml"/><Relationship Id="rId38" Type="http://schemas.openxmlformats.org/officeDocument/2006/relationships/hyperlink" Target="../04&#48124;&#49688;&#44592;/&#48124;&#49688;&#44592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9888;&#50557;PPT/47%20&#44256;&#47536;&#46020;&#54980;&#49436;/&#44256;&#47536;&#46020;&#54980;&#49436;.pptx" TargetMode="External"/><Relationship Id="rId70" Type="http://schemas.openxmlformats.org/officeDocument/2006/relationships/hyperlink" Target="../20&#51104;&#50616;/&#51104;&#50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&#50640;&#49828;&#44180;01&#51109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212" Type="http://schemas.openxmlformats.org/officeDocument/2006/relationships/hyperlink" Target="&#50640;&#49828;&#44180;24&#51109;.pptx" TargetMode="External"/><Relationship Id="rId233" Type="http://schemas.openxmlformats.org/officeDocument/2006/relationships/image" Target="../media/image104.png"/><Relationship Id="rId254" Type="http://schemas.openxmlformats.org/officeDocument/2006/relationships/hyperlink" Target="&#50640;&#49828;&#44180;42&#51109;.pptx" TargetMode="External"/><Relationship Id="rId28" Type="http://schemas.openxmlformats.org/officeDocument/2006/relationships/slide" Target="slide8.xml"/><Relationship Id="rId49" Type="http://schemas.openxmlformats.org/officeDocument/2006/relationships/image" Target="../media/image12.png"/><Relationship Id="rId114" Type="http://schemas.openxmlformats.org/officeDocument/2006/relationships/hyperlink" Target="../../&#49888;&#50557;PPT/42%20&#45572;&#44032;&#48373;&#51020;/&#45572;&#44032;&#48373;&#51020;.pptx" TargetMode="External"/><Relationship Id="rId60" Type="http://schemas.openxmlformats.org/officeDocument/2006/relationships/hyperlink" Target="../15&#50640;&#49828;&#46972;/&#50640;&#49828;&#46972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../&#49888;&#50557;PPT/63%20&#50836;&#54620;&#51060;&#49436;/&#50836;&#54620;&#51060;&#49436;1&#51109;.pptx" TargetMode="External"/><Relationship Id="rId177" Type="http://schemas.openxmlformats.org/officeDocument/2006/relationships/image" Target="../media/image76.png"/><Relationship Id="rId198" Type="http://schemas.openxmlformats.org/officeDocument/2006/relationships/hyperlink" Target="&#50640;&#49828;&#44180;17&#51109;.pptx" TargetMode="External"/><Relationship Id="rId202" Type="http://schemas.openxmlformats.org/officeDocument/2006/relationships/hyperlink" Target="&#50640;&#49828;&#44180;19&#51109;.pptx" TargetMode="External"/><Relationship Id="rId223" Type="http://schemas.openxmlformats.org/officeDocument/2006/relationships/image" Target="../media/image99.png"/><Relationship Id="rId244" Type="http://schemas.openxmlformats.org/officeDocument/2006/relationships/hyperlink" Target="&#50640;&#49828;&#44180;47&#51109;.pptx" TargetMode="External"/><Relationship Id="rId18" Type="http://schemas.openxmlformats.org/officeDocument/2006/relationships/slide" Target="slide11.xml"/><Relationship Id="rId39" Type="http://schemas.openxmlformats.org/officeDocument/2006/relationships/image" Target="../media/image7.png"/><Relationship Id="rId50" Type="http://schemas.openxmlformats.org/officeDocument/2006/relationships/hyperlink" Target="../10&#49324;&#47924;&#50648;&#54616;/&#49324;&#47924;&#50648;&#54616;.pptx" TargetMode="External"/><Relationship Id="rId104" Type="http://schemas.openxmlformats.org/officeDocument/2006/relationships/hyperlink" Target="../37&#54617;&#44060;/&#54617;&#44060;.pptx" TargetMode="External"/><Relationship Id="rId125" Type="http://schemas.openxmlformats.org/officeDocument/2006/relationships/image" Target="../media/image50.png"/><Relationship Id="rId146" Type="http://schemas.openxmlformats.org/officeDocument/2006/relationships/hyperlink" Target="../../&#49888;&#50557;PPT/58%20&#55176;&#48652;&#47532;&#49436;/&#55176;&#48652;&#47532;&#49436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&#50640;&#49828;&#44180;12&#51109;.pptx" TargetMode="External"/><Relationship Id="rId71" Type="http://schemas.openxmlformats.org/officeDocument/2006/relationships/image" Target="../media/image23.png"/><Relationship Id="rId92" Type="http://schemas.openxmlformats.org/officeDocument/2006/relationships/hyperlink" Target="../31&#50724;&#48148;&#45852;/&#50724;&#48148;&#45852;1&#51109;.pptx" TargetMode="External"/><Relationship Id="rId213" Type="http://schemas.openxmlformats.org/officeDocument/2006/relationships/image" Target="../media/image94.png"/><Relationship Id="rId234" Type="http://schemas.openxmlformats.org/officeDocument/2006/relationships/hyperlink" Target="&#50640;&#49828;&#44180;36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55" Type="http://schemas.openxmlformats.org/officeDocument/2006/relationships/image" Target="../media/image115.png"/><Relationship Id="rId40" Type="http://schemas.openxmlformats.org/officeDocument/2006/relationships/hyperlink" Target="../05&#49888;&#47749;&#44592;/&#49888;&#47749;&#44592;.pptx" TargetMode="External"/><Relationship Id="rId115" Type="http://schemas.openxmlformats.org/officeDocument/2006/relationships/image" Target="../media/image45.png"/><Relationship Id="rId136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&#50640;&#49828;&#44180;07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26&#50640;&#49828;&#44180;/&#50640;&#49828;&#44180;.pptx" TargetMode="External"/><Relationship Id="rId199" Type="http://schemas.openxmlformats.org/officeDocument/2006/relationships/image" Target="../media/image87.png"/><Relationship Id="rId203" Type="http://schemas.openxmlformats.org/officeDocument/2006/relationships/image" Target="../media/image89.png"/><Relationship Id="rId19" Type="http://schemas.openxmlformats.org/officeDocument/2006/relationships/slide" Target="slide12.xml"/><Relationship Id="rId224" Type="http://schemas.openxmlformats.org/officeDocument/2006/relationships/hyperlink" Target="&#50640;&#49828;&#44180;31&#51109;.pptx" TargetMode="External"/><Relationship Id="rId245" Type="http://schemas.openxmlformats.org/officeDocument/2006/relationships/image" Target="../media/image110.png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9888;&#50557;PPT/48%20&#44040;&#46972;&#46356;&#50500;&#49436;/&#44040;&#46972;&#46356;&#50500;&#49436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&#50640;&#49828;&#44180;02&#51109;.pptx" TargetMode="External"/><Relationship Id="rId51" Type="http://schemas.openxmlformats.org/officeDocument/2006/relationships/image" Target="../media/image13.png"/><Relationship Id="rId72" Type="http://schemas.openxmlformats.org/officeDocument/2006/relationships/hyperlink" Target="../21&#51204;&#46020;&#49436;/&#51204;&#46020;&#49436;.pptx" TargetMode="External"/><Relationship Id="rId93" Type="http://schemas.openxmlformats.org/officeDocument/2006/relationships/image" Target="../media/image34.png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14" Type="http://schemas.openxmlformats.org/officeDocument/2006/relationships/hyperlink" Target="&#50640;&#49828;&#44180;25&#51109;.pptx" TargetMode="External"/><Relationship Id="rId235" Type="http://schemas.openxmlformats.org/officeDocument/2006/relationships/image" Target="../media/image105.png"/><Relationship Id="rId256" Type="http://schemas.openxmlformats.org/officeDocument/2006/relationships/hyperlink" Target="&#50640;&#49828;&#44180;41&#51109;.pptx" TargetMode="External"/><Relationship Id="rId116" Type="http://schemas.openxmlformats.org/officeDocument/2006/relationships/hyperlink" Target="../../&#49888;&#50557;PPT/43%20&#50836;&#54620;&#48373;&#51020;/&#50836;&#54620;&#48373;&#51020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64%20&#50836;&#54620;&#49340;&#49436;/&#50836;&#54620;&#49340;&#49436;1&#51109;.pptx" TargetMode="External"/><Relationship Id="rId20" Type="http://schemas.openxmlformats.org/officeDocument/2006/relationships/slide" Target="slide13.xml"/><Relationship Id="rId41" Type="http://schemas.openxmlformats.org/officeDocument/2006/relationships/image" Target="../media/image8.png"/><Relationship Id="rId62" Type="http://schemas.openxmlformats.org/officeDocument/2006/relationships/hyperlink" Target="../16&#45712;&#54756;&#48120;&#50556;/&#45712;&#54756;&#48120;&#50556;.pptx" TargetMode="External"/><Relationship Id="rId83" Type="http://schemas.openxmlformats.org/officeDocument/2006/relationships/image" Target="../media/image29.png"/><Relationship Id="rId179" Type="http://schemas.openxmlformats.org/officeDocument/2006/relationships/image" Target="../media/image77.png"/><Relationship Id="rId190" Type="http://schemas.openxmlformats.org/officeDocument/2006/relationships/hyperlink" Target="&#50640;&#49828;&#44180;13&#51109;.pptx" TargetMode="External"/><Relationship Id="rId204" Type="http://schemas.openxmlformats.org/officeDocument/2006/relationships/hyperlink" Target="&#50640;&#49828;&#44180;20&#51109;.pptx" TargetMode="External"/><Relationship Id="rId225" Type="http://schemas.openxmlformats.org/officeDocument/2006/relationships/image" Target="../media/image100.png"/><Relationship Id="rId246" Type="http://schemas.openxmlformats.org/officeDocument/2006/relationships/hyperlink" Target="&#50640;&#49828;&#44180;46&#51109;.pptx" TargetMode="External"/><Relationship Id="rId106" Type="http://schemas.openxmlformats.org/officeDocument/2006/relationships/hyperlink" Target="../38&#49828;&#44032;&#47028;/&#49828;&#44032;&#4702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../12&#50676;&#50773;&#44592;&#54616;/&#50676;&#50773;&#44592;&#54616;.pptx" TargetMode="External"/><Relationship Id="rId73" Type="http://schemas.openxmlformats.org/officeDocument/2006/relationships/image" Target="../media/image24.png"/><Relationship Id="rId94" Type="http://schemas.openxmlformats.org/officeDocument/2006/relationships/hyperlink" Target="../32&#50836;&#45208;/&#50836;&#45208;.pptx" TargetMode="External"/><Relationship Id="rId148" Type="http://schemas.openxmlformats.org/officeDocument/2006/relationships/hyperlink" Target="../../&#49888;&#50557;PPT/59%20&#50556;&#44256;&#48372;&#49436;/&#50556;&#44256;&#4837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180" Type="http://schemas.openxmlformats.org/officeDocument/2006/relationships/hyperlink" Target="&#50640;&#49828;&#44180;08&#51109;.pptx" TargetMode="External"/><Relationship Id="rId215" Type="http://schemas.openxmlformats.org/officeDocument/2006/relationships/image" Target="../media/image95.png"/><Relationship Id="rId236" Type="http://schemas.openxmlformats.org/officeDocument/2006/relationships/hyperlink" Target="&#50640;&#49828;&#44180;37&#51109;.pptx" TargetMode="External"/><Relationship Id="rId257" Type="http://schemas.openxmlformats.org/officeDocument/2006/relationships/image" Target="../media/image1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6" name="AutoShape 12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7" name="AutoShape 12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8" name="AutoShape 131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9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0" name="AutoShape 1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1" name="AutoShape 13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2" name="AutoShape 139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3" name="AutoShape 14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4" name="AutoShape 143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5" name="AutoShape 14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6" name="AutoShape 14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4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5" name="그룹 34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6" name="그룹 35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6" name="그림 85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1" name="그림 150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7" name="그룹 36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8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3" name="직선 연결선 15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9" name="AutoShape 32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0" name="AutoShape 32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1" name="AutoShape 330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2" name="AutoShape 3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3" name="AutoShape 3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4" name="AutoShape 33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5" name="AutoShape 338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6" name="AutoShape 34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7" name="AutoShape 342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8" name="AutoShape 34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9" name="AutoShape 34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00" name="AutoShape 39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3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4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5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6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7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8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9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0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21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2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3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4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7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8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9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0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1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2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3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4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5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6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7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8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1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2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3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4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5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6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7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8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9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70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71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2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5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7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8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9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0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1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2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3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4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5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6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9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0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1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2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3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4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5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6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7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8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9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20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3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4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5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6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7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8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9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0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41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2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3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4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7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8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9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0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1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2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3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4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5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6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7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8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1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2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3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4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5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6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7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8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9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90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91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2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5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7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8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9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0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1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2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3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4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5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6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9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0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1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2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3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4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5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6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7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8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9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40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3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4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5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6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7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8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9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0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61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2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3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4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7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8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9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0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1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2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3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4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5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6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7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8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1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2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3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4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5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6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7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8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9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10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11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2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5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7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8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9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0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1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2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3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4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5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6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9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0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1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2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3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4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5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6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7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8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9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60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3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4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5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6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7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8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9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0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81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2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3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4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7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8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9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0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1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2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3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4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5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6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7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8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1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2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3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4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5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6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7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8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9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30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31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2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5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7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8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9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0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1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2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3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4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5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6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9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0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1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2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3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4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5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6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7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8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9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80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3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4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5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6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7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598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599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0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01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2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3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4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7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18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19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0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1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2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3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24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25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26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27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28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1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2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3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4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45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46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47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48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49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50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51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2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5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67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68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69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0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1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72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73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74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75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76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89" name="AutoShape 1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0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1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2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3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694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695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696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697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698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699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00" name="AutoShape 19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33" name="그림 65">
                <a:hlinkClick r:id="rId30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4" name="그룹 33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85" name="그림 84">
                    <a:hlinkClick r:id="rId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6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6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7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7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8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8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9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9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0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0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1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1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2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2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3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3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4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4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5" name="그림 144">
                    <a:hlinkClick r:id="rId15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6" name="그림 145">
                    <a:hlinkClick r:id="rId154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7" name="그림 146">
                    <a:hlinkClick r:id="rId156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8" name="그림 147">
                    <a:hlinkClick r:id="rId158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9" name="그림 148">
                    <a:hlinkClick r:id="rId160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50" name="그림 149">
                    <a:hlinkClick r:id="rId162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6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6" name="그룹 35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7" name="Picture 321" descr="0">
                    <a:hlinkClick r:id="rId16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2" descr="0">
                    <a:hlinkClick r:id="rId16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3" descr="0">
                    <a:hlinkClick r:id="rId16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24" descr="0">
                    <a:hlinkClick r:id="rId17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25" descr="0">
                    <a:hlinkClick r:id="rId17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26" descr="0">
                    <a:hlinkClick r:id="rId17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27" descr="0">
                    <a:hlinkClick r:id="rId17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28" descr="0">
                    <a:hlinkClick r:id="rId17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29" descr="0">
                    <a:hlinkClick r:id="rId18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0" descr="0">
                    <a:hlinkClick r:id="rId18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1" descr="0">
                    <a:hlinkClick r:id="rId18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2" descr="0">
                    <a:hlinkClick r:id="rId18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3" descr="0">
                    <a:hlinkClick r:id="rId18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34" descr="0">
                    <a:hlinkClick r:id="rId19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35" descr="0">
                    <a:hlinkClick r:id="rId19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36" descr="0">
                    <a:hlinkClick r:id="rId19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37" descr="0">
                    <a:hlinkClick r:id="rId19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38" descr="0">
                    <a:hlinkClick r:id="rId19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39" descr="0">
                    <a:hlinkClick r:id="rId20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0" descr="0">
                    <a:hlinkClick r:id="rId20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1" descr="0">
                    <a:hlinkClick r:id="rId20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2" descr="0">
                    <a:hlinkClick r:id="rId20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3" descr="0">
                    <a:hlinkClick r:id="rId20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44" descr="0">
                    <a:hlinkClick r:id="rId21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45" descr="0">
                    <a:hlinkClick r:id="rId21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46" descr="0">
                    <a:hlinkClick r:id="rId21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47" descr="0">
                    <a:hlinkClick r:id="rId21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48" descr="0">
                    <a:hlinkClick r:id="rId21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49" descr="0">
                    <a:hlinkClick r:id="rId22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0" descr="0">
                    <a:hlinkClick r:id="rId22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1" descr="0">
                    <a:hlinkClick r:id="rId22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2" descr="0">
                    <a:hlinkClick r:id="rId22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3" descr="0">
                    <a:hlinkClick r:id="rId22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54" descr="0">
                    <a:hlinkClick r:id="rId23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55" descr="0">
                    <a:hlinkClick r:id="rId23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56" descr="0">
                    <a:hlinkClick r:id="rId23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57" descr="0">
                    <a:hlinkClick r:id="rId23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58" descr="0">
                    <a:hlinkClick r:id="rId23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59" descr="0">
                    <a:hlinkClick r:id="rId24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1" descr="0">
                    <a:hlinkClick r:id="rId24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2" descr="0">
                    <a:hlinkClick r:id="rId24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3" descr="0">
                    <a:hlinkClick r:id="rId24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364" descr="0">
                    <a:hlinkClick r:id="rId24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365" descr="0">
                    <a:hlinkClick r:id="rId250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366" descr="0">
                    <a:hlinkClick r:id="rId252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367" descr="0">
                    <a:hlinkClick r:id="rId254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368" descr="0">
                    <a:hlinkClick r:id="rId256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Picture 369" descr="0">
                    <a:hlinkClick r:id="rId258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729</Words>
  <Application>Microsoft Office PowerPoint</Application>
  <PresentationFormat>와이드스크린</PresentationFormat>
  <Paragraphs>729</Paragraphs>
  <Slides>27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3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10</cp:revision>
  <dcterms:modified xsi:type="dcterms:W3CDTF">2019-09-19T01:11:38Z</dcterms:modified>
</cp:coreProperties>
</file>