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9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  <p:sldId id="312" r:id="rId29"/>
    <p:sldId id="314" r:id="rId30"/>
    <p:sldId id="316" r:id="rId31"/>
    <p:sldId id="318" r:id="rId32"/>
    <p:sldId id="320" r:id="rId33"/>
    <p:sldId id="322" r:id="rId34"/>
    <p:sldId id="324" r:id="rId35"/>
    <p:sldId id="326" r:id="rId36"/>
    <p:sldId id="328" r:id="rId37"/>
    <p:sldId id="330" r:id="rId3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66" autoAdjust="0"/>
    <p:restoredTop sz="94660"/>
  </p:normalViewPr>
  <p:slideViewPr>
    <p:cSldViewPr>
      <p:cViewPr varScale="1">
        <p:scale>
          <a:sx n="47" d="100"/>
          <a:sy n="47" d="100"/>
        </p:scale>
        <p:origin x="36" y="5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72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FD3C7F5C-A050-4AD0-9962-2D0F0975BE4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1BD04-9A9A-4E03-B2AA-40C9549BF57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7841162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418B1-6570-4CB9-BB3C-EABA7A2B44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826978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744FD-C840-4A7B-9DD4-EECCB3555B6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470524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60F79-FD8D-42CE-82BB-0ADCC3FBD3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315409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DB291-C5D9-4FD2-BD9A-384AB545D1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15725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0F41F-6004-414E-B1D9-9F44C1069C6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4764948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898F0-B46B-4581-BF94-3E0384AFFAC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34606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E5218-BBEB-4E24-B11A-4628EC8CC0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6311353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0F059-7E29-454B-9A82-1F7E6381F31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018198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1B5C1-9EB2-4F6A-9013-C4DE9767F9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09590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30124-7BEC-4D9A-856C-B4E469CDDE5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6336257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14B2FB01-9E88-4553-AB92-695A43B7A4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0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1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2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3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5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6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7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8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19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0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1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2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3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4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5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6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7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8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29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0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1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2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3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4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5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6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7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8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39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40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41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42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43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44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45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hyperlink" Target="../39&#47568;&#46972;&#44592;/&#47568;&#46972;&#44592;.pptx" TargetMode="External"/><Relationship Id="rId21" Type="http://schemas.openxmlformats.org/officeDocument/2006/relationships/slide" Target="slide30.xml"/><Relationship Id="rId42" Type="http://schemas.openxmlformats.org/officeDocument/2006/relationships/image" Target="../media/image3.png"/><Relationship Id="rId63" Type="http://schemas.openxmlformats.org/officeDocument/2006/relationships/hyperlink" Target="../11&#50676;&#50773;&#44592;&#49345;/&#50676;&#50773;&#44592;&#49345;.pptx" TargetMode="External"/><Relationship Id="rId84" Type="http://schemas.openxmlformats.org/officeDocument/2006/relationships/image" Target="../media/image24.png"/><Relationship Id="rId138" Type="http://schemas.openxmlformats.org/officeDocument/2006/relationships/image" Target="../media/image51.png"/><Relationship Id="rId159" Type="http://schemas.openxmlformats.org/officeDocument/2006/relationships/hyperlink" Target="../../&#49888;&#50557;PPT/60%20&#48288;&#46300;&#47196;&#51204;&#49436;/&#48288;&#46300;&#47196;&#51204;&#49436;.pptx" TargetMode="External"/><Relationship Id="rId170" Type="http://schemas.openxmlformats.org/officeDocument/2006/relationships/image" Target="../media/image67.png"/><Relationship Id="rId191" Type="http://schemas.openxmlformats.org/officeDocument/2006/relationships/hyperlink" Target="&#52636;&#50528;&#44413;&#44592;09&#51109;.pptx" TargetMode="External"/><Relationship Id="rId205" Type="http://schemas.openxmlformats.org/officeDocument/2006/relationships/hyperlink" Target="&#52636;&#50528;&#44413;&#44592;16&#51109;.pptx" TargetMode="External"/><Relationship Id="rId226" Type="http://schemas.openxmlformats.org/officeDocument/2006/relationships/image" Target="../media/image95.png"/><Relationship Id="rId247" Type="http://schemas.openxmlformats.org/officeDocument/2006/relationships/hyperlink" Target="&#52636;&#50528;&#44413;&#44592;38&#51109;.pptx" TargetMode="External"/><Relationship Id="rId107" Type="http://schemas.openxmlformats.org/officeDocument/2006/relationships/hyperlink" Target="../34&#45208;&#54996;/&#45208;&#54996;.pptx" TargetMode="External"/><Relationship Id="rId11" Type="http://schemas.openxmlformats.org/officeDocument/2006/relationships/slide" Target="slide25.xml"/><Relationship Id="rId32" Type="http://schemas.openxmlformats.org/officeDocument/2006/relationships/slide" Target="slide16.xml"/><Relationship Id="rId53" Type="http://schemas.openxmlformats.org/officeDocument/2006/relationships/hyperlink" Target="../07&#49324;&#49324;&#44592;/&#49324;&#49324;&#44592;.pptx" TargetMode="External"/><Relationship Id="rId74" Type="http://schemas.openxmlformats.org/officeDocument/2006/relationships/image" Target="../media/image19.png"/><Relationship Id="rId128" Type="http://schemas.openxmlformats.org/officeDocument/2006/relationships/image" Target="../media/image46.png"/><Relationship Id="rId149" Type="http://schemas.openxmlformats.org/officeDocument/2006/relationships/hyperlink" Target="../../&#49888;&#50557;PPT/55%20&#46356;&#47784;&#45936;&#54980;&#49436;/&#46356;&#47784;&#45936;&#54980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28&#54840;&#49464;&#50500;/&#54840;&#49464;&#50500;.pptx" TargetMode="External"/><Relationship Id="rId160" Type="http://schemas.openxmlformats.org/officeDocument/2006/relationships/image" Target="../media/image62.png"/><Relationship Id="rId181" Type="http://schemas.openxmlformats.org/officeDocument/2006/relationships/hyperlink" Target="&#52636;&#50528;&#44413;&#44592;04&#51109;.pptx" TargetMode="External"/><Relationship Id="rId216" Type="http://schemas.openxmlformats.org/officeDocument/2006/relationships/image" Target="../media/image90.png"/><Relationship Id="rId237" Type="http://schemas.openxmlformats.org/officeDocument/2006/relationships/hyperlink" Target="&#52636;&#50528;&#44413;&#44592;33&#51109;.pptx" TargetMode="External"/><Relationship Id="rId22" Type="http://schemas.openxmlformats.org/officeDocument/2006/relationships/slide" Target="slide11.xml"/><Relationship Id="rId43" Type="http://schemas.openxmlformats.org/officeDocument/2006/relationships/hyperlink" Target="&#52285;&#49464;&#44592;.pptx" TargetMode="External"/><Relationship Id="rId64" Type="http://schemas.openxmlformats.org/officeDocument/2006/relationships/image" Target="../media/image14.png"/><Relationship Id="rId118" Type="http://schemas.openxmlformats.org/officeDocument/2006/relationships/image" Target="../media/image41.png"/><Relationship Id="rId139" Type="http://schemas.openxmlformats.org/officeDocument/2006/relationships/hyperlink" Target="../../&#49888;&#50557;PPT/50%20&#48716;&#47549;&#48372;&#49436;/&#48716;&#47549;&#48372;&#49436;.pptx" TargetMode="External"/><Relationship Id="rId85" Type="http://schemas.openxmlformats.org/officeDocument/2006/relationships/hyperlink" Target="../23&#51060;&#49324;&#50556;/&#51060;&#49324;&#50556;.pptx" TargetMode="External"/><Relationship Id="rId150" Type="http://schemas.openxmlformats.org/officeDocument/2006/relationships/image" Target="../media/image57.png"/><Relationship Id="rId171" Type="http://schemas.openxmlformats.org/officeDocument/2006/relationships/hyperlink" Target="../../&#49888;&#50557;PPT/66%20&#50836;&#54620;&#44228;&#49884;&#47197;/&#50836;&#54620;&#44228;&#49884;&#47197;.pptx" TargetMode="External"/><Relationship Id="rId192" Type="http://schemas.openxmlformats.org/officeDocument/2006/relationships/image" Target="../media/image78.png"/><Relationship Id="rId206" Type="http://schemas.openxmlformats.org/officeDocument/2006/relationships/image" Target="../media/image85.png"/><Relationship Id="rId227" Type="http://schemas.openxmlformats.org/officeDocument/2006/relationships/hyperlink" Target="&#52636;&#50528;&#44413;&#44592;28&#51109;.pptx" TargetMode="External"/><Relationship Id="rId248" Type="http://schemas.openxmlformats.org/officeDocument/2006/relationships/image" Target="../media/image106.png"/><Relationship Id="rId12" Type="http://schemas.openxmlformats.org/officeDocument/2006/relationships/slide" Target="slide6.xml"/><Relationship Id="rId33" Type="http://schemas.openxmlformats.org/officeDocument/2006/relationships/slide" Target="slide36.xml"/><Relationship Id="rId108" Type="http://schemas.openxmlformats.org/officeDocument/2006/relationships/image" Target="../media/image36.png"/><Relationship Id="rId129" Type="http://schemas.openxmlformats.org/officeDocument/2006/relationships/hyperlink" Target="../../&#49888;&#50557;PPT/45%20&#47196;&#47560;&#49436;/&#47196;&#47560;&#49436;.pptx" TargetMode="External"/><Relationship Id="rId54" Type="http://schemas.openxmlformats.org/officeDocument/2006/relationships/image" Target="../media/image9.png"/><Relationship Id="rId75" Type="http://schemas.openxmlformats.org/officeDocument/2006/relationships/hyperlink" Target="../18&#50853;&#44592;/&#50853;&#44592;.pptx" TargetMode="External"/><Relationship Id="rId96" Type="http://schemas.openxmlformats.org/officeDocument/2006/relationships/image" Target="../media/image30.png"/><Relationship Id="rId140" Type="http://schemas.openxmlformats.org/officeDocument/2006/relationships/image" Target="../media/image52.png"/><Relationship Id="rId161" Type="http://schemas.openxmlformats.org/officeDocument/2006/relationships/hyperlink" Target="../../&#49888;&#50557;PPT/61%20&#48288;&#46300;&#47196;&#54980;&#49436;/&#48288;&#46300;&#47196;&#54980;&#49436;.pptx" TargetMode="External"/><Relationship Id="rId182" Type="http://schemas.openxmlformats.org/officeDocument/2006/relationships/image" Target="../media/image73.png"/><Relationship Id="rId217" Type="http://schemas.openxmlformats.org/officeDocument/2006/relationships/hyperlink" Target="&#52636;&#50528;&#44413;&#44592;22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1.png"/><Relationship Id="rId23" Type="http://schemas.openxmlformats.org/officeDocument/2006/relationships/slide" Target="slide31.xml"/><Relationship Id="rId119" Type="http://schemas.openxmlformats.org/officeDocument/2006/relationships/hyperlink" Target="../../&#49888;&#50557;PPT/40%20&#47560;&#53468;&#48373;&#51020;/&#47560;&#53468;&#48373;&#51020;.pptx" TargetMode="External"/><Relationship Id="rId44" Type="http://schemas.openxmlformats.org/officeDocument/2006/relationships/image" Target="../media/image4.png"/><Relationship Id="rId65" Type="http://schemas.openxmlformats.org/officeDocument/2006/relationships/hyperlink" Target="../13&#50669;&#45824;&#49345;/&#50669;&#45824;&#49345;.pptx" TargetMode="External"/><Relationship Id="rId86" Type="http://schemas.openxmlformats.org/officeDocument/2006/relationships/image" Target="../media/image25.png"/><Relationship Id="rId130" Type="http://schemas.openxmlformats.org/officeDocument/2006/relationships/image" Target="../media/image47.png"/><Relationship Id="rId151" Type="http://schemas.openxmlformats.org/officeDocument/2006/relationships/hyperlink" Target="../../&#49888;&#50557;PPT/56%20&#46356;&#46020;&#49436;/&#46356;&#46020;&#49436;.pptx" TargetMode="External"/><Relationship Id="rId172" Type="http://schemas.openxmlformats.org/officeDocument/2006/relationships/image" Target="../media/image68.png"/><Relationship Id="rId193" Type="http://schemas.openxmlformats.org/officeDocument/2006/relationships/hyperlink" Target="&#52636;&#50528;&#44413;&#44592;10&#51109;.pptx" TargetMode="External"/><Relationship Id="rId207" Type="http://schemas.openxmlformats.org/officeDocument/2006/relationships/hyperlink" Target="&#52636;&#50528;&#44413;&#44592;17&#51109;.pptx" TargetMode="External"/><Relationship Id="rId228" Type="http://schemas.openxmlformats.org/officeDocument/2006/relationships/image" Target="../media/image96.png"/><Relationship Id="rId249" Type="http://schemas.openxmlformats.org/officeDocument/2006/relationships/hyperlink" Target="&#52636;&#50528;&#44413;&#44592;39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5&#54616;&#48149;&#44397;/&#54616;&#48149;&#44397;.pptx" TargetMode="External"/><Relationship Id="rId34" Type="http://schemas.openxmlformats.org/officeDocument/2006/relationships/slide" Target="slide17.xml"/><Relationship Id="rId55" Type="http://schemas.openxmlformats.org/officeDocument/2006/relationships/hyperlink" Target="../08&#47355;&#44592;/&#47355;&#44592;.pptx" TargetMode="External"/><Relationship Id="rId76" Type="http://schemas.openxmlformats.org/officeDocument/2006/relationships/image" Target="../media/image20.png"/><Relationship Id="rId97" Type="http://schemas.openxmlformats.org/officeDocument/2006/relationships/hyperlink" Target="../29&#50836;&#50648;/&#50836;&#50648;.pptx" TargetMode="External"/><Relationship Id="rId120" Type="http://schemas.openxmlformats.org/officeDocument/2006/relationships/image" Target="../media/image42.png"/><Relationship Id="rId141" Type="http://schemas.openxmlformats.org/officeDocument/2006/relationships/hyperlink" Target="../../&#49888;&#50557;PPT/51%20&#44264;&#47196;&#49352;&#49436;/&#44264;&#47196;&#4935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3.png"/><Relationship Id="rId183" Type="http://schemas.openxmlformats.org/officeDocument/2006/relationships/hyperlink" Target="&#52636;&#50528;&#44413;&#44592;05&#51109;.pptx" TargetMode="External"/><Relationship Id="rId218" Type="http://schemas.openxmlformats.org/officeDocument/2006/relationships/image" Target="../media/image91.png"/><Relationship Id="rId239" Type="http://schemas.openxmlformats.org/officeDocument/2006/relationships/hyperlink" Target="&#52636;&#50528;&#44413;&#44592;34&#51109;.pptx" TargetMode="External"/><Relationship Id="rId250" Type="http://schemas.openxmlformats.org/officeDocument/2006/relationships/image" Target="../media/image107.png"/><Relationship Id="rId24" Type="http://schemas.openxmlformats.org/officeDocument/2006/relationships/slide" Target="slide12.xml"/><Relationship Id="rId45" Type="http://schemas.openxmlformats.org/officeDocument/2006/relationships/hyperlink" Target="../03&#47112;&#50948;&#44592;/&#47112;&#50948;&#44592;.pptx" TargetMode="External"/><Relationship Id="rId66" Type="http://schemas.openxmlformats.org/officeDocument/2006/relationships/image" Target="../media/image15.png"/><Relationship Id="rId87" Type="http://schemas.openxmlformats.org/officeDocument/2006/relationships/hyperlink" Target="../24&#50696;&#47112;&#48120;&#50556;/&#50696;&#47112;&#48120;&#50556;.pptx" TargetMode="External"/><Relationship Id="rId110" Type="http://schemas.openxmlformats.org/officeDocument/2006/relationships/image" Target="../media/image37.png"/><Relationship Id="rId131" Type="http://schemas.openxmlformats.org/officeDocument/2006/relationships/hyperlink" Target="../../&#49888;&#50557;PPT/46%20&#44256;&#47536;&#46020;&#51204;&#49436;/&#44256;&#47536;&#46020;&#51204;&#49436;.pptx" TargetMode="External"/><Relationship Id="rId152" Type="http://schemas.openxmlformats.org/officeDocument/2006/relationships/image" Target="../media/image58.png"/><Relationship Id="rId173" Type="http://schemas.openxmlformats.org/officeDocument/2006/relationships/hyperlink" Target="&#52636;&#50528;&#44413;&#44592;27&#51109;.pptx" TargetMode="External"/><Relationship Id="rId194" Type="http://schemas.openxmlformats.org/officeDocument/2006/relationships/image" Target="../media/image79.png"/><Relationship Id="rId208" Type="http://schemas.openxmlformats.org/officeDocument/2006/relationships/image" Target="../media/image86.png"/><Relationship Id="rId229" Type="http://schemas.openxmlformats.org/officeDocument/2006/relationships/hyperlink" Target="&#52636;&#50528;&#44413;&#44592;29&#51109;.pptx" TargetMode="External"/><Relationship Id="rId240" Type="http://schemas.openxmlformats.org/officeDocument/2006/relationships/image" Target="../media/image102.png"/><Relationship Id="rId14" Type="http://schemas.openxmlformats.org/officeDocument/2006/relationships/slide" Target="slide7.xml"/><Relationship Id="rId35" Type="http://schemas.openxmlformats.org/officeDocument/2006/relationships/slide" Target="slide37.xml"/><Relationship Id="rId56" Type="http://schemas.openxmlformats.org/officeDocument/2006/relationships/image" Target="../media/image10.png"/><Relationship Id="rId77" Type="http://schemas.openxmlformats.org/officeDocument/2006/relationships/hyperlink" Target="../19&#49884;&#54200;/&#49884;&#54200;.pptx" TargetMode="External"/><Relationship Id="rId100" Type="http://schemas.openxmlformats.org/officeDocument/2006/relationships/image" Target="../media/image32.png"/><Relationship Id="rId8" Type="http://schemas.openxmlformats.org/officeDocument/2006/relationships/slide" Target="slide4.xml"/><Relationship Id="rId98" Type="http://schemas.openxmlformats.org/officeDocument/2006/relationships/image" Target="../media/image31.png"/><Relationship Id="rId121" Type="http://schemas.openxmlformats.org/officeDocument/2006/relationships/hyperlink" Target="../../&#49888;&#50557;PPT/41%20&#47560;&#44032;&#48373;&#51020;/&#47560;&#44032;&#48373;&#51020;.pptx" TargetMode="External"/><Relationship Id="rId142" Type="http://schemas.openxmlformats.org/officeDocument/2006/relationships/image" Target="../media/image53.png"/><Relationship Id="rId163" Type="http://schemas.openxmlformats.org/officeDocument/2006/relationships/hyperlink" Target="../../&#49888;&#50557;PPT/62%20&#50836;&#54620;&#51068;&#49436;/&#50836;&#54620;&#51068;&#49436;.pptx" TargetMode="External"/><Relationship Id="rId184" Type="http://schemas.openxmlformats.org/officeDocument/2006/relationships/image" Target="../media/image74.png"/><Relationship Id="rId219" Type="http://schemas.openxmlformats.org/officeDocument/2006/relationships/hyperlink" Target="&#52636;&#50528;&#44413;&#44592;23&#51109;.pptx" TargetMode="External"/><Relationship Id="rId230" Type="http://schemas.openxmlformats.org/officeDocument/2006/relationships/image" Target="../media/image97.png"/><Relationship Id="rId251" Type="http://schemas.openxmlformats.org/officeDocument/2006/relationships/hyperlink" Target="&#52636;&#50528;&#44413;&#44592;40&#51109;.pptx" TargetMode="External"/><Relationship Id="rId25" Type="http://schemas.openxmlformats.org/officeDocument/2006/relationships/slide" Target="slide32.xml"/><Relationship Id="rId46" Type="http://schemas.openxmlformats.org/officeDocument/2006/relationships/image" Target="../media/image5.png"/><Relationship Id="rId67" Type="http://schemas.openxmlformats.org/officeDocument/2006/relationships/hyperlink" Target="../14&#50669;&#45824;&#54616;/&#50669;&#45824;&#54616;.pptx" TargetMode="External"/><Relationship Id="rId88" Type="http://schemas.openxmlformats.org/officeDocument/2006/relationships/image" Target="../media/image26.png"/><Relationship Id="rId111" Type="http://schemas.openxmlformats.org/officeDocument/2006/relationships/hyperlink" Target="../36&#49828;&#48148;&#45264;/&#49828;&#48148;&#45264;.pptx" TargetMode="External"/><Relationship Id="rId132" Type="http://schemas.openxmlformats.org/officeDocument/2006/relationships/image" Target="../media/image48.png"/><Relationship Id="rId153" Type="http://schemas.openxmlformats.org/officeDocument/2006/relationships/hyperlink" Target="../../&#49888;&#50557;PPT/57%20&#48716;&#47112;&#47788;&#49436;/&#48716;&#47112;&#47788;&#49436;1&#51109;.pptx" TargetMode="External"/><Relationship Id="rId174" Type="http://schemas.openxmlformats.org/officeDocument/2006/relationships/image" Target="../media/image69.png"/><Relationship Id="rId195" Type="http://schemas.openxmlformats.org/officeDocument/2006/relationships/hyperlink" Target="&#52636;&#50528;&#44413;&#44592;11&#51109;.pptx" TargetMode="External"/><Relationship Id="rId209" Type="http://schemas.openxmlformats.org/officeDocument/2006/relationships/hyperlink" Target="&#52636;&#50528;&#44413;&#44592;18&#51109;.pptx" TargetMode="External"/><Relationship Id="rId220" Type="http://schemas.openxmlformats.org/officeDocument/2006/relationships/image" Target="../media/image92.png"/><Relationship Id="rId241" Type="http://schemas.openxmlformats.org/officeDocument/2006/relationships/hyperlink" Target="&#52636;&#50528;&#44413;&#44592;35&#51109;.pptx" TargetMode="External"/><Relationship Id="rId15" Type="http://schemas.openxmlformats.org/officeDocument/2006/relationships/slide" Target="slide27.xml"/><Relationship Id="rId36" Type="http://schemas.openxmlformats.org/officeDocument/2006/relationships/slide" Target="slide18.xml"/><Relationship Id="rId57" Type="http://schemas.openxmlformats.org/officeDocument/2006/relationships/hyperlink" Target="../09&#49324;&#47924;&#50648;&#49345;/&#49324;&#47924;&#50648;&#49345;.pptx" TargetMode="External"/><Relationship Id="rId78" Type="http://schemas.openxmlformats.org/officeDocument/2006/relationships/image" Target="../media/image21.png"/><Relationship Id="rId99" Type="http://schemas.openxmlformats.org/officeDocument/2006/relationships/hyperlink" Target="../30&#50500;&#47784;&#49828;/&#50500;&#47784;&#49828;.pptx" TargetMode="External"/><Relationship Id="rId101" Type="http://schemas.openxmlformats.org/officeDocument/2006/relationships/hyperlink" Target="../31&#50724;&#48148;&#45852;/&#50724;&#48148;&#45852;1&#51109;.pptx" TargetMode="External"/><Relationship Id="rId122" Type="http://schemas.openxmlformats.org/officeDocument/2006/relationships/image" Target="../media/image43.png"/><Relationship Id="rId14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64" Type="http://schemas.openxmlformats.org/officeDocument/2006/relationships/image" Target="../media/image64.png"/><Relationship Id="rId185" Type="http://schemas.openxmlformats.org/officeDocument/2006/relationships/hyperlink" Target="&#52636;&#50528;&#44413;&#44592;06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87.png"/><Relationship Id="rId26" Type="http://schemas.openxmlformats.org/officeDocument/2006/relationships/slide" Target="slide13.xml"/><Relationship Id="rId231" Type="http://schemas.openxmlformats.org/officeDocument/2006/relationships/hyperlink" Target="&#52636;&#50528;&#44413;&#44592;30&#51109;.pptx" TargetMode="External"/><Relationship Id="rId252" Type="http://schemas.openxmlformats.org/officeDocument/2006/relationships/image" Target="../media/image108.png"/><Relationship Id="rId47" Type="http://schemas.openxmlformats.org/officeDocument/2006/relationships/hyperlink" Target="../04&#48124;&#49688;&#44592;/&#48124;&#49688;&#44592;.pptx" TargetMode="External"/><Relationship Id="rId68" Type="http://schemas.openxmlformats.org/officeDocument/2006/relationships/image" Target="../media/image16.png"/><Relationship Id="rId89" Type="http://schemas.openxmlformats.org/officeDocument/2006/relationships/hyperlink" Target="../25&#50696;&#47112;&#48120;&#50556;&#50528;&#44032;/&#50696;&#47112;&#48120;&#50556;&#50528;&#44032;.pptx" TargetMode="External"/><Relationship Id="rId112" Type="http://schemas.openxmlformats.org/officeDocument/2006/relationships/image" Target="../media/image38.png"/><Relationship Id="rId133" Type="http://schemas.openxmlformats.org/officeDocument/2006/relationships/hyperlink" Target="../../&#49888;&#50557;PPT/47%20&#44256;&#47536;&#46020;&#54980;&#49436;/&#44256;&#47536;&#46020;&#54980;&#49436;.pptx" TargetMode="External"/><Relationship Id="rId154" Type="http://schemas.openxmlformats.org/officeDocument/2006/relationships/image" Target="../media/image59.png"/><Relationship Id="rId175" Type="http://schemas.openxmlformats.org/officeDocument/2006/relationships/hyperlink" Target="&#52636;&#50528;&#44413;&#44592;01&#51109;.pptx" TargetMode="External"/><Relationship Id="rId196" Type="http://schemas.openxmlformats.org/officeDocument/2006/relationships/image" Target="../media/image80.png"/><Relationship Id="rId200" Type="http://schemas.openxmlformats.org/officeDocument/2006/relationships/image" Target="../media/image82.png"/><Relationship Id="rId16" Type="http://schemas.openxmlformats.org/officeDocument/2006/relationships/slide" Target="slide8.xml"/><Relationship Id="rId221" Type="http://schemas.openxmlformats.org/officeDocument/2006/relationships/hyperlink" Target="&#52636;&#50528;&#44413;&#44592;24&#51109;.pptx" TargetMode="External"/><Relationship Id="rId242" Type="http://schemas.openxmlformats.org/officeDocument/2006/relationships/image" Target="../media/image103.png"/><Relationship Id="rId37" Type="http://schemas.openxmlformats.org/officeDocument/2006/relationships/slide" Target="slide19.xml"/><Relationship Id="rId58" Type="http://schemas.openxmlformats.org/officeDocument/2006/relationships/image" Target="../media/image11.png"/><Relationship Id="rId79" Type="http://schemas.openxmlformats.org/officeDocument/2006/relationships/hyperlink" Target="../20&#51104;&#50616;/&#51104;&#50616;.pptx" TargetMode="External"/><Relationship Id="rId102" Type="http://schemas.openxmlformats.org/officeDocument/2006/relationships/image" Target="../media/image33.png"/><Relationship Id="rId123" Type="http://schemas.openxmlformats.org/officeDocument/2006/relationships/hyperlink" Target="../../&#49888;&#50557;PPT/42%20&#45572;&#44032;&#48373;&#51020;/&#45572;&#44032;&#48373;&#51020;.pptx" TargetMode="External"/><Relationship Id="rId144" Type="http://schemas.openxmlformats.org/officeDocument/2006/relationships/image" Target="../media/image54.png"/><Relationship Id="rId90" Type="http://schemas.openxmlformats.org/officeDocument/2006/relationships/image" Target="../media/image27.png"/><Relationship Id="rId165" Type="http://schemas.openxmlformats.org/officeDocument/2006/relationships/hyperlink" Target="../../&#49888;&#50557;PPT/63%20&#50836;&#54620;&#51060;&#49436;/&#50836;&#54620;&#51060;&#49436;1&#51109;.pptx" TargetMode="External"/><Relationship Id="rId186" Type="http://schemas.openxmlformats.org/officeDocument/2006/relationships/image" Target="../media/image75.png"/><Relationship Id="rId211" Type="http://schemas.openxmlformats.org/officeDocument/2006/relationships/hyperlink" Target="&#52636;&#50528;&#44413;&#44592;19&#51109;.pptx" TargetMode="External"/><Relationship Id="rId232" Type="http://schemas.openxmlformats.org/officeDocument/2006/relationships/image" Target="../media/image98.png"/><Relationship Id="rId253" Type="http://schemas.openxmlformats.org/officeDocument/2006/relationships/image" Target="../media/image109.png"/><Relationship Id="rId27" Type="http://schemas.openxmlformats.org/officeDocument/2006/relationships/slide" Target="slide33.xml"/><Relationship Id="rId48" Type="http://schemas.openxmlformats.org/officeDocument/2006/relationships/image" Target="../media/image6.png"/><Relationship Id="rId69" Type="http://schemas.openxmlformats.org/officeDocument/2006/relationships/hyperlink" Target="../15&#50640;&#49828;&#46972;/&#50640;&#49828;&#46972;.pptx" TargetMode="External"/><Relationship Id="rId113" Type="http://schemas.openxmlformats.org/officeDocument/2006/relationships/hyperlink" Target="../37&#54617;&#44060;/&#54617;&#44060;.pptx" TargetMode="External"/><Relationship Id="rId134" Type="http://schemas.openxmlformats.org/officeDocument/2006/relationships/image" Target="../media/image49.png"/><Relationship Id="rId80" Type="http://schemas.openxmlformats.org/officeDocument/2006/relationships/image" Target="../media/image22.png"/><Relationship Id="rId155" Type="http://schemas.openxmlformats.org/officeDocument/2006/relationships/hyperlink" Target="../../&#49888;&#50557;PPT/58%20&#55176;&#48652;&#47532;&#49436;/&#55176;&#48652;&#47532;&#49436;.pptx" TargetMode="External"/><Relationship Id="rId176" Type="http://schemas.openxmlformats.org/officeDocument/2006/relationships/image" Target="../media/image70.png"/><Relationship Id="rId197" Type="http://schemas.openxmlformats.org/officeDocument/2006/relationships/hyperlink" Target="&#52636;&#50528;&#44413;&#44592;12&#51109;.pptx" TargetMode="External"/><Relationship Id="rId201" Type="http://schemas.openxmlformats.org/officeDocument/2006/relationships/hyperlink" Target="&#52636;&#50528;&#44413;&#44592;14&#51109;.pptx" TargetMode="External"/><Relationship Id="rId222" Type="http://schemas.openxmlformats.org/officeDocument/2006/relationships/image" Target="../media/image93.png"/><Relationship Id="rId243" Type="http://schemas.openxmlformats.org/officeDocument/2006/relationships/hyperlink" Target="&#52636;&#50528;&#44413;&#44592;36&#51109;.pptx" TargetMode="External"/><Relationship Id="rId17" Type="http://schemas.openxmlformats.org/officeDocument/2006/relationships/slide" Target="slide28.xml"/><Relationship Id="rId38" Type="http://schemas.openxmlformats.org/officeDocument/2006/relationships/slide" Target="slide20.xml"/><Relationship Id="rId59" Type="http://schemas.openxmlformats.org/officeDocument/2006/relationships/hyperlink" Target="../10&#49324;&#47924;&#50648;&#54616;/&#49324;&#47924;&#50648;&#54616;.pptx" TargetMode="External"/><Relationship Id="rId103" Type="http://schemas.openxmlformats.org/officeDocument/2006/relationships/hyperlink" Target="../32&#50836;&#45208;/&#50836;&#45208;.pptx" TargetMode="External"/><Relationship Id="rId124" Type="http://schemas.openxmlformats.org/officeDocument/2006/relationships/image" Target="../media/image44.png"/><Relationship Id="rId70" Type="http://schemas.openxmlformats.org/officeDocument/2006/relationships/image" Target="../media/image17.png"/><Relationship Id="rId91" Type="http://schemas.openxmlformats.org/officeDocument/2006/relationships/hyperlink" Target="../26&#50640;&#49828;&#44180;/&#50640;&#49828;&#44180;.pptx" TargetMode="External"/><Relationship Id="rId14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6" Type="http://schemas.openxmlformats.org/officeDocument/2006/relationships/image" Target="../media/image65.png"/><Relationship Id="rId187" Type="http://schemas.openxmlformats.org/officeDocument/2006/relationships/hyperlink" Target="&#52636;&#50528;&#44413;&#44592;07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88.png"/><Relationship Id="rId233" Type="http://schemas.openxmlformats.org/officeDocument/2006/relationships/hyperlink" Target="&#52636;&#50528;&#44413;&#44592;31&#51109;.pptx" TargetMode="External"/><Relationship Id="rId254" Type="http://schemas.openxmlformats.org/officeDocument/2006/relationships/image" Target="../media/image146.png"/><Relationship Id="rId28" Type="http://schemas.openxmlformats.org/officeDocument/2006/relationships/slide" Target="slide14.xml"/><Relationship Id="rId49" Type="http://schemas.openxmlformats.org/officeDocument/2006/relationships/hyperlink" Target="../05&#49888;&#47749;&#44592;/&#49888;&#47749;&#44592;.pptx" TargetMode="External"/><Relationship Id="rId114" Type="http://schemas.openxmlformats.org/officeDocument/2006/relationships/image" Target="../media/image39.png"/><Relationship Id="rId60" Type="http://schemas.openxmlformats.org/officeDocument/2006/relationships/image" Target="../media/image12.png"/><Relationship Id="rId81" Type="http://schemas.openxmlformats.org/officeDocument/2006/relationships/hyperlink" Target="../21&#51204;&#46020;&#49436;/&#51204;&#46020;&#49436;.pptx" TargetMode="External"/><Relationship Id="rId135" Type="http://schemas.openxmlformats.org/officeDocument/2006/relationships/hyperlink" Target="../../&#49888;&#50557;PPT/48%20&#44040;&#46972;&#46356;&#50500;&#49436;/&#44040;&#46972;&#46356;&#50500;&#49436;.pptx" TargetMode="External"/><Relationship Id="rId156" Type="http://schemas.openxmlformats.org/officeDocument/2006/relationships/image" Target="../media/image60.png"/><Relationship Id="rId177" Type="http://schemas.openxmlformats.org/officeDocument/2006/relationships/hyperlink" Target="&#52636;&#50528;&#44413;&#44592;02&#51109;.pptx" TargetMode="External"/><Relationship Id="rId198" Type="http://schemas.openxmlformats.org/officeDocument/2006/relationships/image" Target="../media/image81.png"/><Relationship Id="rId202" Type="http://schemas.openxmlformats.org/officeDocument/2006/relationships/image" Target="../media/image83.png"/><Relationship Id="rId223" Type="http://schemas.openxmlformats.org/officeDocument/2006/relationships/hyperlink" Target="&#52636;&#50528;&#44413;&#44592;25&#51109;.pptx" TargetMode="External"/><Relationship Id="rId244" Type="http://schemas.openxmlformats.org/officeDocument/2006/relationships/image" Target="../media/image104.png"/><Relationship Id="rId18" Type="http://schemas.openxmlformats.org/officeDocument/2006/relationships/slide" Target="slide9.xml"/><Relationship Id="rId39" Type="http://schemas.openxmlformats.org/officeDocument/2006/relationships/hyperlink" Target="../../&#44396;-&#49888;&#50557;%20&#49457;&#44221;&#47785;&#47197;.pptx" TargetMode="External"/><Relationship Id="rId50" Type="http://schemas.openxmlformats.org/officeDocument/2006/relationships/image" Target="../media/image7.png"/><Relationship Id="rId104" Type="http://schemas.openxmlformats.org/officeDocument/2006/relationships/image" Target="../media/image34.png"/><Relationship Id="rId125" Type="http://schemas.openxmlformats.org/officeDocument/2006/relationships/hyperlink" Target="../../&#49888;&#50557;PPT/43%20&#50836;&#54620;&#48373;&#51020;/&#50836;&#54620;&#48373;&#51020;.pptx" TargetMode="External"/><Relationship Id="rId146" Type="http://schemas.openxmlformats.org/officeDocument/2006/relationships/image" Target="../media/image55.png"/><Relationship Id="rId167" Type="http://schemas.openxmlformats.org/officeDocument/2006/relationships/hyperlink" Target="../../&#49888;&#50557;PPT/64%20&#50836;&#54620;&#49340;&#49436;/&#50836;&#54620;&#49340;&#49436;1&#51109;.pptx" TargetMode="External"/><Relationship Id="rId188" Type="http://schemas.openxmlformats.org/officeDocument/2006/relationships/image" Target="../media/image76.png"/><Relationship Id="rId71" Type="http://schemas.openxmlformats.org/officeDocument/2006/relationships/hyperlink" Target="../16&#45712;&#54756;&#48120;&#50556;/&#45712;&#54756;&#48120;&#50556;.pptx" TargetMode="External"/><Relationship Id="rId92" Type="http://schemas.openxmlformats.org/officeDocument/2006/relationships/image" Target="../media/image28.png"/><Relationship Id="rId213" Type="http://schemas.openxmlformats.org/officeDocument/2006/relationships/hyperlink" Target="&#52636;&#50528;&#44413;&#44592;20&#51109;.pptx" TargetMode="External"/><Relationship Id="rId234" Type="http://schemas.openxmlformats.org/officeDocument/2006/relationships/image" Target="../media/image99.png"/><Relationship Id="rId2" Type="http://schemas.openxmlformats.org/officeDocument/2006/relationships/slide" Target="slide1.xml"/><Relationship Id="rId29" Type="http://schemas.openxmlformats.org/officeDocument/2006/relationships/slide" Target="slide34.xml"/><Relationship Id="rId40" Type="http://schemas.openxmlformats.org/officeDocument/2006/relationships/image" Target="../media/image2.png"/><Relationship Id="rId115" Type="http://schemas.openxmlformats.org/officeDocument/2006/relationships/hyperlink" Target="../38&#49828;&#44032;&#47028;/&#49828;&#44032;&#47028;.pptx" TargetMode="External"/><Relationship Id="rId136" Type="http://schemas.openxmlformats.org/officeDocument/2006/relationships/image" Target="../media/image50.png"/><Relationship Id="rId157" Type="http://schemas.openxmlformats.org/officeDocument/2006/relationships/hyperlink" Target="../../&#49888;&#50557;PPT/59%20&#50556;&#44256;&#48372;&#49436;/&#50556;&#44256;&#48372;&#49436;.pptx" TargetMode="External"/><Relationship Id="rId178" Type="http://schemas.openxmlformats.org/officeDocument/2006/relationships/image" Target="../media/image71.png"/><Relationship Id="rId61" Type="http://schemas.openxmlformats.org/officeDocument/2006/relationships/hyperlink" Target="../12&#50676;&#50773;&#44592;&#54616;/&#50676;&#50773;&#44592;&#54616;.pptx" TargetMode="External"/><Relationship Id="rId82" Type="http://schemas.openxmlformats.org/officeDocument/2006/relationships/image" Target="../media/image23.png"/><Relationship Id="rId199" Type="http://schemas.openxmlformats.org/officeDocument/2006/relationships/hyperlink" Target="&#52636;&#50528;&#44413;&#44592;13&#51109;.pptx" TargetMode="External"/><Relationship Id="rId203" Type="http://schemas.openxmlformats.org/officeDocument/2006/relationships/hyperlink" Target="&#52636;&#50528;&#44413;&#44592;15&#51109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4.png"/><Relationship Id="rId245" Type="http://schemas.openxmlformats.org/officeDocument/2006/relationships/hyperlink" Target="&#52636;&#50528;&#44413;&#44592;37&#51109;.pptx" TargetMode="External"/><Relationship Id="rId30" Type="http://schemas.openxmlformats.org/officeDocument/2006/relationships/slide" Target="slide15.xml"/><Relationship Id="rId105" Type="http://schemas.openxmlformats.org/officeDocument/2006/relationships/hyperlink" Target="../33&#48120;&#44032;/&#48120;&#44032;.pptx" TargetMode="External"/><Relationship Id="rId126" Type="http://schemas.openxmlformats.org/officeDocument/2006/relationships/image" Target="../media/image45.png"/><Relationship Id="rId147" Type="http://schemas.openxmlformats.org/officeDocument/2006/relationships/hyperlink" Target="../../&#49888;&#50557;PPT/54%20&#46356;&#47784;&#45936;&#51204;&#49436;/&#46356;&#47784;&#45936;&#51204;&#49436;.pptx" TargetMode="External"/><Relationship Id="rId168" Type="http://schemas.openxmlformats.org/officeDocument/2006/relationships/image" Target="../media/image66.png"/><Relationship Id="rId51" Type="http://schemas.openxmlformats.org/officeDocument/2006/relationships/hyperlink" Target="../06&#50668;&#54840;&#49688;&#50500;/&#50668;&#54840;&#49688;&#50500;.pptx" TargetMode="External"/><Relationship Id="rId72" Type="http://schemas.openxmlformats.org/officeDocument/2006/relationships/image" Target="../media/image18.png"/><Relationship Id="rId93" Type="http://schemas.openxmlformats.org/officeDocument/2006/relationships/hyperlink" Target="../27&#45796;&#45768;&#50648;/&#45796;&#45768;&#50648;.pptx" TargetMode="External"/><Relationship Id="rId189" Type="http://schemas.openxmlformats.org/officeDocument/2006/relationships/hyperlink" Target="&#52636;&#50528;&#44413;&#44592;08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89.png"/><Relationship Id="rId235" Type="http://schemas.openxmlformats.org/officeDocument/2006/relationships/hyperlink" Target="&#52636;&#50528;&#44413;&#44592;32&#51109;.pptx" TargetMode="External"/><Relationship Id="rId116" Type="http://schemas.openxmlformats.org/officeDocument/2006/relationships/image" Target="../media/image40.png"/><Relationship Id="rId137" Type="http://schemas.openxmlformats.org/officeDocument/2006/relationships/hyperlink" Target="../../&#49888;&#50557;PPT/49%20&#50640;&#48288;&#49548;&#49436;/&#50640;&#48288;&#49548;&#49436;.pptx" TargetMode="External"/><Relationship Id="rId158" Type="http://schemas.openxmlformats.org/officeDocument/2006/relationships/image" Target="../media/image61.png"/><Relationship Id="rId20" Type="http://schemas.openxmlformats.org/officeDocument/2006/relationships/slide" Target="slide10.xml"/><Relationship Id="rId41" Type="http://schemas.openxmlformats.org/officeDocument/2006/relationships/hyperlink" Target="../02&#52636;&#50528;&#44413;&#44592;/&#52636;&#50528;&#44413;&#44592;.pptx" TargetMode="External"/><Relationship Id="rId62" Type="http://schemas.openxmlformats.org/officeDocument/2006/relationships/image" Target="../media/image13.png"/><Relationship Id="rId83" Type="http://schemas.openxmlformats.org/officeDocument/2006/relationships/hyperlink" Target="../22&#50500;&#44032;/&#50500;&#44032;.pptx" TargetMode="External"/><Relationship Id="rId179" Type="http://schemas.openxmlformats.org/officeDocument/2006/relationships/hyperlink" Target="&#52636;&#50528;&#44413;&#44592;03&#51109;.pptx" TargetMode="External"/><Relationship Id="rId190" Type="http://schemas.openxmlformats.org/officeDocument/2006/relationships/image" Target="../media/image77.png"/><Relationship Id="rId204" Type="http://schemas.openxmlformats.org/officeDocument/2006/relationships/image" Target="../media/image84.png"/><Relationship Id="rId225" Type="http://schemas.openxmlformats.org/officeDocument/2006/relationships/hyperlink" Target="&#52636;&#50528;&#44413;&#44592;26&#51109;.pptx" TargetMode="External"/><Relationship Id="rId246" Type="http://schemas.openxmlformats.org/officeDocument/2006/relationships/image" Target="../media/image105.png"/><Relationship Id="rId106" Type="http://schemas.openxmlformats.org/officeDocument/2006/relationships/image" Target="../media/image35.png"/><Relationship Id="rId127" Type="http://schemas.openxmlformats.org/officeDocument/2006/relationships/hyperlink" Target="../../&#49888;&#50557;PPT/44%20&#49324;&#46020;&#54665;&#51204;/&#49324;&#46020;&#54665;&#51204;.pptx" TargetMode="External"/><Relationship Id="rId10" Type="http://schemas.openxmlformats.org/officeDocument/2006/relationships/slide" Target="slide5.xml"/><Relationship Id="rId31" Type="http://schemas.openxmlformats.org/officeDocument/2006/relationships/slide" Target="slide35.xml"/><Relationship Id="rId52" Type="http://schemas.openxmlformats.org/officeDocument/2006/relationships/image" Target="../media/image8.png"/><Relationship Id="rId73" Type="http://schemas.openxmlformats.org/officeDocument/2006/relationships/hyperlink" Target="../17&#50640;&#49828;&#45908;/&#50640;&#49828;&#45908;.pptx" TargetMode="External"/><Relationship Id="rId94" Type="http://schemas.openxmlformats.org/officeDocument/2006/relationships/image" Target="../media/image29.png"/><Relationship Id="rId148" Type="http://schemas.openxmlformats.org/officeDocument/2006/relationships/image" Target="../media/image56.png"/><Relationship Id="rId169" Type="http://schemas.openxmlformats.org/officeDocument/2006/relationships/hyperlink" Target="../../&#49888;&#50557;PPT/65%20&#50976;&#45796;&#49436;/&#50976;&#45796;&#49436;1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2.png"/><Relationship Id="rId215" Type="http://schemas.openxmlformats.org/officeDocument/2006/relationships/hyperlink" Target="&#52636;&#50528;&#44413;&#44592;21&#51109;.pptx" TargetMode="External"/><Relationship Id="rId236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7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17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17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18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8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8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8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8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8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8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8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8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19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19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114" name="AutoShape 19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116" name="AutoShape 19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7" name="AutoShape 19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118" name="AutoShape 19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9" name="AutoShape 19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120" name="AutoShape 19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21" name="AutoShape 20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122" name="AutoShape 20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23" name="AutoShape 20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124" name="AutoShape 20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25" name="AutoShape 20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126" name="AutoShape 20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7" name="AutoShape 20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128" name="AutoShape 20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9" name="AutoShape 208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130" name="AutoShape 209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31" name="AutoShape 210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132" name="AutoShape 21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33" name="AutoShape 213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34" name="AutoShape 215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3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" name="그룹 152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0" name="그룹 259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3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1" name="그룹 260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3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2" name="그림 261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513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514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514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514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514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514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515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5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515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5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515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5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515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57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58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6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616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616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616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616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617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7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617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7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617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7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617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7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617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618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81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82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8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718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718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719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9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719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9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719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719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719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720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20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720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20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720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205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206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20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821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821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821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821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821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822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2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822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2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822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2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822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2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822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29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30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3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923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923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923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924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4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924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4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924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4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924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924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925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5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925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53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54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5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025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026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026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026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026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026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027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7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027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7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027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7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027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77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78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8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128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128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128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128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129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9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129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9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129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9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129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9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129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130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301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302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30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230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230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231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1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231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1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231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231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231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232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2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232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2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232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25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26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2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333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333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333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333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333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334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4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334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4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334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4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334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4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334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49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50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5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435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435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435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436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6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436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6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436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6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436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436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437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7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437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73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74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7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537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538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8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538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538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538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538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539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9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539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9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539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9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539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97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98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40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640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640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640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640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641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1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641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1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641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1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641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1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641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642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21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22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2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742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742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743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3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743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3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743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743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743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744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4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744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4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744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45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46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4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845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845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845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845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845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846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6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846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6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846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6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846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6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846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69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70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7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1947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1947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1947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1948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8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1948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8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1948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8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1948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1948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1949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9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1949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93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94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9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5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25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25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25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25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26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26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26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26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26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26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26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26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6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6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7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0498" name="AutoShape 27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9" name="AutoShape 27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0500" name="AutoShape 27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501" name="AutoShape 27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0502" name="AutoShape 27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3" name="AutoShape 27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0504" name="AutoShape 27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5" name="AutoShape 27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0506" name="AutoShape 27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7" name="AutoShape 28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0508" name="AutoShape 28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9" name="AutoShape 28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0510" name="AutoShape 28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11" name="AutoShape 28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0512" name="AutoShape 28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13" name="AutoShape 28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0514" name="AutoShape 28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15" name="AutoShape 28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0516" name="AutoShape 28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17" name="AutoShape 29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18" name="AutoShape 29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2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152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152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152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152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153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3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153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3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153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3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153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3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153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154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41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42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4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254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254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255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5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255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5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255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255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255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256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6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256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6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256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65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66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6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357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357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357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357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357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358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8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358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8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358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8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358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8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358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89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90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9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459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459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459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460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60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460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60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460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60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460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460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461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1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461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13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14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1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561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562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2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562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562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562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562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563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3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563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3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563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3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563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37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38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4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664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664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664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664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665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5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665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5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665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5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665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5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665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666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61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62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6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766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766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767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7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767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7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767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767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767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768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8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768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8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768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85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86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768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869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869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869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869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869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870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70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870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70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870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70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870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70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870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709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10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871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2971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2971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2971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2972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2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2972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2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2972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2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2972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2972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2973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3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2973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33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34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973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073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074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074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074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074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074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075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5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075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5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075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5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075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57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58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076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174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174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174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175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175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175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175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175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175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175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175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175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175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176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176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176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176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176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17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176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176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176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176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177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177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177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177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177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177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177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177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177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177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178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1781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1782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178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277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277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277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277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277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277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277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277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277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278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278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278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278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278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278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278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278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278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27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279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279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279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279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279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279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279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279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279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279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280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280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280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280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280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2805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2806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280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379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379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379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379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379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380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380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380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380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380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380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380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380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380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380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381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381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381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38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381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381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381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381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381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381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382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382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382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382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382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382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382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382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382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3829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3830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383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481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482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482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482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482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482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482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482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482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482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482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483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483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483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483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483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483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483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48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483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483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484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484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484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484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484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484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484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484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484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484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485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485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485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4853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4854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485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584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584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584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584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584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584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584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585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585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585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585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585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585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585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585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585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585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586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58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586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586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586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586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586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586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586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586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587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587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587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587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587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587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587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5877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5878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588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6867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6868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6869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6870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6871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6872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6873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6874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6875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6876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6877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6878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6879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6880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6881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6882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6883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6884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68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6886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6887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6888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6889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6890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6891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6892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6893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6894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6895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6896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6897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6898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6899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6900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6901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6902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6905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7891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7892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7893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7894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7895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7896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7897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7898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7899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7900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7901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7902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7903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7904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7905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7906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7907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7908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79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7910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7911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7912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7913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7914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7915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7916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7917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7918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7919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7920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7921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7922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7923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7924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7925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7926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7929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8915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8916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8917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8918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8919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8920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8921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8922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8923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8924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8925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8926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8927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8928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8929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8930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8931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8932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89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8934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8935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8936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8937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8938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8939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8940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8941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8942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8943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8944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8945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8946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8947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8948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8949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8950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8953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9939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9940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9941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9942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9943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9944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9945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9946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9947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9948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9949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9950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9951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9952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9953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39954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9955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39956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995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39958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9959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39960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9961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39962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9963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39964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9965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39966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9967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39968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9969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39970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9971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39972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9973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9974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39977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17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63" name="AutoShape 17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0964" name="AutoShape 17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0965" name="AutoShape 17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0966" name="AutoShape 17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0967" name="AutoShape 1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0968" name="AutoShape 1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0969" name="AutoShape 1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0970" name="AutoShape 1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0971" name="AutoShape 18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0972" name="AutoShape 18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0973" name="AutoShape 18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0974" name="AutoShape 18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0975" name="AutoShape 18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0976" name="AutoShape 18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0977" name="AutoShape 19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28</a:t>
            </a:r>
          </a:p>
        </p:txBody>
      </p:sp>
      <p:sp>
        <p:nvSpPr>
          <p:cNvPr id="40978" name="AutoShape 19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0979" name="AutoShape 19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29</a:t>
            </a:r>
          </a:p>
        </p:txBody>
      </p:sp>
      <p:sp>
        <p:nvSpPr>
          <p:cNvPr id="40980" name="AutoShape 19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098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735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</a:t>
            </a:r>
          </a:p>
        </p:txBody>
      </p:sp>
      <p:sp>
        <p:nvSpPr>
          <p:cNvPr id="40982" name="AutoShape 19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0983" name="AutoShape 19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167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31</a:t>
            </a:r>
          </a:p>
        </p:txBody>
      </p:sp>
      <p:sp>
        <p:nvSpPr>
          <p:cNvPr id="40984" name="AutoShape 1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0985" name="AutoShape 19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9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32</a:t>
            </a:r>
          </a:p>
        </p:txBody>
      </p:sp>
      <p:sp>
        <p:nvSpPr>
          <p:cNvPr id="40986" name="AutoShape 19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0987" name="AutoShape 20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326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33</a:t>
            </a:r>
          </a:p>
        </p:txBody>
      </p:sp>
      <p:sp>
        <p:nvSpPr>
          <p:cNvPr id="40988" name="AutoShape 20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0989" name="AutoShape 20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4644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34</a:t>
            </a:r>
          </a:p>
        </p:txBody>
      </p:sp>
      <p:sp>
        <p:nvSpPr>
          <p:cNvPr id="40990" name="AutoShape 20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0991" name="AutoShape 20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962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</a:p>
        </p:txBody>
      </p:sp>
      <p:sp>
        <p:nvSpPr>
          <p:cNvPr id="40992" name="AutoShape 20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0993" name="AutoShape 20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83280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36</a:t>
            </a:r>
          </a:p>
        </p:txBody>
      </p:sp>
      <p:sp>
        <p:nvSpPr>
          <p:cNvPr id="40994" name="AutoShape 20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0995" name="AutoShape 20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759826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37</a:t>
            </a:r>
          </a:p>
        </p:txBody>
      </p:sp>
      <p:sp>
        <p:nvSpPr>
          <p:cNvPr id="40996" name="AutoShape 20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0997" name="AutoShape 21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0998" name="AutoShape 213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001" name="그림 1">
            <a:hlinkClick r:id="rId39" action="ppaction://hlinkpres?slideindex=1&amp;slidetitle=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07157" y="71439"/>
            <a:ext cx="11333459" cy="5950592"/>
            <a:chOff x="307157" y="71439"/>
            <a:chExt cx="11333459" cy="5950592"/>
          </a:xfrm>
        </p:grpSpPr>
        <p:grpSp>
          <p:nvGrpSpPr>
            <p:cNvPr id="261" name="그룹 260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304" name="그림 85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86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87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88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89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90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91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92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93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94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95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96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97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98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99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00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01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02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03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04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05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06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07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108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109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110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111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112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113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114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115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116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117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118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119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120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121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122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123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4" name="그림 35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5" name="그림 35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그림 35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7" name="그림 35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" name="그림 35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9" name="그림 35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0" name="그림 35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1" name="그림 36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2" name="그림 36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3" name="그림 362">
                <a:hlinkClick r:id="rId1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4" name="그림 363">
                <a:hlinkClick r:id="rId1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5" name="그림 364">
                <a:hlinkClick r:id="rId1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6" name="그림 365">
                <a:hlinkClick r:id="rId1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7" name="그림 366">
                <a:hlinkClick r:id="rId1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" name="그림 367">
                <a:hlinkClick r:id="rId1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9" name="그림 368">
                <a:hlinkClick r:id="rId1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2" name="그룹 261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64" name="Picture 88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89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90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91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92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93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94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95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96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97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98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99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00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01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02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03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04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05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06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07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08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09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10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11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Picture 112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Picture 113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Picture 114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Picture 115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Picture 116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Picture 117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Picture 118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Picture 119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Picture 120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Picture 121" descr="0">
                <a:hlinkClick r:id="rId23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Picture 122" descr="0">
                <a:hlinkClick r:id="rId24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Picture 123" descr="0">
                <a:hlinkClick r:id="rId24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Picture 124" descr="0">
                <a:hlinkClick r:id="rId24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Picture 125" descr="0">
                <a:hlinkClick r:id="rId24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Picture 126" descr="0">
                <a:hlinkClick r:id="rId24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Picture 136" descr="0">
                <a:hlinkClick r:id="rId25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3" name="그림 262"/>
            <p:cNvPicPr>
              <a:picLocks noChangeAspect="1"/>
            </p:cNvPicPr>
            <p:nvPr/>
          </p:nvPicPr>
          <p:blipFill>
            <a:blip r:embed="rId2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7" y="269876"/>
              <a:ext cx="1181100" cy="390525"/>
            </a:xfrm>
            <a:prstGeom prst="rect">
              <a:avLst/>
            </a:prstGeom>
          </p:spPr>
        </p:pic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1369</Words>
  <Application>Microsoft Office PowerPoint</Application>
  <PresentationFormat>와이드스크린</PresentationFormat>
  <Paragraphs>1369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3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13</cp:revision>
  <dcterms:modified xsi:type="dcterms:W3CDTF">2019-05-17T23:56:57Z</dcterms:modified>
</cp:coreProperties>
</file>