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90" autoAdjust="0"/>
    <p:restoredTop sz="94251" autoAdjust="0"/>
  </p:normalViewPr>
  <p:slideViewPr>
    <p:cSldViewPr>
      <p:cViewPr varScale="1">
        <p:scale>
          <a:sx n="40" d="100"/>
          <a:sy n="40" d="100"/>
        </p:scale>
        <p:origin x="54" y="6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E6F743-35E9-4970-AFB3-44325CAD302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739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E3E6-E2D2-4E61-83C0-E7F4AE90724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189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2FC047-4AB5-4137-A22F-65FB2465678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4957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4F6D3B-0FF9-47CA-B121-D65AAEE446F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2271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4A72F-391E-485A-9271-449A9CA44AA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2537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F123A2-4B3A-4718-A99F-F5BC83B9795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7190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79305-9961-43CA-A44A-824B251ED23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7079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B82753-A46C-4D68-8966-2E34B0B74E7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885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BE9303-D6FD-4B0E-A29B-4EAC07DDCF2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6262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E2DF1-99F7-4FA1-9668-D22292CB656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0102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F5345-58ED-4B74-9BFA-83AB657575A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70839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31E73C-6146-43B5-9E69-26072B6C5AD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659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18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2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3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19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0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1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2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3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4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5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6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7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8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9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30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31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pic>
        <p:nvPicPr>
          <p:cNvPr id="2066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9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0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4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8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2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6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0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4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8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2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6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0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54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78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그룹 250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52" name="그림 25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65971"/>
              <a:ext cx="1228725" cy="285750"/>
            </a:xfrm>
            <a:prstGeom prst="rect">
              <a:avLst/>
            </a:prstGeom>
          </p:spPr>
        </p:pic>
        <p:grpSp>
          <p:nvGrpSpPr>
            <p:cNvPr id="253" name="그룹 252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54" name="그룹 25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5" name="그룹 254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56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</TotalTime>
  <Words>196</Words>
  <Application>Microsoft Office PowerPoint</Application>
  <PresentationFormat>와이드스크린</PresentationFormat>
  <Paragraphs>196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에스겔06장</dc:title>
  <dc:creator>김창운</dc:creator>
  <cp:lastModifiedBy>kim ch w</cp:lastModifiedBy>
  <cp:revision>79</cp:revision>
  <dcterms:created xsi:type="dcterms:W3CDTF">2011-04-23T03:18:12Z</dcterms:created>
  <dcterms:modified xsi:type="dcterms:W3CDTF">2019-09-08T00:46:48Z</dcterms:modified>
</cp:coreProperties>
</file>