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03" autoAdjust="0"/>
    <p:restoredTop sz="94251" autoAdjust="0"/>
  </p:normalViewPr>
  <p:slideViewPr>
    <p:cSldViewPr>
      <p:cViewPr varScale="1">
        <p:scale>
          <a:sx n="56" d="100"/>
          <a:sy n="56" d="100"/>
        </p:scale>
        <p:origin x="102" y="2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9E101-E650-4004-8921-D960C58DAE2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377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22C6F4-AB01-42E0-97C7-F97E4DA63FA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469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A0F062-8894-4558-81C2-16FD9BC8E55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66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C71DA-AEDF-4EB9-9EAA-FF7C1D23CDB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867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04E1A-390E-40CA-86F2-B1B12ABC87B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296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8D61C-CCFB-438B-A1A0-278D22EEF4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6197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E0EE41-8A41-4869-AEFF-EF4ABF1CFEA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2415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487E2-A520-4873-AECF-37993F6A86A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05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EBFF3-DAB0-4DDF-BBEC-C1E1DAE34D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1161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F8F4D-DEDF-4146-93DE-83E694CF60F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071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EDF4C-5848-4011-8FD6-CB40D7C1B75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1735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2EE6D6-B7F6-4774-9699-36B147D75F3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52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8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8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19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9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20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0.xml"/><Relationship Id="rId18" Type="http://schemas.openxmlformats.org/officeDocument/2006/relationships/slide" Target="slide15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6.xml"/><Relationship Id="rId14" Type="http://schemas.openxmlformats.org/officeDocument/2006/relationships/slide" Target="slide11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7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2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3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4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76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78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4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5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6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7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8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89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0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1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3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4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5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41%20&#47560;&#44032;&#48373;&#51020;/&#47560;&#44032;&#48373;&#51020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../&#44396;&#50557;PPT/14&#50669;&#45824;&#54616;/&#50669;&#45824;&#5461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62%20&#50836;&#54620;&#51068;&#49436;/&#50836;&#54620;&#51068;&#49436;.pptx" TargetMode="External"/><Relationship Id="rId107" Type="http://schemas.openxmlformats.org/officeDocument/2006/relationships/hyperlink" Target="../../&#44396;&#50557;PPT/36&#49828;&#48148;&#45264;/&#49828;&#48148;&#45264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../&#44396;&#50557;PPT/09&#49324;&#47924;&#50648;&#49345;/&#49324;&#47924;&#50648;&#49345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57%20&#48716;&#47112;&#47788;&#49436;/&#48716;&#47112;&#47788;&#49436;1&#51109;.pptx" TargetMode="External"/><Relationship Id="rId5" Type="http://schemas.openxmlformats.org/officeDocument/2006/relationships/slide" Target="slide22.xml"/><Relationship Id="rId95" Type="http://schemas.openxmlformats.org/officeDocument/2006/relationships/hyperlink" Target="../../&#44396;&#50557;PPT/30&#50500;&#47784;&#49828;/&#50500;&#47784;&#49828;.pptx" TargetMode="External"/><Relationship Id="rId160" Type="http://schemas.openxmlformats.org/officeDocument/2006/relationships/image" Target="../media/image70.png"/><Relationship Id="rId22" Type="http://schemas.openxmlformats.org/officeDocument/2006/relationships/slide" Target="slide20.xml"/><Relationship Id="rId43" Type="http://schemas.openxmlformats.org/officeDocument/2006/relationships/hyperlink" Target="../../&#44396;&#50557;PPT/04&#48124;&#49688;&#44592;/&#48124;&#49688;&#44592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52%20&#45936;&#49332;&#47196;&#45768;&#44032;&#51204;&#49436;/&#45936;&#49332;&#47196;&#45768;&#44032;&#51204;&#49436;.pptx" TargetMode="External"/><Relationship Id="rId85" Type="http://schemas.openxmlformats.org/officeDocument/2006/relationships/hyperlink" Target="../../&#44396;&#50557;PPT/25&#50696;&#47112;&#48120;&#50556;&#50528;&#44032;/&#50696;&#47112;&#48120;&#50556;&#50528;&#44032;.pptx" TargetMode="External"/><Relationship Id="rId150" Type="http://schemas.openxmlformats.org/officeDocument/2006/relationships/image" Target="../media/image65.png"/><Relationship Id="rId12" Type="http://schemas.openxmlformats.org/officeDocument/2006/relationships/slide" Target="slide10.xml"/><Relationship Id="rId33" Type="http://schemas.openxmlformats.org/officeDocument/2006/relationships/hyperlink" Target="&#48288;&#46300;&#47196;&#51204;&#49436;5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47%20&#44256;&#47536;&#46020;&#54980;&#49436;/&#44256;&#47536;&#46020;&#54980;&#49436;.pptx" TargetMode="External"/><Relationship Id="rId54" Type="http://schemas.openxmlformats.org/officeDocument/2006/relationships/image" Target="../media/image17.png"/><Relationship Id="rId70" Type="http://schemas.openxmlformats.org/officeDocument/2006/relationships/image" Target="../media/image25.png"/><Relationship Id="rId75" Type="http://schemas.openxmlformats.org/officeDocument/2006/relationships/hyperlink" Target="../../&#44396;&#50557;PPT/20&#51104;&#50616;/&#51104;&#50616;.pptx" TargetMode="External"/><Relationship Id="rId91" Type="http://schemas.openxmlformats.org/officeDocument/2006/relationships/hyperlink" Target="../../&#44396;&#50557;PPT/28&#54840;&#49464;&#50500;/&#54840;&#49464;&#50500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45" Type="http://schemas.openxmlformats.org/officeDocument/2006/relationships/hyperlink" Target="../55%20&#46356;&#47784;&#45936;&#54980;&#49436;/&#46356;&#47784;&#45936;&#54980;&#49436;.pptx" TargetMode="External"/><Relationship Id="rId161" Type="http://schemas.openxmlformats.org/officeDocument/2006/relationships/hyperlink" Target="../63%20&#50836;&#54620;&#51060;&#49436;/&#50836;&#54620;&#51060;&#49436;1&#51109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23" Type="http://schemas.openxmlformats.org/officeDocument/2006/relationships/slide" Target="slide8.xml"/><Relationship Id="rId28" Type="http://schemas.openxmlformats.org/officeDocument/2006/relationships/image" Target="../media/image4.png"/><Relationship Id="rId49" Type="http://schemas.openxmlformats.org/officeDocument/2006/relationships/hyperlink" Target="../../&#44396;&#50557;PPT/07&#49324;&#49324;&#44592;/&#49324;&#49324;&#44592;.pptx" TargetMode="External"/><Relationship Id="rId114" Type="http://schemas.openxmlformats.org/officeDocument/2006/relationships/image" Target="../media/image47.png"/><Relationship Id="rId119" Type="http://schemas.openxmlformats.org/officeDocument/2006/relationships/hyperlink" Target="../42%20&#45572;&#44032;&#48373;&#51020;/&#45572;&#44032;&#48373;&#51020;.pptx" TargetMode="External"/><Relationship Id="rId44" Type="http://schemas.openxmlformats.org/officeDocument/2006/relationships/image" Target="../media/image12.png"/><Relationship Id="rId60" Type="http://schemas.openxmlformats.org/officeDocument/2006/relationships/image" Target="../media/image20.png"/><Relationship Id="rId65" Type="http://schemas.openxmlformats.org/officeDocument/2006/relationships/hyperlink" Target="../../&#44396;&#50557;PPT/15&#50640;&#49828;&#46972;/&#50640;&#49828;&#46972;.pptx" TargetMode="External"/><Relationship Id="rId81" Type="http://schemas.openxmlformats.org/officeDocument/2006/relationships/hyperlink" Target="../../&#44396;&#50557;PPT/23&#51060;&#49324;&#50556;/&#51060;&#49324;&#50556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35" Type="http://schemas.openxmlformats.org/officeDocument/2006/relationships/hyperlink" Target="../50%20&#48716;&#47549;&#48372;&#49436;/&#48716;&#47549;&#48372;&#49436;.pptx" TargetMode="External"/><Relationship Id="rId151" Type="http://schemas.openxmlformats.org/officeDocument/2006/relationships/hyperlink" Target="../58%20&#55176;&#48652;&#47532;&#49436;/&#55176;&#48652;&#47532;&#49436;.pptx" TargetMode="External"/><Relationship Id="rId156" Type="http://schemas.openxmlformats.org/officeDocument/2006/relationships/image" Target="../media/image68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../../&#44396;&#50557;PPT/01&#52285;&#49464;&#44592;/&#52285;&#49464;&#44592;.pptx" TargetMode="External"/><Relationship Id="rId109" Type="http://schemas.openxmlformats.org/officeDocument/2006/relationships/hyperlink" Target="../../&#44396;&#50557;PPT/37&#54617;&#44060;/&#54617;&#44060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../../&#44396;&#50557;PPT/10&#49324;&#47924;&#50648;&#54616;/&#49324;&#47924;&#50648;&#54616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../&#44396;&#50557;PPT/31&#50724;&#48148;&#45852;/&#50724;&#48148;&#45852;1&#51109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45%20&#47196;&#47560;&#49436;/&#47196;&#47560;&#49436;.pptx" TargetMode="External"/><Relationship Id="rId141" Type="http://schemas.openxmlformats.org/officeDocument/2006/relationships/hyperlink" Target="../53%20&#45936;&#49332;&#47196;&#45768;&#44032;&#54980;&#49436;/&#45936;&#49332;&#47196;&#45768;&#44032;&#5498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66%20&#50836;&#54620;&#44228;&#49884;&#47197;/&#50836;&#54620;&#44228;&#49884;&#47197;.pptx" TargetMode="External"/><Relationship Id="rId7" Type="http://schemas.openxmlformats.org/officeDocument/2006/relationships/slide" Target="slide4.xml"/><Relationship Id="rId71" Type="http://schemas.openxmlformats.org/officeDocument/2006/relationships/hyperlink" Target="../../&#44396;&#50557;PPT/18&#50853;&#44592;/&#50853;&#44592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2" Type="http://schemas.openxmlformats.org/officeDocument/2006/relationships/slide" Target="slide1.xml"/><Relationship Id="rId29" Type="http://schemas.openxmlformats.org/officeDocument/2006/relationships/hyperlink" Target="&#48288;&#46300;&#47196;&#51204;&#49436;3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../../&#44396;&#50557;PPT/05&#49888;&#47749;&#44592;/&#49888;&#47749;&#44592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../&#44396;&#50557;PPT/26&#50640;&#49828;&#44180;/&#50640;&#49828;&#44180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&#47560;&#53468;&#48373;&#51020;.pptx" TargetMode="External"/><Relationship Id="rId131" Type="http://schemas.openxmlformats.org/officeDocument/2006/relationships/hyperlink" Target="../48%20&#44040;&#46972;&#46356;&#50500;&#49436;/&#44040;&#46972;&#46356;&#5050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61%20&#48288;&#46300;&#47196;&#54980;&#49436;/&#48288;&#46300;&#47196;&#54980;&#49436;.pptx" TargetMode="External"/><Relationship Id="rId61" Type="http://schemas.openxmlformats.org/officeDocument/2006/relationships/hyperlink" Target="../../&#44396;&#50557;PPT/13&#50669;&#45824;&#49345;/&#50669;&#45824;&#49345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../&#44396;&#50557;PPT/21&#51204;&#46020;&#49436;/&#51204;&#46020;&#49436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../&#44396;&#50557;PPT/35&#54616;&#48149;&#44397;/&#54616;&#48149;&#44397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56%20&#46356;&#46020;&#49436;/&#46356;&#4602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5.xml"/><Relationship Id="rId51" Type="http://schemas.openxmlformats.org/officeDocument/2006/relationships/hyperlink" Target="../../&#44396;&#50557;PPT/08&#47355;&#44592;/&#47355;&#4459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../&#44396;&#50557;PPT/29&#50836;&#50648;/&#50836;&#50648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43%20&#50836;&#54620;&#48373;&#51020;/&#50836;&#54620;&#48373;&#51020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64%20&#50836;&#54620;&#49340;&#49436;/&#50836;&#54620;&#49340;&#49436;1&#51109;.pptx" TargetMode="External"/><Relationship Id="rId3" Type="http://schemas.openxmlformats.org/officeDocument/2006/relationships/slide" Target="slide21.xml"/><Relationship Id="rId25" Type="http://schemas.openxmlformats.org/officeDocument/2006/relationships/hyperlink" Target="&#48288;&#46300;&#47196;&#51204;&#49436;1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../&#44396;&#50557;PPT/16&#45712;&#54756;&#48120;&#50556;/&#45712;&#54756;&#48120;&#50556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51%20&#44264;&#47196;&#49352;&#49436;/&#44264;&#47196;&#4935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../&#44396;&#50557;PPT/03&#47112;&#50948;&#44592;/&#47112;&#50948;&#44592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../&#44396;&#50557;PPT/24&#50696;&#47112;&#48120;&#50556;/&#50696;&#47112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4396;&#50557;PPT/38&#49828;&#44032;&#47028;/&#49828;&#44032;&#470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59%20&#50556;&#44256;&#48372;&#49436;/&#50556;&#44256;&#48372;&#49436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../&#44396;&#50557;PPT/12&#50676;&#50773;&#44592;&#54616;/&#50676;&#50773;&#44592;&#54616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46%20&#44256;&#47536;&#46020;&#51204;&#49436;/&#44256;&#47536;&#46020;&#51204;&#49436;.pptx" TargetMode="External"/><Relationship Id="rId10" Type="http://schemas.openxmlformats.org/officeDocument/2006/relationships/slide" Target="slide7.xml"/><Relationship Id="rId31" Type="http://schemas.openxmlformats.org/officeDocument/2006/relationships/hyperlink" Target="&#48288;&#46300;&#47196;&#51204;&#49436;4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../&#44396;&#50557;PPT/19&#49884;&#54200;/&#49884;&#54200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../&#44396;&#50557;PPT/32&#50836;&#45208;/&#50836;&#45208;.pptx" TargetMode="External"/><Relationship Id="rId101" Type="http://schemas.openxmlformats.org/officeDocument/2006/relationships/hyperlink" Target="../../&#44396;&#50557;PPT/33&#48120;&#44032;/&#48120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54%20&#46356;&#47784;&#45936;&#51204;&#49436;/&#46356;&#47784;&#45936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image" Target="../media/image96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26" Type="http://schemas.openxmlformats.org/officeDocument/2006/relationships/image" Target="../media/image3.png"/><Relationship Id="rId47" Type="http://schemas.openxmlformats.org/officeDocument/2006/relationships/hyperlink" Target="../../&#44396;&#50557;PPT/06&#50668;&#54840;&#49688;&#50500;/&#50668;&#54840;&#49688;&#50500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../&#44396;&#50557;PPT/27&#45796;&#45768;&#50648;/&#45796;&#45768;&#50648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49%20&#50640;&#48288;&#49548;&#49436;/&#50640;&#48288;&#49548;&#49436;.pptx" TargetMode="External"/><Relationship Id="rId154" Type="http://schemas.openxmlformats.org/officeDocument/2006/relationships/image" Target="../media/image67.png"/><Relationship Id="rId16" Type="http://schemas.openxmlformats.org/officeDocument/2006/relationships/slide" Target="slide14.xml"/><Relationship Id="rId37" Type="http://schemas.openxmlformats.org/officeDocument/2006/relationships/hyperlink" Target="../../&#44396;&#50557;PPT/02&#52636;&#50528;&#44413;&#44592;/&#52636;&#50528;&#44413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../&#44396;&#50557;PPT/22&#50500;&#44032;/&#50500;&#44032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44%20&#49324;&#46020;&#54665;&#51204;/&#49324;&#46020;&#54665;&#5120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65%20&#50976;&#45796;&#49436;/&#50976;&#45796;&#49436;1&#51109;.pptx" TargetMode="External"/><Relationship Id="rId27" Type="http://schemas.openxmlformats.org/officeDocument/2006/relationships/hyperlink" Target="&#48288;&#46300;&#47196;&#51204;&#49436;2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../&#44396;&#50557;PPT/17&#50640;&#49828;&#45908;/&#50640;&#49828;&#45908;.pptx" TargetMode="External"/><Relationship Id="rId113" Type="http://schemas.openxmlformats.org/officeDocument/2006/relationships/hyperlink" Target="../../&#44396;&#50557;PPT/39&#47568;&#46972;&#44592;/&#47568;&#46972;&#44592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60%20&#48288;&#46300;&#47196;&#51204;&#49436;/&#48288;&#46300;&#47196;&#51204;&#49436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../&#44396;&#50557;PPT/11&#50676;&#50773;&#44592;&#49345;/&#50676;&#50773;&#44592;&#49345;.pptx" TargetMode="External"/><Relationship Id="rId103" Type="http://schemas.openxmlformats.org/officeDocument/2006/relationships/hyperlink" Target="../../&#44396;&#50557;PPT/34&#45208;&#54996;/&#45208;&#54996;.pptx" TargetMode="External"/><Relationship Id="rId12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7" name="AutoShape 1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8" name="AutoShape 1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9" name="AutoShape 1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0" name="AutoShape 1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1" name="AutoShape 1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2" name="AutoShape 1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3" name="AutoShape 1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4" name="AutoShape 13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5" name="AutoShape 13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6" name="AutoShape 1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7" name="AutoShape 13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8" name="AutoShape 14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9" name="AutoShape 14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0" name="AutoShape 14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1" name="AutoShape 14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7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1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6AEAA342-E5F7-4E6B-8C70-4BBAD4FB1220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0" name="AutoShape 3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1" name="AutoShape 3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2" name="AutoShape 3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3" name="AutoShape 3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4" name="AutoShape 3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5" name="AutoShape 3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6" name="AutoShape 3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7" name="AutoShape 33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8" name="AutoShape 3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9" name="AutoShape 3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0" name="AutoShape 33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1" name="AutoShape 34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2" name="AutoShape 34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3" name="AutoShape 34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4" name="AutoShape 34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5" name="AutoShape 39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640D410-417F-445B-9573-3B4670893CA5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FD48648-D61D-43FC-B9B3-D4FF147EB7C4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04BD53A-7BB2-4E15-A82A-AEF00C270632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61A8672-AA4A-4241-913E-B0136D60BB8F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2F91B78-7EF7-42BC-9A8F-7A5086E7C267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AE042C-5641-460E-9D83-89F9EA4AB0AB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B5BF152-A007-48ED-8119-595C8119A267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81D6710-7C29-4987-8FCC-108B099BB60F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9EFA4B4-065B-417E-9367-23A17C40FEFE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F275A3-B885-447B-AFC7-6D6B8E75BE84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79EE94-AD65-4873-A259-A819236773F4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ECCBBEB-C46D-405F-826F-85B234A1B9D1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06B140D-2122-4B4C-B2B3-B881C2CEEBEE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3FC3F07-99C8-45C5-B0DD-C6AEA1189B28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4325F5B-A0DD-463F-B121-A104EDFEB260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F1EA970-2A63-4E5A-BA3D-589F49A9877E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5683B04-DF8E-4FC7-8904-8F9790716F33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B964EC1-062C-4A23-A6BB-7F243D7B3991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7B05902-AA86-4BD4-8C7F-1F0A031D9A79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3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4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A24927C-9456-479C-A5A3-E2F5B525B999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6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7" y="45318"/>
            <a:ext cx="10951515" cy="5904705"/>
            <a:chOff x="473077" y="45318"/>
            <a:chExt cx="10951515" cy="5904705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7" y="333377"/>
              <a:ext cx="1343025" cy="285750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631951" y="45318"/>
                <a:ext cx="9000553" cy="333822"/>
                <a:chOff x="1631951" y="45318"/>
                <a:chExt cx="9000553" cy="333822"/>
              </a:xfrm>
            </p:grpSpPr>
            <p:pic>
              <p:nvPicPr>
                <p:cNvPr id="96" name="Picture 106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982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7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5119" y="188640"/>
                  <a:ext cx="30959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8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470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09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90826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10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2914" y="188640"/>
                  <a:ext cx="30959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0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45318"/>
                  <a:ext cx="676337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9" name="그룹 28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0" name="그림 85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6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7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8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9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0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1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2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3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4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5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6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7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8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9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0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1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2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3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4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5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6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7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8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9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0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1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2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3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4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5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6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7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8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9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3" name="직선 연결선 10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81C202-7A7E-4A1E-911A-BFFDDC4A9E48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484</Words>
  <Application>Microsoft Office PowerPoint</Application>
  <PresentationFormat>와이드스크린</PresentationFormat>
  <Paragraphs>484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베드로전서3장</dc:title>
  <dc:creator>김창운</dc:creator>
  <cp:lastModifiedBy>kim ch w</cp:lastModifiedBy>
  <cp:revision>76</cp:revision>
  <dcterms:created xsi:type="dcterms:W3CDTF">2011-04-23T03:18:12Z</dcterms:created>
  <dcterms:modified xsi:type="dcterms:W3CDTF">2020-01-17T02:28:34Z</dcterms:modified>
</cp:coreProperties>
</file>