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 autoAdjust="0"/>
    <p:restoredTop sz="94251" autoAdjust="0"/>
  </p:normalViewPr>
  <p:slideViewPr>
    <p:cSldViewPr>
      <p:cViewPr varScale="1">
        <p:scale>
          <a:sx n="48" d="100"/>
          <a:sy n="48" d="100"/>
        </p:scale>
        <p:origin x="408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39F31-2175-4C31-B107-885271DAE3B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8794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DB6FB-0008-41B0-A916-8F4BB75C6CD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12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291E3-4DA8-4D77-B2EE-5CC5DA6AC0F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128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09A1B-FD15-490E-8589-67C0EB9A975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0073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40FED-7DBF-4BA9-9B5C-E7EA0D6ABE5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377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883CB0-E0E2-465B-9BDC-E8397B4F50E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388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F4265-88A6-4E5D-80BC-5904B046FCD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1865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A16B0-A45A-4234-AEDE-4A0A0D80A2D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696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C0694-4FBF-411A-B2C5-173B67C6AA7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835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30038-D90B-4F4D-9AC3-18DEBAB6F9A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0417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1FCA8-F7E9-4717-BF51-CEC7B1C4B15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466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275DB6-AD84-4507-899F-C9FA3F3777D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2061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3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5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7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image" Target="../media/image2.png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1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2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slide" Target="slide9.xml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4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6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1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2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3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4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5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6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7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99" Type="http://schemas.openxmlformats.org/officeDocument/2006/relationships/image" Target="../media/image146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3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4.png"/><Relationship Id="rId377" Type="http://schemas.openxmlformats.org/officeDocument/2006/relationships/image" Target="../media/image185.png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6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8.png"/><Relationship Id="rId139" Type="http://schemas.openxmlformats.org/officeDocument/2006/relationships/image" Target="../media/image66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9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3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4.png"/><Relationship Id="rId357" Type="http://schemas.openxmlformats.org/officeDocument/2006/relationships/image" Target="../media/image175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7.png"/><Relationship Id="rId217" Type="http://schemas.openxmlformats.org/officeDocument/2006/relationships/image" Target="../media/image105.png"/><Relationship Id="rId399" Type="http://schemas.openxmlformats.org/officeDocument/2006/relationships/image" Target="../media/image196.png"/><Relationship Id="rId259" Type="http://schemas.openxmlformats.org/officeDocument/2006/relationships/image" Target="../media/image126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9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4.png"/><Relationship Id="rId281" Type="http://schemas.openxmlformats.org/officeDocument/2006/relationships/image" Target="../media/image137.png"/><Relationship Id="rId337" Type="http://schemas.openxmlformats.org/officeDocument/2006/relationships/image" Target="../media/image165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7.png"/><Relationship Id="rId379" Type="http://schemas.openxmlformats.org/officeDocument/2006/relationships/image" Target="../media/image186.png"/><Relationship Id="rId7" Type="http://schemas.openxmlformats.org/officeDocument/2006/relationships/slide" Target="slide6.xml"/><Relationship Id="rId183" Type="http://schemas.openxmlformats.org/officeDocument/2006/relationships/image" Target="../media/image88.png"/><Relationship Id="rId239" Type="http://schemas.openxmlformats.org/officeDocument/2006/relationships/image" Target="../media/image116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20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9.png"/><Relationship Id="rId87" Type="http://schemas.openxmlformats.org/officeDocument/2006/relationships/image" Target="../media/image40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4.png"/><Relationship Id="rId261" Type="http://schemas.openxmlformats.org/officeDocument/2006/relationships/image" Target="../media/image127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5.png"/><Relationship Id="rId359" Type="http://schemas.openxmlformats.org/officeDocument/2006/relationships/image" Target="../media/image176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7.png"/><Relationship Id="rId163" Type="http://schemas.openxmlformats.org/officeDocument/2006/relationships/image" Target="../media/image78.png"/><Relationship Id="rId219" Type="http://schemas.openxmlformats.org/officeDocument/2006/relationships/image" Target="../media/image106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9.png"/><Relationship Id="rId67" Type="http://schemas.openxmlformats.org/officeDocument/2006/relationships/image" Target="../media/image30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7.png"/><Relationship Id="rId241" Type="http://schemas.openxmlformats.org/officeDocument/2006/relationships/image" Target="../media/image117.png"/><Relationship Id="rId437" Type="http://schemas.openxmlformats.org/officeDocument/2006/relationships/image" Target="../media/image215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8.png"/><Relationship Id="rId339" Type="http://schemas.openxmlformats.org/officeDocument/2006/relationships/image" Target="../media/image166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7.png"/><Relationship Id="rId143" Type="http://schemas.openxmlformats.org/officeDocument/2006/relationships/image" Target="../media/image68.png"/><Relationship Id="rId185" Type="http://schemas.openxmlformats.org/officeDocument/2006/relationships/image" Target="../media/image89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20.png"/><Relationship Id="rId89" Type="http://schemas.openxmlformats.org/officeDocument/2006/relationships/image" Target="../media/image41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7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5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7.png"/><Relationship Id="rId263" Type="http://schemas.openxmlformats.org/officeDocument/2006/relationships/image" Target="../media/image128.png"/><Relationship Id="rId319" Type="http://schemas.openxmlformats.org/officeDocument/2006/relationships/image" Target="../media/image156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8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9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10.png"/><Relationship Id="rId69" Type="http://schemas.openxmlformats.org/officeDocument/2006/relationships/image" Target="../media/image31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7.png"/><Relationship Id="rId383" Type="http://schemas.openxmlformats.org/officeDocument/2006/relationships/image" Target="../media/image188.png"/><Relationship Id="rId439" Type="http://schemas.openxmlformats.org/officeDocument/2006/relationships/image" Target="../media/image216.png"/><Relationship Id="rId201" Type="http://schemas.openxmlformats.org/officeDocument/2006/relationships/image" Target="../media/image97.png"/><Relationship Id="rId243" Type="http://schemas.openxmlformats.org/officeDocument/2006/relationships/image" Target="../media/image118.png"/><Relationship Id="rId285" Type="http://schemas.openxmlformats.org/officeDocument/2006/relationships/image" Target="../media/image139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8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87" Type="http://schemas.openxmlformats.org/officeDocument/2006/relationships/image" Target="../media/image90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7.png"/><Relationship Id="rId363" Type="http://schemas.openxmlformats.org/officeDocument/2006/relationships/image" Target="../media/image178.png"/><Relationship Id="rId419" Type="http://schemas.openxmlformats.org/officeDocument/2006/relationships/image" Target="../media/image206.png"/><Relationship Id="rId223" Type="http://schemas.openxmlformats.org/officeDocument/2006/relationships/image" Target="../media/image108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2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3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4.png"/><Relationship Id="rId409" Type="http://schemas.openxmlformats.org/officeDocument/2006/relationships/image" Target="../media/image201.png"/><Relationship Id="rId71" Type="http://schemas.openxmlformats.org/officeDocument/2006/relationships/image" Target="../media/image32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5.png"/><Relationship Id="rId441" Type="http://schemas.openxmlformats.org/officeDocument/2006/relationships/image" Target="../media/image217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7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8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385" Type="http://schemas.openxmlformats.org/officeDocument/2006/relationships/image" Target="../media/image189.png"/><Relationship Id="rId19" Type="http://schemas.openxmlformats.org/officeDocument/2006/relationships/image" Target="../media/image6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40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2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3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75" Type="http://schemas.openxmlformats.org/officeDocument/2006/relationships/image" Target="../media/image184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5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7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8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365" Type="http://schemas.openxmlformats.org/officeDocument/2006/relationships/image" Target="../media/image179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30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2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60.png"/><Relationship Id="rId313" Type="http://schemas.openxmlformats.org/officeDocument/2006/relationships/image" Target="../media/image153.png"/><Relationship Id="rId10" Type="http://schemas.openxmlformats.org/officeDocument/2006/relationships/slide" Target="slide8.xml"/><Relationship Id="rId31" Type="http://schemas.openxmlformats.org/officeDocument/2006/relationships/image" Target="../media/image12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1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4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5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5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7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8.png"/><Relationship Id="rId303" Type="http://schemas.openxmlformats.org/officeDocument/2006/relationships/image" Target="../media/image148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9.png"/><Relationship Id="rId387" Type="http://schemas.openxmlformats.org/officeDocument/2006/relationships/image" Target="../media/image190.png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50.png"/><Relationship Id="rId289" Type="http://schemas.openxmlformats.org/officeDocument/2006/relationships/image" Target="../media/image141.png"/><Relationship Id="rId11" Type="http://schemas.openxmlformats.org/officeDocument/2006/relationships/image" Target="../media/image228.png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4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8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9.png"/><Relationship Id="rId367" Type="http://schemas.openxmlformats.org/officeDocument/2006/relationships/image" Target="../media/image180.png"/><Relationship Id="rId171" Type="http://schemas.openxmlformats.org/officeDocument/2006/relationships/image" Target="../media/image82.png"/><Relationship Id="rId227" Type="http://schemas.openxmlformats.org/officeDocument/2006/relationships/image" Target="../media/image110.png"/><Relationship Id="rId269" Type="http://schemas.openxmlformats.org/officeDocument/2006/relationships/image" Target="../media/image131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3.png"/><Relationship Id="rId129" Type="http://schemas.openxmlformats.org/officeDocument/2006/relationships/image" Target="../media/image61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4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8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9.png"/><Relationship Id="rId291" Type="http://schemas.openxmlformats.org/officeDocument/2006/relationships/image" Target="../media/image142.png"/><Relationship Id="rId305" Type="http://schemas.openxmlformats.org/officeDocument/2006/relationships/image" Target="../media/image149.png"/><Relationship Id="rId347" Type="http://schemas.openxmlformats.org/officeDocument/2006/relationships/image" Target="../media/image170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2.png"/><Relationship Id="rId389" Type="http://schemas.openxmlformats.org/officeDocument/2006/relationships/image" Target="../media/image191.png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49" Type="http://schemas.openxmlformats.org/officeDocument/2006/relationships/image" Target="../media/image121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4.png"/><Relationship Id="rId97" Type="http://schemas.openxmlformats.org/officeDocument/2006/relationships/image" Target="../media/image45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9.png"/><Relationship Id="rId271" Type="http://schemas.openxmlformats.org/officeDocument/2006/relationships/image" Target="../media/image132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2.png"/><Relationship Id="rId327" Type="http://schemas.openxmlformats.org/officeDocument/2006/relationships/image" Target="../media/image160.png"/><Relationship Id="rId369" Type="http://schemas.openxmlformats.org/officeDocument/2006/relationships/image" Target="../media/image181.png"/><Relationship Id="rId173" Type="http://schemas.openxmlformats.org/officeDocument/2006/relationships/image" Target="../media/image83.png"/><Relationship Id="rId229" Type="http://schemas.openxmlformats.org/officeDocument/2006/relationships/image" Target="../media/image111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4.png"/><Relationship Id="rId77" Type="http://schemas.openxmlformats.org/officeDocument/2006/relationships/image" Target="../media/image35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2.png"/><Relationship Id="rId405" Type="http://schemas.openxmlformats.org/officeDocument/2006/relationships/image" Target="../media/image199.png"/><Relationship Id="rId251" Type="http://schemas.openxmlformats.org/officeDocument/2006/relationships/image" Target="../media/image122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3.png"/><Relationship Id="rId307" Type="http://schemas.openxmlformats.org/officeDocument/2006/relationships/image" Target="../media/image150.png"/><Relationship Id="rId349" Type="http://schemas.openxmlformats.org/officeDocument/2006/relationships/image" Target="../media/image171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2.png"/><Relationship Id="rId153" Type="http://schemas.openxmlformats.org/officeDocument/2006/relationships/image" Target="../media/image73.png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4.png"/><Relationship Id="rId57" Type="http://schemas.openxmlformats.org/officeDocument/2006/relationships/image" Target="../media/image25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6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2.png"/><Relationship Id="rId427" Type="http://schemas.openxmlformats.org/officeDocument/2006/relationships/image" Target="../media/image210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2.png"/><Relationship Id="rId273" Type="http://schemas.openxmlformats.org/officeDocument/2006/relationships/image" Target="../media/image133.png"/><Relationship Id="rId329" Type="http://schemas.openxmlformats.org/officeDocument/2006/relationships/image" Target="../media/image161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3.png"/><Relationship Id="rId175" Type="http://schemas.openxmlformats.org/officeDocument/2006/relationships/image" Target="../media/image84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5.png"/><Relationship Id="rId79" Type="http://schemas.openxmlformats.org/officeDocument/2006/relationships/image" Target="../media/image36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2.png"/><Relationship Id="rId393" Type="http://schemas.openxmlformats.org/officeDocument/2006/relationships/image" Target="../media/image193.png"/><Relationship Id="rId407" Type="http://schemas.openxmlformats.org/officeDocument/2006/relationships/image" Target="../media/image200.png"/><Relationship Id="rId211" Type="http://schemas.openxmlformats.org/officeDocument/2006/relationships/image" Target="../media/image102.png"/><Relationship Id="rId253" Type="http://schemas.openxmlformats.org/officeDocument/2006/relationships/image" Target="../media/image123.png"/><Relationship Id="rId295" Type="http://schemas.openxmlformats.org/officeDocument/2006/relationships/image" Target="../media/image144.png"/><Relationship Id="rId309" Type="http://schemas.openxmlformats.org/officeDocument/2006/relationships/image" Target="../media/image151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3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4.png"/><Relationship Id="rId197" Type="http://schemas.openxmlformats.org/officeDocument/2006/relationships/image" Target="../media/image95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5.png"/><Relationship Id="rId59" Type="http://schemas.openxmlformats.org/officeDocument/2006/relationships/image" Target="../media/image26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2.png"/><Relationship Id="rId373" Type="http://schemas.openxmlformats.org/officeDocument/2006/relationships/image" Target="../media/image183.png"/><Relationship Id="rId429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3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4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77" Type="http://schemas.openxmlformats.org/officeDocument/2006/relationships/image" Target="../media/image85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528E249-2411-461C-8416-7E1F058D0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528"/>
            <a:ext cx="11906250" cy="5257800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454" name="그룹 453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456" name="그룹 45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4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55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615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7" name="그룹 45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8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49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9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5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7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5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5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7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91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9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7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4" name="직선 연결선 23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8" name="그룹 237"/>
          <p:cNvGrpSpPr/>
          <p:nvPr/>
        </p:nvGrpSpPr>
        <p:grpSpPr>
          <a:xfrm>
            <a:off x="183269" y="26300"/>
            <a:ext cx="11961403" cy="5940889"/>
            <a:chOff x="183269" y="26300"/>
            <a:chExt cx="11961403" cy="5940889"/>
          </a:xfrm>
        </p:grpSpPr>
        <p:grpSp>
          <p:nvGrpSpPr>
            <p:cNvPr id="239" name="그룹 238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9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40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9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0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1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2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3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43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69" y="33265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81</Words>
  <Application>Microsoft Office PowerPoint</Application>
  <PresentationFormat>와이드스크린</PresentationFormat>
  <Paragraphs>81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시편52편</dc:title>
  <dc:creator>김창운</dc:creator>
  <cp:lastModifiedBy>kim ch w</cp:lastModifiedBy>
  <cp:revision>90</cp:revision>
  <dcterms:created xsi:type="dcterms:W3CDTF">2011-04-23T03:18:12Z</dcterms:created>
  <dcterms:modified xsi:type="dcterms:W3CDTF">2020-02-24T08:02:45Z</dcterms:modified>
</cp:coreProperties>
</file>