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063AADE7-50A9-4213-911E-3369ACCF0E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D6CD2-5839-4214-A4A2-19FC4CEC5C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966973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C3D3B-9697-4F93-898F-7583F6FDD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14941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5932F-F7A1-44E8-8377-ADFA4DFA70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42131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F0623-75D3-4459-9190-BC2795984F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7466923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DF301-DC89-42B7-9900-92B1AF9102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95696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50AD0-592E-48B3-BBB1-CA44852AAB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509161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1DAA3-1303-436D-A0BF-CAC007CF9F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283297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37551-E289-4792-8831-766CC94479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84293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AF1A2-E7F9-47A8-A097-3B83A77FD2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052674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FA970-F519-470A-AF8E-D11CF8E204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18045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D78B7-DAE3-4CA2-889E-72C5EE83D8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25736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29076B80-3CA6-4D6A-8A9E-B8750D99E0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4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5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6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7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8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89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90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91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92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93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27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75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32" Type="http://schemas.openxmlformats.org/officeDocument/2006/relationships/hyperlink" Target="&#49828;&#44032;&#47028;10&#51109;.pptx" TargetMode="External"/><Relationship Id="rId53" Type="http://schemas.openxmlformats.org/officeDocument/2006/relationships/image" Target="../media/image22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70.png"/><Relationship Id="rId5" Type="http://schemas.openxmlformats.org/officeDocument/2006/relationships/slide" Target="slide4.xml"/><Relationship Id="rId95" Type="http://schemas.openxmlformats.org/officeDocument/2006/relationships/image" Target="../media/image43.png"/><Relationship Id="rId160" Type="http://schemas.openxmlformats.org/officeDocument/2006/relationships/hyperlink" Target="../../&#49888;&#50557;PPT/59%20&#50556;&#44256;&#48372;&#49436;/&#50556;&#44256;&#48372;&#49436;.pptx" TargetMode="External"/><Relationship Id="rId22" Type="http://schemas.openxmlformats.org/officeDocument/2006/relationships/hyperlink" Target="&#49828;&#44032;&#47028;05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81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60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7.png"/><Relationship Id="rId28" Type="http://schemas.openxmlformats.org/officeDocument/2006/relationships/hyperlink" Target="&#49828;&#44032;&#47028;08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../36&#49828;&#48148;&#45264;/&#49828;&#48148;&#45264;.pptx" TargetMode="External"/><Relationship Id="rId119" Type="http://schemas.openxmlformats.org/officeDocument/2006/relationships/image" Target="../media/image55.png"/><Relationship Id="rId44" Type="http://schemas.openxmlformats.org/officeDocument/2006/relationships/hyperlink" Target="../02&#52636;&#50528;&#44413;&#44592;/&#52636;&#50528;&#44413;&#44592;.pptx" TargetMode="External"/><Relationship Id="rId60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8.png"/><Relationship Id="rId81" Type="http://schemas.openxmlformats.org/officeDocument/2006/relationships/image" Target="../media/image36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image" Target="../media/image2.png"/><Relationship Id="rId18" Type="http://schemas.openxmlformats.org/officeDocument/2006/relationships/hyperlink" Target="&#49828;&#44032;&#47028;03&#51109;.pptx" TargetMode="External"/><Relationship Id="rId39" Type="http://schemas.openxmlformats.org/officeDocument/2006/relationships/image" Target="../media/image15.png"/><Relationship Id="rId109" Type="http://schemas.openxmlformats.org/officeDocument/2006/relationships/image" Target="../media/image50.png"/><Relationship Id="rId34" Type="http://schemas.openxmlformats.org/officeDocument/2006/relationships/hyperlink" Target="&#49828;&#44032;&#47028;11&#51109;.pptx" TargetMode="External"/><Relationship Id="rId50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44.png"/><Relationship Id="rId104" Type="http://schemas.openxmlformats.org/officeDocument/2006/relationships/hyperlink" Target="../31&#50724;&#48148;&#45852;/&#50724;&#48148;&#45852;1&#51109;.pptx" TargetMode="External"/><Relationship Id="rId120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8.png"/><Relationship Id="rId141" Type="http://schemas.openxmlformats.org/officeDocument/2006/relationships/image" Target="../media/image66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image" Target="../media/image31.png"/><Relationship Id="rId92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4" Type="http://schemas.openxmlformats.org/officeDocument/2006/relationships/hyperlink" Target="&#49828;&#44032;&#47028;06&#51109;.pptx" TargetMode="External"/><Relationship Id="rId40" Type="http://schemas.openxmlformats.org/officeDocument/2006/relationships/hyperlink" Target="&#49828;&#44032;&#47028;1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../34&#45208;&#54996;/&#45208;&#54996;.pptx" TargetMode="External"/><Relationship Id="rId115" Type="http://schemas.openxmlformats.org/officeDocument/2006/relationships/image" Target="../media/image53.png"/><Relationship Id="rId131" Type="http://schemas.openxmlformats.org/officeDocument/2006/relationships/image" Target="../media/image61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74.png"/><Relationship Id="rId61" Type="http://schemas.openxmlformats.org/officeDocument/2006/relationships/image" Target="../media/image26.png"/><Relationship Id="rId82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82.png"/><Relationship Id="rId19" Type="http://schemas.openxmlformats.org/officeDocument/2006/relationships/image" Target="../media/image5.png"/><Relationship Id="rId14" Type="http://schemas.openxmlformats.org/officeDocument/2006/relationships/hyperlink" Target="&#49828;&#44032;&#47028;01&#51109;.pptx" TargetMode="External"/><Relationship Id="rId30" Type="http://schemas.openxmlformats.org/officeDocument/2006/relationships/hyperlink" Target="&#49828;&#44032;&#47028;09&#51109;.pptx" TargetMode="External"/><Relationship Id="rId35" Type="http://schemas.openxmlformats.org/officeDocument/2006/relationships/image" Target="../media/image13.png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../29&#50836;&#50648;/&#50836;&#50648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1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42.png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77.png"/><Relationship Id="rId3" Type="http://schemas.openxmlformats.org/officeDocument/2006/relationships/slide" Target="slide2.xml"/><Relationship Id="rId25" Type="http://schemas.openxmlformats.org/officeDocument/2006/relationships/image" Target="../media/image8.png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2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hyperlink" Target="&#49828;&#44032;&#47028;04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37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image" Target="../media/image3.png"/><Relationship Id="rId36" Type="http://schemas.openxmlformats.org/officeDocument/2006/relationships/hyperlink" Target="&#49828;&#44032;&#47028;12&#51109;.pptx" TargetMode="External"/><Relationship Id="rId57" Type="http://schemas.openxmlformats.org/officeDocument/2006/relationships/image" Target="../media/image24.png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32.png"/><Relationship Id="rId78" Type="http://schemas.openxmlformats.org/officeDocument/2006/relationships/hyperlink" Target="../18&#50853;&#44592;/&#50853;&#44592;.pptx" TargetMode="External"/><Relationship Id="rId94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67.png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7&#51109;.pptx" TargetMode="External"/><Relationship Id="rId47" Type="http://schemas.openxmlformats.org/officeDocument/2006/relationships/image" Target="../media/image19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83.png"/><Relationship Id="rId16" Type="http://schemas.openxmlformats.org/officeDocument/2006/relationships/hyperlink" Target="&#49828;&#44032;&#47028;02&#51109;.pptx" TargetMode="External"/><Relationship Id="rId37" Type="http://schemas.openxmlformats.org/officeDocument/2006/relationships/image" Target="../media/image14.png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78.png"/><Relationship Id="rId27" Type="http://schemas.openxmlformats.org/officeDocument/2006/relationships/image" Target="../media/image9.png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73.png"/><Relationship Id="rId176" Type="http://schemas.openxmlformats.org/officeDocument/2006/relationships/image" Target="../media/image94.png"/><Relationship Id="rId17" Type="http://schemas.openxmlformats.org/officeDocument/2006/relationships/image" Target="../media/image4.png"/><Relationship Id="rId38" Type="http://schemas.openxmlformats.org/officeDocument/2006/relationships/hyperlink" Target="&#49828;&#44032;&#47028;13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../&#49888;&#50557;PPT/62%20&#50836;&#54620;&#51068;&#49436;/&#50836;&#54620;&#51068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7" name="그룹 16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6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9" name="그룹 18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0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2" name="직선 연결선 10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13263"/>
              <a:ext cx="1228725" cy="285750"/>
            </a:xfrm>
            <a:prstGeom prst="rect">
              <a:avLst/>
            </a:prstGeom>
          </p:spPr>
        </p:pic>
        <p:grpSp>
          <p:nvGrpSpPr>
            <p:cNvPr id="16" name="그룹 15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5" name="Picture 180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1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2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3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7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8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89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0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1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2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93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7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9" name="그림 85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6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7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8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9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0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1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2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3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4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53</TotalTime>
  <Words>121</Words>
  <Application>Microsoft Office PowerPoint</Application>
  <PresentationFormat>와이드스크린</PresentationFormat>
  <Paragraphs>121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스가랴05장</dc:title>
  <dc:creator>김창운</dc:creator>
  <cp:lastModifiedBy>kim ch w</cp:lastModifiedBy>
  <cp:revision>46</cp:revision>
  <dcterms:created xsi:type="dcterms:W3CDTF">2007-06-27T16:46:10Z</dcterms:created>
  <dcterms:modified xsi:type="dcterms:W3CDTF">2019-11-22T00:50:29Z</dcterms:modified>
</cp:coreProperties>
</file>