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0" autoAdjust="0"/>
    <p:restoredTop sz="94251" autoAdjust="0"/>
  </p:normalViewPr>
  <p:slideViewPr>
    <p:cSldViewPr>
      <p:cViewPr varScale="1">
        <p:scale>
          <a:sx n="36" d="100"/>
          <a:sy n="36" d="100"/>
        </p:scale>
        <p:origin x="66" y="6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08A6C-6069-4169-8EDB-580D4C66168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2218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57E5E8-3880-444D-A70F-C11C6D1A0F3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5040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661994-BE8F-4CC2-A824-F5E21976096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1362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E482DC-11DA-4903-A30A-B069F487A54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4439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83428-1C29-46EA-A178-2C61C410F61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70690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80C9A0-E8F3-4B5B-9519-245AD9E2B37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63893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6809EB-D4A3-4497-AE9C-E76232F4EAA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62672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E8920-38D6-4366-9C0D-606EE9D39DF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8861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A9D191-D16A-4452-A61F-58B9078D14C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46494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39103F-8D3A-4C43-AE71-333191EF3C4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07410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D3FC2C-4805-4CCE-A1EF-FCE302D63A4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20572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7AC30B9-35D8-42FF-AA3C-A0EA75D4582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55641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9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20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0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1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06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5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07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08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09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10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11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12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13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14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15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17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18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19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20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21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22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23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24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25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26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27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669;&#45824;&#54616;07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669;&#45824;&#54616;29&#51109;.pptx" TargetMode="External"/><Relationship Id="rId138" Type="http://schemas.openxmlformats.org/officeDocument/2006/relationships/hyperlink" Target="../20&#51104;&#50616;/&#51104;&#5061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6&#49828;&#48148;&#45264;/&#49828;&#48148;&#45264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0669;&#45824;&#54616;02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669;&#45824;&#54616;23&#51109;.pptx" TargetMode="External"/><Relationship Id="rId128" Type="http://schemas.openxmlformats.org/officeDocument/2006/relationships/hyperlink" Target="../15&#50640;&#49828;&#46972;/&#50640;&#49828;&#46972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31&#50724;&#48148;&#45852;/&#50724;&#48148;&#45852;1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669;&#45824;&#54616;18&#51109;.pptx" TargetMode="External"/><Relationship Id="rId118" Type="http://schemas.openxmlformats.org/officeDocument/2006/relationships/hyperlink" Target="../10&#49324;&#47924;&#50648;&#54616;/&#49324;&#47924;&#50648;&#5461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6&#50640;&#49828;&#44180;/&#50640;&#49828;&#44180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7%20&#44256;&#47536;&#46020;&#54980;&#49436;/&#44256;&#47536;&#46020;&#54980;&#49436;.pptx" TargetMode="External"/><Relationship Id="rId206" Type="http://schemas.openxmlformats.org/officeDocument/2006/relationships/hyperlink" Target="../../&#49888;&#50557;PPT/54%20&#46356;&#47784;&#45936;&#51204;&#49436;/&#46356;&#47784;&#45936;&#51204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05&#49888;&#47749;&#44592;/&#49888;&#47749;&#44592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669;&#45824;&#54616;13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669;&#45824;&#54616;35&#51109;.pptx" TargetMode="External"/><Relationship Id="rId140" Type="http://schemas.openxmlformats.org/officeDocument/2006/relationships/hyperlink" Target="../21&#51204;&#46020;&#49436;/&#51204;&#46020;&#4943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42%20&#45572;&#44032;&#48373;&#51020;/&#45572;&#44032;&#48373;&#5102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669;&#45824;&#54616;08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669;&#45824;&#54616;30&#51109;.pptx" TargetMode="External"/><Relationship Id="rId130" Type="http://schemas.openxmlformats.org/officeDocument/2006/relationships/hyperlink" Target="../16&#45712;&#54756;&#48120;&#50556;/&#45712;&#54756;&#48120;&#5055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7&#54617;&#44060;/&#54617;&#44060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669;&#45824;&#54616;0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669;&#45824;&#54616;24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12&#50676;&#50773;&#44592;&#54616;/&#50676;&#50773;&#44592;&#5461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../32&#50836;&#45208;/&#50836;&#4520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60%20&#48288;&#46300;&#47196;&#51204;&#49436;/&#48288;&#46300;&#47196;&#51204;&#49436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&#50669;&#45824;&#54616;19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6&#50668;&#54840;&#49688;&#50500;/&#50668;&#54840;&#49688;&#5050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7&#45796;&#45768;&#50648;/&#45796;&#45768;&#50648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8%20&#44040;&#46972;&#46356;&#50500;&#49436;/&#44040;&#46972;&#46356;&#50500;&#49436;.pptx" TargetMode="External"/><Relationship Id="rId208" Type="http://schemas.openxmlformats.org/officeDocument/2006/relationships/hyperlink" Target="../../&#49888;&#50557;PPT/55%20&#46356;&#47784;&#45936;&#54980;&#49436;/&#46356;&#47784;&#45936;&#54980;&#49436;.pptx" TargetMode="External"/><Relationship Id="rId229" Type="http://schemas.openxmlformats.org/officeDocument/2006/relationships/image" Target="../media/image104.png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669;&#45824;&#54616;14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02&#52636;&#50528;&#44413;&#44592;/&#52636;&#50528;&#44413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6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22&#50500;&#44032;/&#50500;&#44032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43%20&#50836;&#54620;&#48373;&#51020;/&#50836;&#54620;&#48373;&#51020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&#50669;&#45824;&#54616;09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09&#49324;&#47924;&#50648;&#49345;/&#49324;&#47924;&#50648;&#49345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30&#50500;&#47784;&#49828;/&#50500;&#47784;&#49828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669;&#45824;&#54616;17&#51109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&#50669;&#45824;&#54616;3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7&#50640;&#49828;&#45908;/&#50640;&#49828;&#45908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8&#49828;&#44032;&#47028;/&#49828;&#44032;&#47028;.pptx" TargetMode="External"/><Relationship Id="rId179" Type="http://schemas.openxmlformats.org/officeDocument/2006/relationships/image" Target="../media/image79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190" Type="http://schemas.openxmlformats.org/officeDocument/2006/relationships/hyperlink" Target="../../&#49888;&#50557;PPT/46%20&#44256;&#47536;&#46020;&#51204;&#49436;/&#44256;&#47536;&#46020;&#51204;&#49436;.pptx" TargetMode="External"/><Relationship Id="rId20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0" Type="http://schemas.openxmlformats.org/officeDocument/2006/relationships/hyperlink" Target="../../&#49888;&#50557;PPT/61%20&#48288;&#46300;&#47196;&#54980;&#49436;/&#48288;&#46300;&#47196;&#54980;&#49436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12.xml"/><Relationship Id="rId36" Type="http://schemas.openxmlformats.org/officeDocument/2006/relationships/hyperlink" Target="&#50669;&#45824;&#54616;04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04&#48124;&#49688;&#44592;/&#48124;&#49688;&#44592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0669;&#45824;&#54616;12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669;&#45824;&#54616;25&#51109;.pptx" TargetMode="External"/><Relationship Id="rId94" Type="http://schemas.openxmlformats.org/officeDocument/2006/relationships/hyperlink" Target="&#50669;&#45824;&#54616;34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11&#50676;&#50773;&#44592;&#49345;/&#50676;&#50773;&#44592;&#49345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5&#50696;&#47112;&#48120;&#50556;&#50528;&#44032;/&#50696;&#47112;&#48120;&#50556;&#50528;&#44032;.pptx" TargetMode="External"/><Relationship Id="rId164" Type="http://schemas.openxmlformats.org/officeDocument/2006/relationships/hyperlink" Target="../33&#48120;&#44032;/&#48120;&#44032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41%20&#47560;&#44032;&#48373;&#51020;/&#47560;&#44032;&#48373;&#51020;.pptx" TargetMode="External"/><Relationship Id="rId210" Type="http://schemas.openxmlformats.org/officeDocument/2006/relationships/hyperlink" Target="../../&#49888;&#50557;PPT/56%20&#46356;&#46020;&#49436;/&#46356;&#46020;&#49436;.pptx" TargetMode="External"/><Relationship Id="rId215" Type="http://schemas.openxmlformats.org/officeDocument/2006/relationships/image" Target="../media/image97.png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669;&#45824;&#54616;20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07&#49324;&#49324;&#44592;/&#49324;&#4932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8&#54840;&#49464;&#50500;/&#54840;&#49464;&#50500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9%20&#50640;&#48288;&#49548;&#49436;/&#50640;&#48288;&#49548;&#49436;.pptx" TargetMode="External"/><Relationship Id="rId200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37" Type="http://schemas.openxmlformats.org/officeDocument/2006/relationships/image" Target="../media/image8.png"/><Relationship Id="rId58" Type="http://schemas.openxmlformats.org/officeDocument/2006/relationships/hyperlink" Target="&#50669;&#45824;&#54616;15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2285;&#49464;&#44592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23&#51060;&#49324;&#50556;/&#51060;&#49324;&#50556;.pptx" TargetMode="External"/><Relationship Id="rId90" Type="http://schemas.openxmlformats.org/officeDocument/2006/relationships/hyperlink" Target="&#50669;&#45824;&#54616;32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44%20&#49324;&#46020;&#54665;&#51204;/&#49324;&#46020;&#54665;&#51204;.pptx" TargetMode="External"/><Relationship Id="rId211" Type="http://schemas.openxmlformats.org/officeDocument/2006/relationships/image" Target="../media/image95.png"/><Relationship Id="rId232" Type="http://schemas.openxmlformats.org/officeDocument/2006/relationships/image" Target="../media/image128.png"/><Relationship Id="rId27" Type="http://schemas.openxmlformats.org/officeDocument/2006/relationships/image" Target="../media/image3.png"/><Relationship Id="rId48" Type="http://schemas.openxmlformats.org/officeDocument/2006/relationships/hyperlink" Target="&#50669;&#45824;&#54616;10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8&#50853;&#44592;/&#50853;&#44592;.pptx" TargetMode="External"/><Relationship Id="rId80" Type="http://schemas.openxmlformats.org/officeDocument/2006/relationships/hyperlink" Target="&#50669;&#45824;&#54616;26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9&#47568;&#46972;&#44592;/&#47568;&#46972;&#44592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4.xml"/><Relationship Id="rId38" Type="http://schemas.openxmlformats.org/officeDocument/2006/relationships/hyperlink" Target="&#50669;&#45824;&#54616;05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&#50669;&#45824;&#54616;21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34&#45208;&#54996;/&#45208;&#5499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hyperlink" Target="&#50669;&#45824;&#54616;27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&#50669;&#45824;&#54616;16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9&#50836;&#50648;/&#50836;&#50648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50%20&#48716;&#47549;&#48372;&#49436;/&#48716;&#47549;&#48372;&#49436;.pptx" TargetMode="External"/><Relationship Id="rId20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669;&#45824;&#54616;11&#51109;.pptx" TargetMode="External"/><Relationship Id="rId104" Type="http://schemas.openxmlformats.org/officeDocument/2006/relationships/hyperlink" Target="../03&#47112;&#50948;&#44592;/&#47112;&#50948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24&#50696;&#47112;&#48120;&#50556;/&#50696;&#47112;&#48120;&#5055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5%20&#47196;&#47560;&#49436;/&#47196;&#47560;&#49436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669;&#45824;&#54616;33&#51109;.pptx" TargetMode="External"/><Relationship Id="rId21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669;&#45824;&#54616;06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9&#49884;&#54200;/&#49884;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40%20&#47560;&#53468;&#48373;&#51020;/&#47560;&#53468;&#48373;&#51020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669;&#45824;&#54616;28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hyperlink" Target="&#50669;&#45824;&#54616;01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14&#50669;&#45824;&#54616;/&#50669;&#45824;&#5461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5&#54616;&#48149;&#44397;/&#54616;&#48149;&#44397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669;&#45824;&#54616;22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8%20&#55176;&#48652;&#47532;&#49436;/&#55176;&#48652;&#47532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8" name="AutoShape 11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1" name="AutoShape 14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2" name="AutoShape 14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75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8" name="직선 연결선 2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직선 연결선 2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2" name="AutoShape 318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3" name="AutoShape 32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4" name="AutoShape 32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5" name="AutoShape 32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6" name="AutoShape 32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7" name="AutoShape 3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8" name="AutoShape 3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9" name="AutoShape 33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0" name="AutoShape 336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1" name="AutoShape 33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2" name="AutoShape 34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3" name="AutoShape 342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4" name="AutoShape 34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5" name="AutoShape 34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6" name="AutoShape 3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99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1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3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47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6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1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95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19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3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43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67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8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1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15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39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5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3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87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0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1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35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59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7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3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49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49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07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1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1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2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1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3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4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4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4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55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6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6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6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79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8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8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59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59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59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59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59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59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03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그룹 132"/>
          <p:cNvGrpSpPr/>
          <p:nvPr/>
        </p:nvGrpSpPr>
        <p:grpSpPr>
          <a:xfrm>
            <a:off x="316606" y="36000"/>
            <a:ext cx="11396018" cy="5914023"/>
            <a:chOff x="316606" y="36000"/>
            <a:chExt cx="11396018" cy="5914023"/>
          </a:xfrm>
        </p:grpSpPr>
        <p:pic>
          <p:nvPicPr>
            <p:cNvPr id="134" name="그림 13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06" y="222608"/>
              <a:ext cx="1181100" cy="390525"/>
            </a:xfrm>
            <a:prstGeom prst="rect">
              <a:avLst/>
            </a:prstGeom>
          </p:spPr>
        </p:pic>
        <p:grpSp>
          <p:nvGrpSpPr>
            <p:cNvPr id="135" name="그룹 134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03" name="Picture 233" descr="0">
                <a:hlinkClick r:id="rId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4" descr="0">
                <a:hlinkClick r:id="rId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5" descr="0">
                <a:hlinkClick r:id="rId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6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7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8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9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0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1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2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43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44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45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6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7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8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9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50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51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52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53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54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55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56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57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58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59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60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61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62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63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64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65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Picture 266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Picture 267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Picture 268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6" name="그룹 13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7" name="그림 85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6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87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88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8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2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2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2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6" name="직선 연결선 2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328</TotalTime>
  <Words>529</Words>
  <Application>Microsoft Office PowerPoint</Application>
  <PresentationFormat>와이드스크린</PresentationFormat>
  <Paragraphs>529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9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역대하11장</dc:title>
  <dc:creator>김창운</dc:creator>
  <cp:lastModifiedBy>kim ch w</cp:lastModifiedBy>
  <cp:revision>74</cp:revision>
  <dcterms:created xsi:type="dcterms:W3CDTF">2011-04-23T03:18:12Z</dcterms:created>
  <dcterms:modified xsi:type="dcterms:W3CDTF">2019-07-18T00:02:34Z</dcterms:modified>
</cp:coreProperties>
</file>