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43" autoAdjust="0"/>
    <p:restoredTop sz="94251" autoAdjust="0"/>
  </p:normalViewPr>
  <p:slideViewPr>
    <p:cSldViewPr>
      <p:cViewPr varScale="1">
        <p:scale>
          <a:sx n="44" d="100"/>
          <a:sy n="44" d="100"/>
        </p:scale>
        <p:origin x="60" y="4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4BA4A-75F3-4D2F-B600-9739C27CFD6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806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A58651-18F5-48C4-B1D4-67F1BA0963E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902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918ABC-CB8D-4AC0-8524-D5A6A006BC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63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BC45F9-A6B1-4705-92AA-190EB827C13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2122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003D59-A49E-49C7-B5FB-28CF842813D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4141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A5BFF-5A48-4F75-B716-69A76E3FDD3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317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DA6D92-E378-4442-9CD4-041661D6FF8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504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E43329-40D7-4DA1-BAC6-7C98743E18C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416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492EAF-CC99-4911-8735-28763AF68FF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171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311BB6-57E7-4739-BCAA-0F2D97E10EA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192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16125-4F55-4F50-8385-286CCD07DB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691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E6BC5A-905A-4532-BF36-B98CFF96CD0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79507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7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8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8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19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9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20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0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1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2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3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4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5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18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6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19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0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1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2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3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4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6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7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8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29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0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1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2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3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4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5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6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7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8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39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8.png"/><Relationship Id="rId21" Type="http://schemas.openxmlformats.org/officeDocument/2006/relationships/slide" Target="slide18.xml"/><Relationship Id="rId42" Type="http://schemas.openxmlformats.org/officeDocument/2006/relationships/hyperlink" Target="../08&#47355;&#44592;/&#47355;&#44592;.pptx" TargetMode="External"/><Relationship Id="rId63" Type="http://schemas.openxmlformats.org/officeDocument/2006/relationships/image" Target="../media/image21.png"/><Relationship Id="rId84" Type="http://schemas.openxmlformats.org/officeDocument/2006/relationships/hyperlink" Target="../29&#50836;&#50648;/&#50836;&#50648;.pptx" TargetMode="External"/><Relationship Id="rId138" Type="http://schemas.openxmlformats.org/officeDocument/2006/relationships/hyperlink" Target="../../&#49888;&#50557;PPT/56%20&#46356;&#46020;&#49436;/&#46356;&#46020;&#49436;.pptx" TargetMode="External"/><Relationship Id="rId159" Type="http://schemas.openxmlformats.org/officeDocument/2006/relationships/image" Target="../media/image69.png"/><Relationship Id="rId170" Type="http://schemas.openxmlformats.org/officeDocument/2006/relationships/hyperlink" Target="&#50640;&#49828;&#44180;05&#51109;.pptx" TargetMode="External"/><Relationship Id="rId191" Type="http://schemas.openxmlformats.org/officeDocument/2006/relationships/image" Target="../media/image85.png"/><Relationship Id="rId205" Type="http://schemas.openxmlformats.org/officeDocument/2006/relationships/image" Target="../media/image92.png"/><Relationship Id="rId226" Type="http://schemas.openxmlformats.org/officeDocument/2006/relationships/hyperlink" Target="&#50640;&#49828;&#44180;34&#51109;.pptx" TargetMode="External"/><Relationship Id="rId247" Type="http://schemas.openxmlformats.org/officeDocument/2006/relationships/image" Target="../media/image113.png"/><Relationship Id="rId107" Type="http://schemas.openxmlformats.org/officeDocument/2006/relationships/image" Target="../media/image43.png"/><Relationship Id="rId11" Type="http://schemas.openxmlformats.org/officeDocument/2006/relationships/slide" Target="slide7.xml"/><Relationship Id="rId32" Type="http://schemas.openxmlformats.org/officeDocument/2006/relationships/hyperlink" Target="../03&#47112;&#50948;&#44592;/&#47112;&#50948;&#44592;.pptx" TargetMode="External"/><Relationship Id="rId53" Type="http://schemas.openxmlformats.org/officeDocument/2006/relationships/image" Target="../media/image16.png"/><Relationship Id="rId74" Type="http://schemas.openxmlformats.org/officeDocument/2006/relationships/hyperlink" Target="../24&#50696;&#47112;&#48120;&#50556;/&#50696;&#47112;&#48120;&#50556;.pptx" TargetMode="External"/><Relationship Id="rId128" Type="http://schemas.openxmlformats.org/officeDocument/2006/relationships/hyperlink" Target="../../&#49888;&#50557;PPT/51%20&#44264;&#47196;&#49352;&#49436;/&#44264;&#47196;&#49352;&#49436;.pptx" TargetMode="External"/><Relationship Id="rId149" Type="http://schemas.openxmlformats.org/officeDocument/2006/relationships/image" Target="../media/image64.png"/><Relationship Id="rId5" Type="http://schemas.openxmlformats.org/officeDocument/2006/relationships/slide" Target="slide22.xml"/><Relationship Id="rId95" Type="http://schemas.openxmlformats.org/officeDocument/2006/relationships/image" Target="../media/image37.png"/><Relationship Id="rId160" Type="http://schemas.openxmlformats.org/officeDocument/2006/relationships/hyperlink" Target="&#50640;&#49828;&#44180;27&#51109;.pptx" TargetMode="External"/><Relationship Id="rId181" Type="http://schemas.openxmlformats.org/officeDocument/2006/relationships/image" Target="../media/image80.png"/><Relationship Id="rId216" Type="http://schemas.openxmlformats.org/officeDocument/2006/relationships/hyperlink" Target="&#50640;&#49828;&#44180;29&#51109;.pptx" TargetMode="External"/><Relationship Id="rId237" Type="http://schemas.openxmlformats.org/officeDocument/2006/relationships/image" Target="../media/image108.png"/><Relationship Id="rId22" Type="http://schemas.openxmlformats.org/officeDocument/2006/relationships/slide" Target="slide19.xml"/><Relationship Id="rId43" Type="http://schemas.openxmlformats.org/officeDocument/2006/relationships/image" Target="../media/image11.png"/><Relationship Id="rId64" Type="http://schemas.openxmlformats.org/officeDocument/2006/relationships/hyperlink" Target="../19&#49884;&#54200;/&#49884;&#54200;.pptx" TargetMode="External"/><Relationship Id="rId118" Type="http://schemas.openxmlformats.org/officeDocument/2006/relationships/hyperlink" Target="../../&#49888;&#50557;PPT/46%20&#44256;&#47536;&#46020;&#51204;&#49436;/&#44256;&#47536;&#46020;&#51204;&#49436;.pptx" TargetMode="External"/><Relationship Id="rId139" Type="http://schemas.openxmlformats.org/officeDocument/2006/relationships/image" Target="../media/image59.png"/><Relationship Id="rId85" Type="http://schemas.openxmlformats.org/officeDocument/2006/relationships/image" Target="../media/image32.png"/><Relationship Id="rId150" Type="http://schemas.openxmlformats.org/officeDocument/2006/relationships/hyperlink" Target="../../&#49888;&#50557;PPT/62%20&#50836;&#54620;&#51068;&#49436;/&#50836;&#54620;&#51068;&#49436;.pptx" TargetMode="External"/><Relationship Id="rId171" Type="http://schemas.openxmlformats.org/officeDocument/2006/relationships/image" Target="../media/image75.png"/><Relationship Id="rId192" Type="http://schemas.openxmlformats.org/officeDocument/2006/relationships/hyperlink" Target="&#50640;&#49828;&#44180;16&#51109;.pptx" TargetMode="External"/><Relationship Id="rId206" Type="http://schemas.openxmlformats.org/officeDocument/2006/relationships/hyperlink" Target="&#50640;&#49828;&#44180;23&#51109;.pptx" TargetMode="External"/><Relationship Id="rId227" Type="http://schemas.openxmlformats.org/officeDocument/2006/relationships/image" Target="../media/image103.png"/><Relationship Id="rId248" Type="http://schemas.openxmlformats.org/officeDocument/2006/relationships/hyperlink" Target="&#50640;&#49828;&#44180;43&#51109;.pptx" TargetMode="External"/><Relationship Id="rId12" Type="http://schemas.openxmlformats.org/officeDocument/2006/relationships/slide" Target="slide9.xml"/><Relationship Id="rId33" Type="http://schemas.openxmlformats.org/officeDocument/2006/relationships/image" Target="../media/image6.png"/><Relationship Id="rId108" Type="http://schemas.openxmlformats.org/officeDocument/2006/relationships/hyperlink" Target="../../&#49888;&#50557;PPT/41%20&#47560;&#44032;&#48373;&#51020;/&#47560;&#44032;&#48373;&#51020;.pptx" TargetMode="External"/><Relationship Id="rId129" Type="http://schemas.openxmlformats.org/officeDocument/2006/relationships/image" Target="../media/image54.png"/><Relationship Id="rId54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27.png"/><Relationship Id="rId96" Type="http://schemas.openxmlformats.org/officeDocument/2006/relationships/hyperlink" Target="../35&#54616;&#48149;&#44397;/&#54616;&#48149;&#44397;.pptx" TargetMode="External"/><Relationship Id="rId140" Type="http://schemas.openxmlformats.org/officeDocument/2006/relationships/hyperlink" Target="../../&#49888;&#50557;PPT/57%20&#48716;&#47112;&#47788;&#49436;/&#48716;&#47112;&#47788;&#49436;1&#51109;.pptx" TargetMode="External"/><Relationship Id="rId161" Type="http://schemas.openxmlformats.org/officeDocument/2006/relationships/image" Target="../media/image70.png"/><Relationship Id="rId182" Type="http://schemas.openxmlformats.org/officeDocument/2006/relationships/hyperlink" Target="&#50640;&#49828;&#44180;11&#51109;.pptx" TargetMode="External"/><Relationship Id="rId217" Type="http://schemas.openxmlformats.org/officeDocument/2006/relationships/image" Target="../media/image98.png"/><Relationship Id="rId6" Type="http://schemas.openxmlformats.org/officeDocument/2006/relationships/slide" Target="slide3.xml"/><Relationship Id="rId238" Type="http://schemas.openxmlformats.org/officeDocument/2006/relationships/hyperlink" Target="&#50640;&#49828;&#44180;48&#51109;.pptx" TargetMode="External"/><Relationship Id="rId23" Type="http://schemas.openxmlformats.org/officeDocument/2006/relationships/slide" Target="slide20.xml"/><Relationship Id="rId119" Type="http://schemas.openxmlformats.org/officeDocument/2006/relationships/image" Target="../media/image49.png"/><Relationship Id="rId44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22.png"/><Relationship Id="rId86" Type="http://schemas.openxmlformats.org/officeDocument/2006/relationships/hyperlink" Target="../30&#50500;&#47784;&#49828;/&#50500;&#47784;&#49828;.pptx" TargetMode="External"/><Relationship Id="rId130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1" Type="http://schemas.openxmlformats.org/officeDocument/2006/relationships/image" Target="../media/image65.png"/><Relationship Id="rId172" Type="http://schemas.openxmlformats.org/officeDocument/2006/relationships/hyperlink" Target="&#50640;&#49828;&#44180;06&#51109;.pptx" TargetMode="External"/><Relationship Id="rId193" Type="http://schemas.openxmlformats.org/officeDocument/2006/relationships/image" Target="../media/image86.png"/><Relationship Id="rId207" Type="http://schemas.openxmlformats.org/officeDocument/2006/relationships/image" Target="../media/image93.png"/><Relationship Id="rId228" Type="http://schemas.openxmlformats.org/officeDocument/2006/relationships/hyperlink" Target="&#50640;&#49828;&#44180;35&#51109;.pptx" TargetMode="External"/><Relationship Id="rId249" Type="http://schemas.openxmlformats.org/officeDocument/2006/relationships/image" Target="../media/image114.png"/><Relationship Id="rId13" Type="http://schemas.openxmlformats.org/officeDocument/2006/relationships/slide" Target="slide10.xml"/><Relationship Id="rId109" Type="http://schemas.openxmlformats.org/officeDocument/2006/relationships/image" Target="../media/image44.png"/><Relationship Id="rId34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17.png"/><Relationship Id="rId76" Type="http://schemas.openxmlformats.org/officeDocument/2006/relationships/hyperlink" Target="../25&#50696;&#47112;&#48120;&#50556;&#50528;&#44032;/&#50696;&#47112;&#48120;&#50556;&#50528;&#44032;.pptx" TargetMode="External"/><Relationship Id="rId97" Type="http://schemas.openxmlformats.org/officeDocument/2006/relationships/image" Target="../media/image38.png"/><Relationship Id="rId120" Type="http://schemas.openxmlformats.org/officeDocument/2006/relationships/hyperlink" Target="../../&#49888;&#50557;PPT/47%20&#44256;&#47536;&#46020;&#54980;&#49436;/&#44256;&#47536;&#46020;&#54980;&#49436;.pptx" TargetMode="External"/><Relationship Id="rId141" Type="http://schemas.openxmlformats.org/officeDocument/2006/relationships/image" Target="../media/image60.png"/><Relationship Id="rId7" Type="http://schemas.openxmlformats.org/officeDocument/2006/relationships/slide" Target="slide23.xml"/><Relationship Id="rId162" Type="http://schemas.openxmlformats.org/officeDocument/2006/relationships/hyperlink" Target="&#50640;&#49828;&#44180;01&#51109;.pptx" TargetMode="External"/><Relationship Id="rId183" Type="http://schemas.openxmlformats.org/officeDocument/2006/relationships/image" Target="../media/image81.png"/><Relationship Id="rId218" Type="http://schemas.openxmlformats.org/officeDocument/2006/relationships/hyperlink" Target="&#50640;&#49828;&#44180;30&#51109;.pptx" TargetMode="External"/><Relationship Id="rId239" Type="http://schemas.openxmlformats.org/officeDocument/2006/relationships/image" Target="../media/image109.png"/><Relationship Id="rId250" Type="http://schemas.openxmlformats.org/officeDocument/2006/relationships/hyperlink" Target="&#50640;&#49828;&#44180;42&#51109;.pptx" TargetMode="External"/><Relationship Id="rId24" Type="http://schemas.openxmlformats.org/officeDocument/2006/relationships/slide" Target="slide8.xml"/><Relationship Id="rId45" Type="http://schemas.openxmlformats.org/officeDocument/2006/relationships/image" Target="../media/image12.png"/><Relationship Id="rId66" Type="http://schemas.openxmlformats.org/officeDocument/2006/relationships/hyperlink" Target="../20&#51104;&#50616;/&#51104;&#50616;.pptx" TargetMode="External"/><Relationship Id="rId87" Type="http://schemas.openxmlformats.org/officeDocument/2006/relationships/image" Target="../media/image33.png"/><Relationship Id="rId110" Type="http://schemas.openxmlformats.org/officeDocument/2006/relationships/hyperlink" Target="../../&#49888;&#50557;PPT/42%20&#45572;&#44032;&#48373;&#51020;/&#45572;&#44032;&#48373;&#51020;.pptx" TargetMode="External"/><Relationship Id="rId131" Type="http://schemas.openxmlformats.org/officeDocument/2006/relationships/image" Target="../media/image55.png"/><Relationship Id="rId152" Type="http://schemas.openxmlformats.org/officeDocument/2006/relationships/hyperlink" Target="../../&#49888;&#50557;PPT/63%20&#50836;&#54620;&#51060;&#49436;/&#50836;&#54620;&#51060;&#49436;1&#51109;.pptx" TargetMode="External"/><Relationship Id="rId173" Type="http://schemas.openxmlformats.org/officeDocument/2006/relationships/image" Target="../media/image76.png"/><Relationship Id="rId194" Type="http://schemas.openxmlformats.org/officeDocument/2006/relationships/hyperlink" Target="&#50640;&#49828;&#44180;17&#51109;.pptx" TargetMode="External"/><Relationship Id="rId208" Type="http://schemas.openxmlformats.org/officeDocument/2006/relationships/hyperlink" Target="&#50640;&#49828;&#44180;24&#51109;.pptx" TargetMode="External"/><Relationship Id="rId229" Type="http://schemas.openxmlformats.org/officeDocument/2006/relationships/image" Target="../media/image104.png"/><Relationship Id="rId240" Type="http://schemas.openxmlformats.org/officeDocument/2006/relationships/hyperlink" Target="&#50640;&#49828;&#44180;47&#51109;.pptx" TargetMode="External"/><Relationship Id="rId14" Type="http://schemas.openxmlformats.org/officeDocument/2006/relationships/slide" Target="slide11.xml"/><Relationship Id="rId35" Type="http://schemas.openxmlformats.org/officeDocument/2006/relationships/image" Target="../media/image7.png"/><Relationship Id="rId56" Type="http://schemas.openxmlformats.org/officeDocument/2006/relationships/hyperlink" Target="../15&#50640;&#49828;&#46972;/&#50640;&#49828;&#46972;.pptx" TargetMode="External"/><Relationship Id="rId77" Type="http://schemas.openxmlformats.org/officeDocument/2006/relationships/image" Target="../media/image28.png"/><Relationship Id="rId100" Type="http://schemas.openxmlformats.org/officeDocument/2006/relationships/hyperlink" Target="../37&#54617;&#44060;/&#54617;&#44060;.pptx" TargetMode="External"/><Relationship Id="rId8" Type="http://schemas.openxmlformats.org/officeDocument/2006/relationships/slide" Target="slide4.xml"/><Relationship Id="rId98" Type="http://schemas.openxmlformats.org/officeDocument/2006/relationships/hyperlink" Target="../36&#49828;&#48148;&#45264;/&#49828;&#48148;&#45264;.pptx" TargetMode="External"/><Relationship Id="rId121" Type="http://schemas.openxmlformats.org/officeDocument/2006/relationships/image" Target="../media/image50.png"/><Relationship Id="rId142" Type="http://schemas.openxmlformats.org/officeDocument/2006/relationships/hyperlink" Target="../../&#49888;&#50557;PPT/58%20&#55176;&#48652;&#47532;&#49436;/&#55176;&#48652;&#47532;&#49436;.pptx" TargetMode="External"/><Relationship Id="rId163" Type="http://schemas.openxmlformats.org/officeDocument/2006/relationships/image" Target="../media/image71.png"/><Relationship Id="rId184" Type="http://schemas.openxmlformats.org/officeDocument/2006/relationships/hyperlink" Target="&#50640;&#49828;&#44180;12&#51109;.pptx" TargetMode="External"/><Relationship Id="rId219" Type="http://schemas.openxmlformats.org/officeDocument/2006/relationships/image" Target="../media/image99.png"/><Relationship Id="rId230" Type="http://schemas.openxmlformats.org/officeDocument/2006/relationships/hyperlink" Target="&#50640;&#49828;&#44180;36&#51109;.pptx" TargetMode="External"/><Relationship Id="rId251" Type="http://schemas.openxmlformats.org/officeDocument/2006/relationships/image" Target="../media/image115.png"/><Relationship Id="rId25" Type="http://schemas.openxmlformats.org/officeDocument/2006/relationships/image" Target="../media/image2.png"/><Relationship Id="rId46" Type="http://schemas.openxmlformats.org/officeDocument/2006/relationships/hyperlink" Target="../10&#49324;&#47924;&#50648;&#54616;/&#49324;&#47924;&#50648;&#54616;.pptx" TargetMode="External"/><Relationship Id="rId67" Type="http://schemas.openxmlformats.org/officeDocument/2006/relationships/image" Target="../media/image23.png"/><Relationship Id="rId88" Type="http://schemas.openxmlformats.org/officeDocument/2006/relationships/hyperlink" Target="../31&#50724;&#48148;&#45852;/&#50724;&#48148;&#45852;1&#51109;.pptx" TargetMode="External"/><Relationship Id="rId111" Type="http://schemas.openxmlformats.org/officeDocument/2006/relationships/image" Target="../media/image45.png"/><Relationship Id="rId132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3" Type="http://schemas.openxmlformats.org/officeDocument/2006/relationships/image" Target="../media/image66.png"/><Relationship Id="rId174" Type="http://schemas.openxmlformats.org/officeDocument/2006/relationships/hyperlink" Target="&#50640;&#49828;&#44180;07&#51109;.pptx" TargetMode="External"/><Relationship Id="rId195" Type="http://schemas.openxmlformats.org/officeDocument/2006/relationships/image" Target="../media/image87.png"/><Relationship Id="rId209" Type="http://schemas.openxmlformats.org/officeDocument/2006/relationships/image" Target="../media/image94.png"/><Relationship Id="rId220" Type="http://schemas.openxmlformats.org/officeDocument/2006/relationships/hyperlink" Target="&#50640;&#49828;&#44180;31&#51109;.pptx" TargetMode="External"/><Relationship Id="rId241" Type="http://schemas.openxmlformats.org/officeDocument/2006/relationships/image" Target="../media/image110.png"/><Relationship Id="rId15" Type="http://schemas.openxmlformats.org/officeDocument/2006/relationships/slide" Target="slide12.xml"/><Relationship Id="rId36" Type="http://schemas.openxmlformats.org/officeDocument/2006/relationships/hyperlink" Target="../05&#49888;&#47749;&#44592;/&#49888;&#47749;&#44592;.pptx" TargetMode="External"/><Relationship Id="rId57" Type="http://schemas.openxmlformats.org/officeDocument/2006/relationships/image" Target="../media/image18.png"/><Relationship Id="rId78" Type="http://schemas.openxmlformats.org/officeDocument/2006/relationships/hyperlink" Target="../26&#50640;&#49828;&#44180;/&#50640;&#49828;&#44180;.pptx" TargetMode="External"/><Relationship Id="rId99" Type="http://schemas.openxmlformats.org/officeDocument/2006/relationships/image" Target="../media/image39.png"/><Relationship Id="rId101" Type="http://schemas.openxmlformats.org/officeDocument/2006/relationships/image" Target="../media/image40.png"/><Relationship Id="rId122" Type="http://schemas.openxmlformats.org/officeDocument/2006/relationships/hyperlink" Target="../../&#49888;&#50557;PPT/48%20&#44040;&#46972;&#46356;&#50500;&#49436;/&#44040;&#46972;&#46356;&#50500;&#49436;.pptx" TargetMode="External"/><Relationship Id="rId143" Type="http://schemas.openxmlformats.org/officeDocument/2006/relationships/image" Target="../media/image61.png"/><Relationship Id="rId164" Type="http://schemas.openxmlformats.org/officeDocument/2006/relationships/hyperlink" Target="&#50640;&#49828;&#44180;02&#51109;.pptx" TargetMode="External"/><Relationship Id="rId185" Type="http://schemas.openxmlformats.org/officeDocument/2006/relationships/image" Target="../media/image82.png"/><Relationship Id="rId9" Type="http://schemas.openxmlformats.org/officeDocument/2006/relationships/slide" Target="slide5.xml"/><Relationship Id="rId210" Type="http://schemas.openxmlformats.org/officeDocument/2006/relationships/hyperlink" Target="&#50640;&#49828;&#44180;25&#51109;.pptx" TargetMode="External"/><Relationship Id="rId26" Type="http://schemas.openxmlformats.org/officeDocument/2006/relationships/hyperlink" Target="../../&#44396;-&#49888;&#50557;%20&#49457;&#44221;&#47785;&#47197;.pptx" TargetMode="External"/><Relationship Id="rId231" Type="http://schemas.openxmlformats.org/officeDocument/2006/relationships/image" Target="../media/image105.png"/><Relationship Id="rId252" Type="http://schemas.openxmlformats.org/officeDocument/2006/relationships/hyperlink" Target="&#50640;&#49828;&#44180;41&#51109;.pptx" TargetMode="External"/><Relationship Id="rId47" Type="http://schemas.openxmlformats.org/officeDocument/2006/relationships/image" Target="../media/image13.png"/><Relationship Id="rId68" Type="http://schemas.openxmlformats.org/officeDocument/2006/relationships/hyperlink" Target="../21&#51204;&#46020;&#49436;/&#51204;&#46020;&#49436;.pptx" TargetMode="External"/><Relationship Id="rId89" Type="http://schemas.openxmlformats.org/officeDocument/2006/relationships/image" Target="../media/image34.png"/><Relationship Id="rId112" Type="http://schemas.openxmlformats.org/officeDocument/2006/relationships/hyperlink" Target="../../&#49888;&#50557;PPT/43%20&#50836;&#54620;&#48373;&#51020;/&#50836;&#54620;&#48373;&#51020;.pptx" TargetMode="External"/><Relationship Id="rId133" Type="http://schemas.openxmlformats.org/officeDocument/2006/relationships/image" Target="../media/image56.png"/><Relationship Id="rId154" Type="http://schemas.openxmlformats.org/officeDocument/2006/relationships/hyperlink" Target="../../&#49888;&#50557;PPT/64%20&#50836;&#54620;&#49340;&#49436;/&#50836;&#54620;&#49340;&#49436;1&#51109;.pptx" TargetMode="External"/><Relationship Id="rId175" Type="http://schemas.openxmlformats.org/officeDocument/2006/relationships/image" Target="../media/image77.png"/><Relationship Id="rId196" Type="http://schemas.openxmlformats.org/officeDocument/2006/relationships/hyperlink" Target="&#50640;&#49828;&#44180;18&#51109;.pptx" TargetMode="External"/><Relationship Id="rId200" Type="http://schemas.openxmlformats.org/officeDocument/2006/relationships/hyperlink" Target="&#50640;&#49828;&#44180;20&#51109;.pptx" TargetMode="External"/><Relationship Id="rId16" Type="http://schemas.openxmlformats.org/officeDocument/2006/relationships/slide" Target="slide13.xml"/><Relationship Id="rId221" Type="http://schemas.openxmlformats.org/officeDocument/2006/relationships/image" Target="../media/image100.png"/><Relationship Id="rId242" Type="http://schemas.openxmlformats.org/officeDocument/2006/relationships/hyperlink" Target="&#50640;&#49828;&#44180;46&#51109;.pptx" TargetMode="External"/><Relationship Id="rId37" Type="http://schemas.openxmlformats.org/officeDocument/2006/relationships/image" Target="../media/image8.png"/><Relationship Id="rId58" Type="http://schemas.openxmlformats.org/officeDocument/2006/relationships/hyperlink" Target="../16&#45712;&#54756;&#48120;&#50556;/&#45712;&#54756;&#48120;&#50556;.pptx" TargetMode="External"/><Relationship Id="rId79" Type="http://schemas.openxmlformats.org/officeDocument/2006/relationships/image" Target="../media/image29.png"/><Relationship Id="rId102" Type="http://schemas.openxmlformats.org/officeDocument/2006/relationships/hyperlink" Target="../38&#49828;&#44032;&#47028;/&#49828;&#44032;&#47028;.pptx" TargetMode="External"/><Relationship Id="rId123" Type="http://schemas.openxmlformats.org/officeDocument/2006/relationships/image" Target="../media/image51.png"/><Relationship Id="rId144" Type="http://schemas.openxmlformats.org/officeDocument/2006/relationships/hyperlink" Target="../../&#49888;&#50557;PPT/59%20&#50556;&#44256;&#48372;&#49436;/&#50556;&#44256;&#48372;&#49436;.pptx" TargetMode="External"/><Relationship Id="rId90" Type="http://schemas.openxmlformats.org/officeDocument/2006/relationships/hyperlink" Target="../32&#50836;&#45208;/&#50836;&#45208;.pptx" TargetMode="External"/><Relationship Id="rId165" Type="http://schemas.openxmlformats.org/officeDocument/2006/relationships/image" Target="../media/image72.png"/><Relationship Id="rId186" Type="http://schemas.openxmlformats.org/officeDocument/2006/relationships/hyperlink" Target="&#50640;&#49828;&#44180;13&#51109;.pptx" TargetMode="External"/><Relationship Id="rId211" Type="http://schemas.openxmlformats.org/officeDocument/2006/relationships/image" Target="../media/image95.png"/><Relationship Id="rId232" Type="http://schemas.openxmlformats.org/officeDocument/2006/relationships/hyperlink" Target="&#50640;&#49828;&#44180;37&#51109;.pptx" TargetMode="External"/><Relationship Id="rId253" Type="http://schemas.openxmlformats.org/officeDocument/2006/relationships/image" Target="../media/image116.png"/><Relationship Id="rId27" Type="http://schemas.openxmlformats.org/officeDocument/2006/relationships/image" Target="../media/image3.png"/><Relationship Id="rId48" Type="http://schemas.openxmlformats.org/officeDocument/2006/relationships/hyperlink" Target="../12&#50676;&#50773;&#44592;&#54616;/&#50676;&#50773;&#44592;&#54616;.pptx" TargetMode="External"/><Relationship Id="rId69" Type="http://schemas.openxmlformats.org/officeDocument/2006/relationships/image" Target="../media/image24.png"/><Relationship Id="rId113" Type="http://schemas.openxmlformats.org/officeDocument/2006/relationships/image" Target="../media/image46.png"/><Relationship Id="rId134" Type="http://schemas.openxmlformats.org/officeDocument/2006/relationships/hyperlink" Target="../../&#49888;&#50557;PPT/54%20&#46356;&#47784;&#45936;&#51204;&#49436;/&#46356;&#47784;&#45936;&#51204;&#49436;.pptx" TargetMode="External"/><Relationship Id="rId80" Type="http://schemas.openxmlformats.org/officeDocument/2006/relationships/hyperlink" Target="../27&#45796;&#45768;&#50648;/&#45796;&#45768;&#50648;.pptx" TargetMode="External"/><Relationship Id="rId155" Type="http://schemas.openxmlformats.org/officeDocument/2006/relationships/image" Target="../media/image67.png"/><Relationship Id="rId176" Type="http://schemas.openxmlformats.org/officeDocument/2006/relationships/hyperlink" Target="&#50640;&#49828;&#44180;08&#51109;.pptx" TargetMode="External"/><Relationship Id="rId197" Type="http://schemas.openxmlformats.org/officeDocument/2006/relationships/image" Target="../media/image88.png"/><Relationship Id="rId201" Type="http://schemas.openxmlformats.org/officeDocument/2006/relationships/image" Target="../media/image90.png"/><Relationship Id="rId222" Type="http://schemas.openxmlformats.org/officeDocument/2006/relationships/hyperlink" Target="&#50640;&#49828;&#44180;32&#51109;.pptx" TargetMode="External"/><Relationship Id="rId243" Type="http://schemas.openxmlformats.org/officeDocument/2006/relationships/image" Target="../media/image111.png"/><Relationship Id="rId17" Type="http://schemas.openxmlformats.org/officeDocument/2006/relationships/slide" Target="slide14.xml"/><Relationship Id="rId38" Type="http://schemas.openxmlformats.org/officeDocument/2006/relationships/hyperlink" Target="../06&#50668;&#54840;&#49688;&#50500;/&#50668;&#54840;&#49688;&#50500;.pptx" TargetMode="External"/><Relationship Id="rId59" Type="http://schemas.openxmlformats.org/officeDocument/2006/relationships/image" Target="../media/image19.png"/><Relationship Id="rId103" Type="http://schemas.openxmlformats.org/officeDocument/2006/relationships/image" Target="../media/image41.png"/><Relationship Id="rId124" Type="http://schemas.openxmlformats.org/officeDocument/2006/relationships/hyperlink" Target="../../&#49888;&#50557;PPT/49%20&#50640;&#48288;&#49548;&#49436;/&#50640;&#48288;&#49548;&#49436;.pptx" TargetMode="External"/><Relationship Id="rId70" Type="http://schemas.openxmlformats.org/officeDocument/2006/relationships/hyperlink" Target="../22&#50500;&#44032;/&#50500;&#44032;.pptx" TargetMode="External"/><Relationship Id="rId91" Type="http://schemas.openxmlformats.org/officeDocument/2006/relationships/image" Target="../media/image35.png"/><Relationship Id="rId145" Type="http://schemas.openxmlformats.org/officeDocument/2006/relationships/image" Target="../media/image62.png"/><Relationship Id="rId166" Type="http://schemas.openxmlformats.org/officeDocument/2006/relationships/hyperlink" Target="&#50640;&#49828;&#44180;03&#51109;.pptx" TargetMode="External"/><Relationship Id="rId187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6&#51109;.pptx" TargetMode="External"/><Relationship Id="rId233" Type="http://schemas.openxmlformats.org/officeDocument/2006/relationships/image" Target="../media/image106.png"/><Relationship Id="rId254" Type="http://schemas.openxmlformats.org/officeDocument/2006/relationships/hyperlink" Target="&#50640;&#49828;&#44180;40&#51109;.pptx" TargetMode="External"/><Relationship Id="rId28" Type="http://schemas.openxmlformats.org/officeDocument/2006/relationships/hyperlink" Target="../02&#52636;&#50528;&#44413;&#44592;/&#52636;&#50528;&#44413;&#44592;.pptx" TargetMode="External"/><Relationship Id="rId49" Type="http://schemas.openxmlformats.org/officeDocument/2006/relationships/image" Target="../media/image14.png"/><Relationship Id="rId114" Type="http://schemas.openxmlformats.org/officeDocument/2006/relationships/hyperlink" Target="../../&#49888;&#50557;PPT/44%20&#49324;&#46020;&#54665;&#51204;/&#49324;&#46020;&#54665;&#51204;.pptx" TargetMode="External"/><Relationship Id="rId60" Type="http://schemas.openxmlformats.org/officeDocument/2006/relationships/hyperlink" Target="../17&#50640;&#49828;&#45908;/&#50640;&#49828;&#45908;.pptx" TargetMode="External"/><Relationship Id="rId81" Type="http://schemas.openxmlformats.org/officeDocument/2006/relationships/image" Target="../media/image30.png"/><Relationship Id="rId135" Type="http://schemas.openxmlformats.org/officeDocument/2006/relationships/image" Target="../media/image57.png"/><Relationship Id="rId156" Type="http://schemas.openxmlformats.org/officeDocument/2006/relationships/hyperlink" Target="../../&#49888;&#50557;PPT/65%20&#50976;&#45796;&#49436;/&#50976;&#45796;&#49436;1&#51109;.pptx" TargetMode="External"/><Relationship Id="rId177" Type="http://schemas.openxmlformats.org/officeDocument/2006/relationships/image" Target="../media/image78.png"/><Relationship Id="rId198" Type="http://schemas.openxmlformats.org/officeDocument/2006/relationships/hyperlink" Target="&#50640;&#49828;&#44180;19&#51109;.pptx" TargetMode="External"/><Relationship Id="rId202" Type="http://schemas.openxmlformats.org/officeDocument/2006/relationships/hyperlink" Target="&#50640;&#49828;&#44180;21&#51109;.pptx" TargetMode="External"/><Relationship Id="rId223" Type="http://schemas.openxmlformats.org/officeDocument/2006/relationships/image" Target="../media/image101.png"/><Relationship Id="rId244" Type="http://schemas.openxmlformats.org/officeDocument/2006/relationships/hyperlink" Target="&#50640;&#49828;&#44180;45&#51109;.pptx" TargetMode="External"/><Relationship Id="rId18" Type="http://schemas.openxmlformats.org/officeDocument/2006/relationships/slide" Target="slide15.xml"/><Relationship Id="rId39" Type="http://schemas.openxmlformats.org/officeDocument/2006/relationships/image" Target="../media/image9.png"/><Relationship Id="rId50" Type="http://schemas.openxmlformats.org/officeDocument/2006/relationships/hyperlink" Target="../11&#50676;&#50773;&#44592;&#49345;/&#50676;&#50773;&#44592;&#49345;.pptx" TargetMode="External"/><Relationship Id="rId104" Type="http://schemas.openxmlformats.org/officeDocument/2006/relationships/hyperlink" Target="../39&#47568;&#46972;&#44592;/&#47568;&#46972;&#44592;.pptx" TargetMode="External"/><Relationship Id="rId125" Type="http://schemas.openxmlformats.org/officeDocument/2006/relationships/image" Target="../media/image52.png"/><Relationship Id="rId146" Type="http://schemas.openxmlformats.org/officeDocument/2006/relationships/hyperlink" Target="../../&#49888;&#50557;PPT/60%20&#48288;&#46300;&#47196;&#51204;&#49436;/&#48288;&#46300;&#47196;&#51204;&#49436;.pptx" TargetMode="External"/><Relationship Id="rId167" Type="http://schemas.openxmlformats.org/officeDocument/2006/relationships/image" Target="../media/image73.png"/><Relationship Id="rId188" Type="http://schemas.openxmlformats.org/officeDocument/2006/relationships/hyperlink" Target="&#50640;&#49828;&#44180;14&#51109;.pptx" TargetMode="External"/><Relationship Id="rId71" Type="http://schemas.openxmlformats.org/officeDocument/2006/relationships/image" Target="../media/image25.png"/><Relationship Id="rId92" Type="http://schemas.openxmlformats.org/officeDocument/2006/relationships/hyperlink" Target="../33&#48120;&#44032;/&#48120;&#44032;.pptx" TargetMode="External"/><Relationship Id="rId213" Type="http://schemas.openxmlformats.org/officeDocument/2006/relationships/image" Target="../media/image96.png"/><Relationship Id="rId234" Type="http://schemas.openxmlformats.org/officeDocument/2006/relationships/hyperlink" Target="&#50640;&#49828;&#44180;38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4.png"/><Relationship Id="rId255" Type="http://schemas.openxmlformats.org/officeDocument/2006/relationships/image" Target="../media/image117.png"/><Relationship Id="rId40" Type="http://schemas.openxmlformats.org/officeDocument/2006/relationships/hyperlink" Target="../07&#49324;&#49324;&#44592;/&#49324;&#49324;&#44592;.pptx" TargetMode="External"/><Relationship Id="rId115" Type="http://schemas.openxmlformats.org/officeDocument/2006/relationships/image" Target="../media/image47.png"/><Relationship Id="rId136" Type="http://schemas.openxmlformats.org/officeDocument/2006/relationships/hyperlink" Target="../../&#49888;&#50557;PPT/55%20&#46356;&#47784;&#45936;&#54980;&#49436;/&#46356;&#47784;&#45936;&#54980;&#49436;.pptx" TargetMode="External"/><Relationship Id="rId157" Type="http://schemas.openxmlformats.org/officeDocument/2006/relationships/image" Target="../media/image68.png"/><Relationship Id="rId178" Type="http://schemas.openxmlformats.org/officeDocument/2006/relationships/hyperlink" Target="&#50640;&#49828;&#44180;09&#51109;.pptx" TargetMode="External"/><Relationship Id="rId61" Type="http://schemas.openxmlformats.org/officeDocument/2006/relationships/image" Target="../media/image20.png"/><Relationship Id="rId82" Type="http://schemas.openxmlformats.org/officeDocument/2006/relationships/hyperlink" Target="../28&#54840;&#49464;&#50500;/&#54840;&#49464;&#50500;.pptx" TargetMode="External"/><Relationship Id="rId199" Type="http://schemas.openxmlformats.org/officeDocument/2006/relationships/image" Target="../media/image89.png"/><Relationship Id="rId203" Type="http://schemas.openxmlformats.org/officeDocument/2006/relationships/image" Target="../media/image91.png"/><Relationship Id="rId19" Type="http://schemas.openxmlformats.org/officeDocument/2006/relationships/slide" Target="slide16.xml"/><Relationship Id="rId224" Type="http://schemas.openxmlformats.org/officeDocument/2006/relationships/hyperlink" Target="&#50640;&#49828;&#44180;33&#51109;.pptx" TargetMode="External"/><Relationship Id="rId245" Type="http://schemas.openxmlformats.org/officeDocument/2006/relationships/image" Target="../media/image112.png"/><Relationship Id="rId30" Type="http://schemas.openxmlformats.org/officeDocument/2006/relationships/hyperlink" Target="&#52285;&#49464;&#44592;.pptx" TargetMode="External"/><Relationship Id="rId105" Type="http://schemas.openxmlformats.org/officeDocument/2006/relationships/image" Target="../media/image42.png"/><Relationship Id="rId126" Type="http://schemas.openxmlformats.org/officeDocument/2006/relationships/hyperlink" Target="../../&#49888;&#50557;PPT/50%20&#48716;&#47549;&#48372;&#49436;/&#48716;&#47549;&#48372;&#49436;.pptx" TargetMode="External"/><Relationship Id="rId147" Type="http://schemas.openxmlformats.org/officeDocument/2006/relationships/image" Target="../media/image63.png"/><Relationship Id="rId168" Type="http://schemas.openxmlformats.org/officeDocument/2006/relationships/hyperlink" Target="&#50640;&#49828;&#44180;04&#51109;.pptx" TargetMode="External"/><Relationship Id="rId51" Type="http://schemas.openxmlformats.org/officeDocument/2006/relationships/image" Target="../media/image15.png"/><Relationship Id="rId72" Type="http://schemas.openxmlformats.org/officeDocument/2006/relationships/hyperlink" Target="../23&#51060;&#49324;&#50556;/&#51060;&#49324;&#50556;.pptx" TargetMode="External"/><Relationship Id="rId93" Type="http://schemas.openxmlformats.org/officeDocument/2006/relationships/image" Target="../media/image36.png"/><Relationship Id="rId189" Type="http://schemas.openxmlformats.org/officeDocument/2006/relationships/image" Target="../media/image84.png"/><Relationship Id="rId3" Type="http://schemas.openxmlformats.org/officeDocument/2006/relationships/slide" Target="slide21.xml"/><Relationship Id="rId214" Type="http://schemas.openxmlformats.org/officeDocument/2006/relationships/hyperlink" Target="&#50640;&#49828;&#44180;28&#51109;.pptx" TargetMode="External"/><Relationship Id="rId235" Type="http://schemas.openxmlformats.org/officeDocument/2006/relationships/image" Target="../media/image107.png"/><Relationship Id="rId256" Type="http://schemas.openxmlformats.org/officeDocument/2006/relationships/image" Target="../media/image140.png"/><Relationship Id="rId116" Type="http://schemas.openxmlformats.org/officeDocument/2006/relationships/hyperlink" Target="../../&#49888;&#50557;PPT/45%20&#47196;&#47560;&#49436;/&#47196;&#47560;&#49436;.pptx" TargetMode="External"/><Relationship Id="rId137" Type="http://schemas.openxmlformats.org/officeDocument/2006/relationships/image" Target="../media/image58.png"/><Relationship Id="rId158" Type="http://schemas.openxmlformats.org/officeDocument/2006/relationships/hyperlink" Target="../../&#49888;&#50557;PPT/66%20&#50836;&#54620;&#44228;&#49884;&#47197;/&#50836;&#54620;&#44228;&#49884;&#47197;.pptx" TargetMode="External"/><Relationship Id="rId20" Type="http://schemas.openxmlformats.org/officeDocument/2006/relationships/slide" Target="slide17.xml"/><Relationship Id="rId41" Type="http://schemas.openxmlformats.org/officeDocument/2006/relationships/image" Target="../media/image10.png"/><Relationship Id="rId62" Type="http://schemas.openxmlformats.org/officeDocument/2006/relationships/hyperlink" Target="../18&#50853;&#44592;/&#50853;&#44592;.pptx" TargetMode="External"/><Relationship Id="rId83" Type="http://schemas.openxmlformats.org/officeDocument/2006/relationships/image" Target="../media/image31.png"/><Relationship Id="rId179" Type="http://schemas.openxmlformats.org/officeDocument/2006/relationships/image" Target="../media/image79.png"/><Relationship Id="rId190" Type="http://schemas.openxmlformats.org/officeDocument/2006/relationships/hyperlink" Target="&#50640;&#49828;&#44180;15&#51109;.pptx" TargetMode="External"/><Relationship Id="rId204" Type="http://schemas.openxmlformats.org/officeDocument/2006/relationships/hyperlink" Target="&#50640;&#49828;&#44180;22&#51109;.pptx" TargetMode="External"/><Relationship Id="rId225" Type="http://schemas.openxmlformats.org/officeDocument/2006/relationships/image" Target="../media/image102.png"/><Relationship Id="rId246" Type="http://schemas.openxmlformats.org/officeDocument/2006/relationships/hyperlink" Target="&#50640;&#49828;&#44180;44&#51109;.pptx" TargetMode="External"/><Relationship Id="rId106" Type="http://schemas.openxmlformats.org/officeDocument/2006/relationships/hyperlink" Target="../../&#49888;&#50557;PPT/40%20&#47560;&#53468;&#48373;&#51020;/&#47560;&#53468;&#48373;&#51020;.pptx" TargetMode="External"/><Relationship Id="rId127" Type="http://schemas.openxmlformats.org/officeDocument/2006/relationships/image" Target="../media/image53.png"/><Relationship Id="rId10" Type="http://schemas.openxmlformats.org/officeDocument/2006/relationships/slide" Target="slide6.xml"/><Relationship Id="rId31" Type="http://schemas.openxmlformats.org/officeDocument/2006/relationships/image" Target="../media/image5.png"/><Relationship Id="rId52" Type="http://schemas.openxmlformats.org/officeDocument/2006/relationships/hyperlink" Target="../13&#50669;&#45824;&#49345;/&#50669;&#45824;&#49345;.pptx" TargetMode="External"/><Relationship Id="rId73" Type="http://schemas.openxmlformats.org/officeDocument/2006/relationships/image" Target="../media/image26.png"/><Relationship Id="rId94" Type="http://schemas.openxmlformats.org/officeDocument/2006/relationships/hyperlink" Target="../34&#45208;&#54996;/&#45208;&#54996;.pptx" TargetMode="External"/><Relationship Id="rId148" Type="http://schemas.openxmlformats.org/officeDocument/2006/relationships/hyperlink" Target="../../&#49888;&#50557;PPT/61%20&#48288;&#46300;&#47196;&#54980;&#49436;/&#48288;&#46300;&#47196;&#54980;&#49436;.pptx" TargetMode="External"/><Relationship Id="rId169" Type="http://schemas.openxmlformats.org/officeDocument/2006/relationships/image" Target="../media/image74.png"/><Relationship Id="rId4" Type="http://schemas.openxmlformats.org/officeDocument/2006/relationships/slide" Target="slide2.xml"/><Relationship Id="rId180" Type="http://schemas.openxmlformats.org/officeDocument/2006/relationships/hyperlink" Target="&#50640;&#49828;&#44180;10&#51109;.pptx" TargetMode="External"/><Relationship Id="rId215" Type="http://schemas.openxmlformats.org/officeDocument/2006/relationships/image" Target="../media/image97.png"/><Relationship Id="rId236" Type="http://schemas.openxmlformats.org/officeDocument/2006/relationships/hyperlink" Target="&#50640;&#49828;&#44180;39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8" name="AutoShape 1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9" name="AutoShape 1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0" name="AutoShape 1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1" name="AutoShape 1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2" name="AutoShape 1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3" name="AutoShape 1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4" name="AutoShape 1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5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6" name="AutoShape 1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7" name="AutoShape 13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8" name="AutoShape 1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9" name="AutoShape 14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0" name="AutoShape 14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1" name="AutoShape 14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2" name="AutoShape 14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9" name="그룹 28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0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1" name="그룹 30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2" name="그룹 31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2" name="그림 81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3" name="그룹 32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4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9" name="직선 연결선 14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2" name="AutoShape 318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3" name="AutoShape 32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4" name="AutoShape 32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5" name="AutoShape 32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6" name="AutoShape 3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7" name="AutoShape 3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8" name="AutoShape 3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9" name="AutoShape 33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0" name="AutoShape 33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1" name="AutoShape 3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2" name="AutoShape 34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3" name="AutoShape 34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4" name="AutoShape 34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5" name="AutoShape 34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6" name="AutoShape 39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0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1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2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3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4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5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6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7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8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9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0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1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2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3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4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4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5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6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7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8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9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0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1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2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3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4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5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6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7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8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8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39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0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1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2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3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4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5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6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7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8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49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0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1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2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2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3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4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5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6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7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8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69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0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1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2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3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4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5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6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6" name="AutoShape 1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7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8" name="AutoShape 1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89" name="AutoShape 1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0" name="AutoShape 1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1" name="AutoShape 1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2" name="AutoShape 1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3" name="AutoShape 13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4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5" name="AutoShape 13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6" name="AutoShape 13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7" name="AutoShape 13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8" name="AutoShape 1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599" name="AutoShape 14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0" name="AutoShape 19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30908" y="-26988"/>
            <a:ext cx="11253724" cy="5977011"/>
            <a:chOff x="530908" y="-26988"/>
            <a:chExt cx="11253724" cy="5977011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08" y="333377"/>
              <a:ext cx="1228725" cy="285750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9" name="그림 65">
                <a:hlinkClick r:id="rId26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그룹 29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1" name="그림 80">
                    <a:hlinkClick r:id="rId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그룹 31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3" name="Picture 321" descr="0">
                    <a:hlinkClick r:id="rId16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2" descr="0">
                    <a:hlinkClick r:id="rId16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3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4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5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6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7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8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9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0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1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2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3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4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5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6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7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8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9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0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1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2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3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4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5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6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7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8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9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0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1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2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3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4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5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6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7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8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9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1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2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3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4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5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6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7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8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9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8" name="직선 연결선 14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2019-11-09T01:29:05Z</dcterms:modified>
</cp:coreProperties>
</file>