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02" autoAdjust="0"/>
    <p:restoredTop sz="94251" autoAdjust="0"/>
  </p:normalViewPr>
  <p:slideViewPr>
    <p:cSldViewPr>
      <p:cViewPr varScale="1">
        <p:scale>
          <a:sx n="41" d="100"/>
          <a:sy n="41" d="100"/>
        </p:scale>
        <p:origin x="48" y="7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DB0350-B900-4579-9C8C-1620EEDCC2D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5993331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E3769-94B7-4AA2-B857-5B57B5AF94C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0403669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8010F9-2100-4A71-B4E2-ADE19116459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9584806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99419-CF47-47F8-96D9-DE177FDBD00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6599603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99976-282E-48D0-8467-8501AF0996F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70841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53FCC-C391-4A8A-B861-CD77AD28033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2172268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FC3E2-1F5D-4F71-B007-44103600BD6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889617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F6468-E575-4144-AB63-155EBA36BB6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0686619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07E22-388C-4518-B9E1-7604F23652B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4451141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7CED5-E17F-4790-ABF0-F6E0E2F56F3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7856407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4B656-5A5D-40EC-B9E7-D0F5888676A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556062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6F8A6A6E-6F53-49B2-B11C-5456F365BC9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30.xml"/><Relationship Id="rId42" Type="http://schemas.openxmlformats.org/officeDocument/2006/relationships/slide" Target="slide41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11.xml"/><Relationship Id="rId43" Type="http://schemas.openxmlformats.org/officeDocument/2006/relationships/slide" Target="slide42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image" Target="../media/image38.png"/><Relationship Id="rId44" Type="http://schemas.openxmlformats.org/officeDocument/2006/relationships/slide" Target="slide43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1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12.xml"/><Relationship Id="rId45" Type="http://schemas.openxmlformats.org/officeDocument/2006/relationships/slide" Target="slide44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32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10.xml"/><Relationship Id="rId41" Type="http://schemas.openxmlformats.org/officeDocument/2006/relationships/slide" Target="slide40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1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89.png"/><Relationship Id="rId37" Type="http://schemas.openxmlformats.org/officeDocument/2006/relationships/slide" Target="slide38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33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28.xml"/><Relationship Id="rId38" Type="http://schemas.openxmlformats.org/officeDocument/2006/relationships/slide" Target="slide1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1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9.xml"/><Relationship Id="rId39" Type="http://schemas.openxmlformats.org/officeDocument/2006/relationships/slide" Target="slide39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slide" Target="slide2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1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97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98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99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00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01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03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04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05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06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07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08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09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10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11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12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13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14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15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16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17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18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19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20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21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22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23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24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25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26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27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28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29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30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31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32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33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34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35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4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36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4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37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4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38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4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39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_rels/slide4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.png"/><Relationship Id="rId21" Type="http://schemas.openxmlformats.org/officeDocument/2006/relationships/slide" Target="slide11.xml"/><Relationship Id="rId42" Type="http://schemas.openxmlformats.org/officeDocument/2006/relationships/slide" Target="slide42.xml"/><Relationship Id="rId63" Type="http://schemas.openxmlformats.org/officeDocument/2006/relationships/image" Target="../media/image10.png"/><Relationship Id="rId84" Type="http://schemas.openxmlformats.org/officeDocument/2006/relationships/hyperlink" Target="&#47112;&#50948;&#44592;18&#51109;.pptx" TargetMode="External"/><Relationship Id="rId138" Type="http://schemas.openxmlformats.org/officeDocument/2006/relationships/hyperlink" Target="../19&#49884;&#54200;/&#49884;&#54200;.pptx" TargetMode="External"/><Relationship Id="rId159" Type="http://schemas.openxmlformats.org/officeDocument/2006/relationships/image" Target="../media/image58.png"/><Relationship Id="rId170" Type="http://schemas.openxmlformats.org/officeDocument/2006/relationships/hyperlink" Target="../35&#54616;&#48149;&#44397;/&#54616;&#48149;&#44397;.pptx" TargetMode="External"/><Relationship Id="rId191" Type="http://schemas.openxmlformats.org/officeDocument/2006/relationships/image" Target="../media/image74.png"/><Relationship Id="rId205" Type="http://schemas.openxmlformats.org/officeDocument/2006/relationships/image" Target="../media/image81.png"/><Relationship Id="rId226" Type="http://schemas.openxmlformats.org/officeDocument/2006/relationships/hyperlink" Target="../../&#49888;&#50557;PPT/63%20&#50836;&#54620;&#51060;&#49436;/&#50836;&#54620;&#51060;&#49436;1&#51109;.pptx" TargetMode="External"/><Relationship Id="rId107" Type="http://schemas.openxmlformats.org/officeDocument/2006/relationships/image" Target="../media/image32.png"/><Relationship Id="rId11" Type="http://schemas.openxmlformats.org/officeDocument/2006/relationships/slide" Target="slide25.xml"/><Relationship Id="rId32" Type="http://schemas.openxmlformats.org/officeDocument/2006/relationships/slide" Target="slide36.xml"/><Relationship Id="rId53" Type="http://schemas.openxmlformats.org/officeDocument/2006/relationships/image" Target="../media/image5.png"/><Relationship Id="rId74" Type="http://schemas.openxmlformats.org/officeDocument/2006/relationships/hyperlink" Target="&#47112;&#50948;&#44592;13&#51109;.pptx" TargetMode="External"/><Relationship Id="rId128" Type="http://schemas.openxmlformats.org/officeDocument/2006/relationships/hyperlink" Target="../14&#50669;&#45824;&#54616;/&#50669;&#45824;&#54616;.pptx" TargetMode="External"/><Relationship Id="rId149" Type="http://schemas.openxmlformats.org/officeDocument/2006/relationships/image" Target="../media/image53.png"/><Relationship Id="rId5" Type="http://schemas.openxmlformats.org/officeDocument/2006/relationships/slide" Target="slide22.xml"/><Relationship Id="rId95" Type="http://schemas.openxmlformats.org/officeDocument/2006/relationships/image" Target="../media/image26.png"/><Relationship Id="rId160" Type="http://schemas.openxmlformats.org/officeDocument/2006/relationships/hyperlink" Target="../30&#50500;&#47784;&#49828;/&#50500;&#47784;&#49828;.pptx" TargetMode="External"/><Relationship Id="rId181" Type="http://schemas.openxmlformats.org/officeDocument/2006/relationships/image" Target="../media/image69.png"/><Relationship Id="rId216" Type="http://schemas.openxmlformats.org/officeDocument/2006/relationships/hyperlink" Target="../../&#49888;&#50557;PPT/58%20&#55176;&#48652;&#47532;&#49436;/&#55176;&#48652;&#47532;&#49436;.pptx" TargetMode="External"/><Relationship Id="rId22" Type="http://schemas.openxmlformats.org/officeDocument/2006/relationships/slide" Target="slide31.xml"/><Relationship Id="rId43" Type="http://schemas.openxmlformats.org/officeDocument/2006/relationships/slide" Target="slide43.xml"/><Relationship Id="rId64" Type="http://schemas.openxmlformats.org/officeDocument/2006/relationships/hyperlink" Target="&#47112;&#50948;&#44592;08&#51109;.pptx" TargetMode="External"/><Relationship Id="rId118" Type="http://schemas.openxmlformats.org/officeDocument/2006/relationships/hyperlink" Target="../09&#49324;&#47924;&#50648;&#49345;/&#49324;&#47924;&#50648;&#49345;.pptx" TargetMode="External"/><Relationship Id="rId139" Type="http://schemas.openxmlformats.org/officeDocument/2006/relationships/image" Target="../media/image48.png"/><Relationship Id="rId85" Type="http://schemas.openxmlformats.org/officeDocument/2006/relationships/image" Target="../media/image21.png"/><Relationship Id="rId150" Type="http://schemas.openxmlformats.org/officeDocument/2006/relationships/hyperlink" Target="../25&#50696;&#47112;&#48120;&#50556;&#50528;&#44032;/&#50696;&#47112;&#48120;&#50556;&#50528;&#44032;.pptx" TargetMode="External"/><Relationship Id="rId171" Type="http://schemas.openxmlformats.org/officeDocument/2006/relationships/image" Target="../media/image64.png"/><Relationship Id="rId192" Type="http://schemas.openxmlformats.org/officeDocument/2006/relationships/hyperlink" Target="../../&#49888;&#50557;PPT/46%20&#44256;&#47536;&#46020;&#51204;&#49436;/&#44256;&#47536;&#46020;&#51204;&#49436;.pptx" TargetMode="External"/><Relationship Id="rId20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7" Type="http://schemas.openxmlformats.org/officeDocument/2006/relationships/image" Target="../media/image92.png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hyperlink" Target="../04&#48124;&#49688;&#44592;/&#48124;&#49688;&#44592;.pptx" TargetMode="External"/><Relationship Id="rId129" Type="http://schemas.openxmlformats.org/officeDocument/2006/relationships/image" Target="../media/image43.png"/><Relationship Id="rId54" Type="http://schemas.openxmlformats.org/officeDocument/2006/relationships/hyperlink" Target="&#47112;&#50948;&#44592;03&#51109;.pptx" TargetMode="External"/><Relationship Id="rId75" Type="http://schemas.openxmlformats.org/officeDocument/2006/relationships/image" Target="../media/image16.png"/><Relationship Id="rId96" Type="http://schemas.openxmlformats.org/officeDocument/2006/relationships/hyperlink" Target="&#47112;&#50948;&#44592;24&#51109;.pptx" TargetMode="External"/><Relationship Id="rId140" Type="http://schemas.openxmlformats.org/officeDocument/2006/relationships/hyperlink" Target="../20&#51104;&#50616;/&#51104;&#50616;.pptx" TargetMode="External"/><Relationship Id="rId161" Type="http://schemas.openxmlformats.org/officeDocument/2006/relationships/image" Target="../media/image59.png"/><Relationship Id="rId182" Type="http://schemas.openxmlformats.org/officeDocument/2006/relationships/hyperlink" Target="../../&#49888;&#50557;PPT/41%20&#47560;&#44032;&#48373;&#51020;/&#47560;&#44032;&#48373;&#51020;.pptx" TargetMode="External"/><Relationship Id="rId217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2.xml"/><Relationship Id="rId119" Type="http://schemas.openxmlformats.org/officeDocument/2006/relationships/image" Target="../media/image38.png"/><Relationship Id="rId44" Type="http://schemas.openxmlformats.org/officeDocument/2006/relationships/slide" Target="slide44.xml"/><Relationship Id="rId65" Type="http://schemas.openxmlformats.org/officeDocument/2006/relationships/image" Target="../media/image11.png"/><Relationship Id="rId86" Type="http://schemas.openxmlformats.org/officeDocument/2006/relationships/hyperlink" Target="&#47112;&#50948;&#44592;19&#51109;.pptx" TargetMode="External"/><Relationship Id="rId130" Type="http://schemas.openxmlformats.org/officeDocument/2006/relationships/hyperlink" Target="../15&#50640;&#49828;&#46972;/&#50640;&#49828;&#46972;.pptx" TargetMode="External"/><Relationship Id="rId151" Type="http://schemas.openxmlformats.org/officeDocument/2006/relationships/image" Target="../media/image54.png"/><Relationship Id="rId172" Type="http://schemas.openxmlformats.org/officeDocument/2006/relationships/hyperlink" Target="../36&#49828;&#48148;&#45264;/&#49828;&#48148;&#45264;.pptx" TargetMode="External"/><Relationship Id="rId193" Type="http://schemas.openxmlformats.org/officeDocument/2006/relationships/image" Target="../media/image75.png"/><Relationship Id="rId207" Type="http://schemas.openxmlformats.org/officeDocument/2006/relationships/image" Target="../media/image82.png"/><Relationship Id="rId228" Type="http://schemas.openxmlformats.org/officeDocument/2006/relationships/hyperlink" Target="../../&#49888;&#50557;PPT/64%20&#50836;&#54620;&#49340;&#49436;/&#50836;&#54620;&#49340;&#49436;1&#51109;.pptx" TargetMode="External"/><Relationship Id="rId13" Type="http://schemas.openxmlformats.org/officeDocument/2006/relationships/slide" Target="slide26.xml"/><Relationship Id="rId109" Type="http://schemas.openxmlformats.org/officeDocument/2006/relationships/image" Target="../media/image33.png"/><Relationship Id="rId34" Type="http://schemas.openxmlformats.org/officeDocument/2006/relationships/slide" Target="slide37.xml"/><Relationship Id="rId55" Type="http://schemas.openxmlformats.org/officeDocument/2006/relationships/image" Target="../media/image6.png"/><Relationship Id="rId76" Type="http://schemas.openxmlformats.org/officeDocument/2006/relationships/hyperlink" Target="&#47112;&#50948;&#44592;14&#51109;.pptx" TargetMode="External"/><Relationship Id="rId97" Type="http://schemas.openxmlformats.org/officeDocument/2006/relationships/image" Target="../media/image27.png"/><Relationship Id="rId120" Type="http://schemas.openxmlformats.org/officeDocument/2006/relationships/hyperlink" Target="../10&#49324;&#47924;&#50648;&#54616;/&#49324;&#47924;&#50648;&#54616;.pptx" TargetMode="External"/><Relationship Id="rId141" Type="http://schemas.openxmlformats.org/officeDocument/2006/relationships/image" Target="../media/image49.png"/><Relationship Id="rId7" Type="http://schemas.openxmlformats.org/officeDocument/2006/relationships/slide" Target="slide23.xml"/><Relationship Id="rId162" Type="http://schemas.openxmlformats.org/officeDocument/2006/relationships/hyperlink" Target="../31&#50724;&#48148;&#45852;/&#50724;&#48148;&#45852;1&#51109;.pptx" TargetMode="External"/><Relationship Id="rId183" Type="http://schemas.openxmlformats.org/officeDocument/2006/relationships/image" Target="../media/image70.png"/><Relationship Id="rId218" Type="http://schemas.openxmlformats.org/officeDocument/2006/relationships/hyperlink" Target="../../&#49888;&#50557;PPT/59%20&#50556;&#44256;&#48372;&#49436;/&#50556;&#44256;&#48372;&#49436;.pptx" TargetMode="External"/><Relationship Id="rId24" Type="http://schemas.openxmlformats.org/officeDocument/2006/relationships/slide" Target="slide32.xml"/><Relationship Id="rId45" Type="http://schemas.openxmlformats.org/officeDocument/2006/relationships/slide" Target="slide8.xml"/><Relationship Id="rId66" Type="http://schemas.openxmlformats.org/officeDocument/2006/relationships/hyperlink" Target="&#47112;&#50948;&#44592;09&#51109;.pptx" TargetMode="External"/><Relationship Id="rId87" Type="http://schemas.openxmlformats.org/officeDocument/2006/relationships/image" Target="../media/image22.png"/><Relationship Id="rId110" Type="http://schemas.openxmlformats.org/officeDocument/2006/relationships/hyperlink" Target="../05&#49888;&#47749;&#44592;/&#49888;&#47749;&#44592;.pptx" TargetMode="External"/><Relationship Id="rId131" Type="http://schemas.openxmlformats.org/officeDocument/2006/relationships/image" Target="../media/image44.png"/><Relationship Id="rId152" Type="http://schemas.openxmlformats.org/officeDocument/2006/relationships/hyperlink" Target="../26&#50640;&#49828;&#44180;/&#50640;&#49828;&#44180;.pptx" TargetMode="External"/><Relationship Id="rId173" Type="http://schemas.openxmlformats.org/officeDocument/2006/relationships/image" Target="../media/image65.png"/><Relationship Id="rId194" Type="http://schemas.openxmlformats.org/officeDocument/2006/relationships/hyperlink" Target="../../&#49888;&#50557;PPT/47%20&#44256;&#47536;&#46020;&#54980;&#49436;/&#44256;&#47536;&#46020;&#54980;&#49436;.pptx" TargetMode="External"/><Relationship Id="rId208" Type="http://schemas.openxmlformats.org/officeDocument/2006/relationships/hyperlink" Target="../../&#49888;&#50557;PPT/54%20&#46356;&#47784;&#45936;&#51204;&#49436;/&#46356;&#47784;&#45936;&#51204;&#49436;.pptx" TargetMode="External"/><Relationship Id="rId229" Type="http://schemas.openxmlformats.org/officeDocument/2006/relationships/image" Target="../media/image93.png"/><Relationship Id="rId14" Type="http://schemas.openxmlformats.org/officeDocument/2006/relationships/slide" Target="slide7.xml"/><Relationship Id="rId35" Type="http://schemas.openxmlformats.org/officeDocument/2006/relationships/slide" Target="slide18.xml"/><Relationship Id="rId56" Type="http://schemas.openxmlformats.org/officeDocument/2006/relationships/hyperlink" Target="&#47112;&#50948;&#44592;04&#51109;.pptx" TargetMode="External"/><Relationship Id="rId77" Type="http://schemas.openxmlformats.org/officeDocument/2006/relationships/image" Target="../media/image17.png"/><Relationship Id="rId100" Type="http://schemas.openxmlformats.org/officeDocument/2006/relationships/hyperlink" Target="&#47112;&#50948;&#44592;26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47112;&#50948;&#44592;25&#51109;.pptx" TargetMode="External"/><Relationship Id="rId121" Type="http://schemas.openxmlformats.org/officeDocument/2006/relationships/image" Target="../media/image39.png"/><Relationship Id="rId142" Type="http://schemas.openxmlformats.org/officeDocument/2006/relationships/hyperlink" Target="../21&#51204;&#46020;&#49436;/&#51204;&#46020;&#49436;.pptx" TargetMode="External"/><Relationship Id="rId163" Type="http://schemas.openxmlformats.org/officeDocument/2006/relationships/image" Target="../media/image60.png"/><Relationship Id="rId184" Type="http://schemas.openxmlformats.org/officeDocument/2006/relationships/hyperlink" Target="../../&#49888;&#50557;PPT/42%20&#45572;&#44032;&#48373;&#51020;/&#45572;&#44032;&#48373;&#51020;.pptx" TargetMode="External"/><Relationship Id="rId219" Type="http://schemas.openxmlformats.org/officeDocument/2006/relationships/image" Target="../media/image88.png"/><Relationship Id="rId230" Type="http://schemas.openxmlformats.org/officeDocument/2006/relationships/hyperlink" Target="../../&#49888;&#50557;PPT/65%20&#50976;&#45796;&#49436;/&#50976;&#45796;&#49436;1&#51109;.pptx" TargetMode="External"/><Relationship Id="rId25" Type="http://schemas.openxmlformats.org/officeDocument/2006/relationships/slide" Target="slide13.xml"/><Relationship Id="rId46" Type="http://schemas.openxmlformats.org/officeDocument/2006/relationships/hyperlink" Target="../../&#44396;-&#49888;&#50557;%20&#49457;&#44221;&#47785;&#47197;.pptx" TargetMode="External"/><Relationship Id="rId67" Type="http://schemas.openxmlformats.org/officeDocument/2006/relationships/image" Target="../media/image12.png"/><Relationship Id="rId20" Type="http://schemas.openxmlformats.org/officeDocument/2006/relationships/slide" Target="slide30.xml"/><Relationship Id="rId41" Type="http://schemas.openxmlformats.org/officeDocument/2006/relationships/slide" Target="slide41.xml"/><Relationship Id="rId62" Type="http://schemas.openxmlformats.org/officeDocument/2006/relationships/hyperlink" Target="&#47112;&#50948;&#44592;07&#51109;.pptx" TargetMode="External"/><Relationship Id="rId83" Type="http://schemas.openxmlformats.org/officeDocument/2006/relationships/image" Target="../media/image20.png"/><Relationship Id="rId88" Type="http://schemas.openxmlformats.org/officeDocument/2006/relationships/hyperlink" Target="&#47112;&#50948;&#44592;20&#51109;.pptx" TargetMode="External"/><Relationship Id="rId111" Type="http://schemas.openxmlformats.org/officeDocument/2006/relationships/image" Target="../media/image34.png"/><Relationship Id="rId132" Type="http://schemas.openxmlformats.org/officeDocument/2006/relationships/hyperlink" Target="../16&#45712;&#54756;&#48120;&#50556;/&#45712;&#54756;&#48120;&#50556;.pptx" TargetMode="External"/><Relationship Id="rId153" Type="http://schemas.openxmlformats.org/officeDocument/2006/relationships/image" Target="../media/image55.png"/><Relationship Id="rId174" Type="http://schemas.openxmlformats.org/officeDocument/2006/relationships/hyperlink" Target="../37&#54617;&#44060;/&#54617;&#44060;.pptx" TargetMode="External"/><Relationship Id="rId179" Type="http://schemas.openxmlformats.org/officeDocument/2006/relationships/image" Target="../media/image68.png"/><Relationship Id="rId195" Type="http://schemas.openxmlformats.org/officeDocument/2006/relationships/image" Target="../media/image76.png"/><Relationship Id="rId209" Type="http://schemas.openxmlformats.org/officeDocument/2006/relationships/image" Target="../media/image83.png"/><Relationship Id="rId190" Type="http://schemas.openxmlformats.org/officeDocument/2006/relationships/hyperlink" Target="../../&#49888;&#50557;PPT/45%20&#47196;&#47560;&#49436;/&#47196;&#47560;&#49436;.pptx" TargetMode="External"/><Relationship Id="rId20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20" Type="http://schemas.openxmlformats.org/officeDocument/2006/relationships/hyperlink" Target="../../&#49888;&#50557;PPT/60%20&#48288;&#46300;&#47196;&#51204;&#49436;/&#48288;&#46300;&#47196;&#51204;&#49436;.pptx" TargetMode="External"/><Relationship Id="rId225" Type="http://schemas.openxmlformats.org/officeDocument/2006/relationships/image" Target="../media/image91.png"/><Relationship Id="rId15" Type="http://schemas.openxmlformats.org/officeDocument/2006/relationships/slide" Target="slide27.xml"/><Relationship Id="rId36" Type="http://schemas.openxmlformats.org/officeDocument/2006/relationships/slide" Target="slide38.xml"/><Relationship Id="rId57" Type="http://schemas.openxmlformats.org/officeDocument/2006/relationships/image" Target="../media/image7.png"/><Relationship Id="rId106" Type="http://schemas.openxmlformats.org/officeDocument/2006/relationships/hyperlink" Target="../03&#47112;&#50948;&#44592;/&#47112;&#50948;&#44592;.pptx" TargetMode="External"/><Relationship Id="rId127" Type="http://schemas.openxmlformats.org/officeDocument/2006/relationships/image" Target="../media/image42.png"/><Relationship Id="rId10" Type="http://schemas.openxmlformats.org/officeDocument/2006/relationships/slide" Target="slide5.xml"/><Relationship Id="rId31" Type="http://schemas.openxmlformats.org/officeDocument/2006/relationships/slide" Target="slide16.xml"/><Relationship Id="rId52" Type="http://schemas.openxmlformats.org/officeDocument/2006/relationships/hyperlink" Target="&#47112;&#50948;&#44592;02&#51109;.pptx" TargetMode="External"/><Relationship Id="rId73" Type="http://schemas.openxmlformats.org/officeDocument/2006/relationships/image" Target="../media/image15.png"/><Relationship Id="rId78" Type="http://schemas.openxmlformats.org/officeDocument/2006/relationships/hyperlink" Target="&#47112;&#50948;&#44592;15&#51109;.pptx" TargetMode="External"/><Relationship Id="rId94" Type="http://schemas.openxmlformats.org/officeDocument/2006/relationships/hyperlink" Target="&#47112;&#50948;&#44592;23&#51109;.pptx" TargetMode="External"/><Relationship Id="rId99" Type="http://schemas.openxmlformats.org/officeDocument/2006/relationships/image" Target="../media/image28.png"/><Relationship Id="rId101" Type="http://schemas.openxmlformats.org/officeDocument/2006/relationships/image" Target="../media/image29.png"/><Relationship Id="rId122" Type="http://schemas.openxmlformats.org/officeDocument/2006/relationships/hyperlink" Target="../12&#50676;&#50773;&#44592;&#54616;/&#50676;&#50773;&#44592;&#54616;.pptx" TargetMode="External"/><Relationship Id="rId143" Type="http://schemas.openxmlformats.org/officeDocument/2006/relationships/image" Target="../media/image50.png"/><Relationship Id="rId148" Type="http://schemas.openxmlformats.org/officeDocument/2006/relationships/hyperlink" Target="../24&#50696;&#47112;&#48120;&#50556;/&#50696;&#47112;&#48120;&#50556;.pptx" TargetMode="External"/><Relationship Id="rId164" Type="http://schemas.openxmlformats.org/officeDocument/2006/relationships/hyperlink" Target="../32&#50836;&#45208;/&#50836;&#45208;.pptx" TargetMode="External"/><Relationship Id="rId169" Type="http://schemas.openxmlformats.org/officeDocument/2006/relationships/image" Target="../media/image63.png"/><Relationship Id="rId185" Type="http://schemas.openxmlformats.org/officeDocument/2006/relationships/image" Target="../media/image71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40%20&#47560;&#53468;&#48373;&#51020;/&#47560;&#53468;&#48373;&#51020;.pptx" TargetMode="External"/><Relationship Id="rId210" Type="http://schemas.openxmlformats.org/officeDocument/2006/relationships/hyperlink" Target="../../&#49888;&#50557;PPT/55%20&#46356;&#47784;&#45936;&#54980;&#49436;/&#46356;&#47784;&#45936;&#54980;&#49436;.pptx" TargetMode="External"/><Relationship Id="rId215" Type="http://schemas.openxmlformats.org/officeDocument/2006/relationships/image" Target="../media/image86.png"/><Relationship Id="rId26" Type="http://schemas.openxmlformats.org/officeDocument/2006/relationships/slide" Target="slide33.xml"/><Relationship Id="rId231" Type="http://schemas.openxmlformats.org/officeDocument/2006/relationships/image" Target="../media/image94.png"/><Relationship Id="rId47" Type="http://schemas.openxmlformats.org/officeDocument/2006/relationships/image" Target="../media/image2.png"/><Relationship Id="rId68" Type="http://schemas.openxmlformats.org/officeDocument/2006/relationships/hyperlink" Target="&#47112;&#50948;&#44592;10&#51109;.pptx" TargetMode="External"/><Relationship Id="rId89" Type="http://schemas.openxmlformats.org/officeDocument/2006/relationships/image" Target="../media/image23.png"/><Relationship Id="rId112" Type="http://schemas.openxmlformats.org/officeDocument/2006/relationships/hyperlink" Target="../06&#50668;&#54840;&#49688;&#50500;/&#50668;&#54840;&#49688;&#50500;.pptx" TargetMode="External"/><Relationship Id="rId133" Type="http://schemas.openxmlformats.org/officeDocument/2006/relationships/image" Target="../media/image45.png"/><Relationship Id="rId154" Type="http://schemas.openxmlformats.org/officeDocument/2006/relationships/hyperlink" Target="../27&#45796;&#45768;&#50648;/&#45796;&#45768;&#50648;.pptx" TargetMode="External"/><Relationship Id="rId175" Type="http://schemas.openxmlformats.org/officeDocument/2006/relationships/image" Target="../media/image66.png"/><Relationship Id="rId196" Type="http://schemas.openxmlformats.org/officeDocument/2006/relationships/hyperlink" Target="../../&#49888;&#50557;PPT/48%20&#44040;&#46972;&#46356;&#50500;&#49436;/&#44040;&#46972;&#46356;&#50500;&#49436;.pptx" TargetMode="External"/><Relationship Id="rId200" Type="http://schemas.openxmlformats.org/officeDocument/2006/relationships/hyperlink" Target="../../&#49888;&#50557;PPT/50%20&#48716;&#47549;&#48372;&#49436;/&#48716;&#47549;&#48372;&#49436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89.png"/><Relationship Id="rId37" Type="http://schemas.openxmlformats.org/officeDocument/2006/relationships/slide" Target="slide19.xml"/><Relationship Id="rId58" Type="http://schemas.openxmlformats.org/officeDocument/2006/relationships/hyperlink" Target="&#47112;&#50948;&#44592;05&#51109;.pptx" TargetMode="External"/><Relationship Id="rId79" Type="http://schemas.openxmlformats.org/officeDocument/2006/relationships/image" Target="../media/image18.png"/><Relationship Id="rId102" Type="http://schemas.openxmlformats.org/officeDocument/2006/relationships/hyperlink" Target="../02&#52636;&#50528;&#44413;&#44592;/&#52636;&#50528;&#44413;&#44592;.pptx" TargetMode="External"/><Relationship Id="rId123" Type="http://schemas.openxmlformats.org/officeDocument/2006/relationships/image" Target="../media/image40.png"/><Relationship Id="rId144" Type="http://schemas.openxmlformats.org/officeDocument/2006/relationships/hyperlink" Target="../22&#50500;&#44032;/&#50500;&#44032;.pptx" TargetMode="External"/><Relationship Id="rId90" Type="http://schemas.openxmlformats.org/officeDocument/2006/relationships/hyperlink" Target="&#47112;&#50948;&#44592;21&#51109;.pptx" TargetMode="External"/><Relationship Id="rId165" Type="http://schemas.openxmlformats.org/officeDocument/2006/relationships/image" Target="../media/image61.png"/><Relationship Id="rId186" Type="http://schemas.openxmlformats.org/officeDocument/2006/relationships/hyperlink" Target="../../&#49888;&#50557;PPT/43%20&#50836;&#54620;&#48373;&#51020;/&#50836;&#54620;&#48373;&#51020;.pptx" TargetMode="External"/><Relationship Id="rId211" Type="http://schemas.openxmlformats.org/officeDocument/2006/relationships/image" Target="../media/image84.png"/><Relationship Id="rId232" Type="http://schemas.openxmlformats.org/officeDocument/2006/relationships/hyperlink" Target="../../&#49888;&#50557;PPT/66%20&#50836;&#54620;&#44228;&#49884;&#47197;/&#50836;&#54620;&#44228;&#49884;&#47197;.pptx" TargetMode="External"/><Relationship Id="rId27" Type="http://schemas.openxmlformats.org/officeDocument/2006/relationships/slide" Target="slide14.xml"/><Relationship Id="rId48" Type="http://schemas.openxmlformats.org/officeDocument/2006/relationships/hyperlink" Target="&#47112;&#50948;&#44592;27&#51109;.pptx" TargetMode="External"/><Relationship Id="rId69" Type="http://schemas.openxmlformats.org/officeDocument/2006/relationships/image" Target="../media/image13.png"/><Relationship Id="rId113" Type="http://schemas.openxmlformats.org/officeDocument/2006/relationships/image" Target="../media/image35.png"/><Relationship Id="rId134" Type="http://schemas.openxmlformats.org/officeDocument/2006/relationships/hyperlink" Target="../17&#50640;&#49828;&#45908;/&#50640;&#49828;&#45908;.pptx" TargetMode="External"/><Relationship Id="rId80" Type="http://schemas.openxmlformats.org/officeDocument/2006/relationships/hyperlink" Target="&#47112;&#50948;&#44592;16&#51109;.pptx" TargetMode="External"/><Relationship Id="rId155" Type="http://schemas.openxmlformats.org/officeDocument/2006/relationships/image" Target="../media/image56.png"/><Relationship Id="rId176" Type="http://schemas.openxmlformats.org/officeDocument/2006/relationships/hyperlink" Target="../38&#49828;&#44032;&#47028;/&#49828;&#44032;&#47028;.pptx" TargetMode="External"/><Relationship Id="rId197" Type="http://schemas.openxmlformats.org/officeDocument/2006/relationships/image" Target="../media/image77.png"/><Relationship Id="rId201" Type="http://schemas.openxmlformats.org/officeDocument/2006/relationships/image" Target="../media/image79.png"/><Relationship Id="rId222" Type="http://schemas.openxmlformats.org/officeDocument/2006/relationships/hyperlink" Target="../../&#49888;&#50557;PPT/61%20&#48288;&#46300;&#47196;&#54980;&#49436;/&#48288;&#46300;&#47196;&#54980;&#49436;.pptx" TargetMode="External"/><Relationship Id="rId17" Type="http://schemas.openxmlformats.org/officeDocument/2006/relationships/slide" Target="slide9.xml"/><Relationship Id="rId38" Type="http://schemas.openxmlformats.org/officeDocument/2006/relationships/slide" Target="slide39.xml"/><Relationship Id="rId59" Type="http://schemas.openxmlformats.org/officeDocument/2006/relationships/image" Target="../media/image8.png"/><Relationship Id="rId103" Type="http://schemas.openxmlformats.org/officeDocument/2006/relationships/image" Target="../media/image30.png"/><Relationship Id="rId124" Type="http://schemas.openxmlformats.org/officeDocument/2006/relationships/hyperlink" Target="../11&#50676;&#50773;&#44592;&#49345;/&#50676;&#50773;&#44592;&#49345;.pptx" TargetMode="External"/><Relationship Id="rId70" Type="http://schemas.openxmlformats.org/officeDocument/2006/relationships/hyperlink" Target="&#47112;&#50948;&#44592;11&#51109;.pptx" TargetMode="External"/><Relationship Id="rId91" Type="http://schemas.openxmlformats.org/officeDocument/2006/relationships/image" Target="../media/image24.png"/><Relationship Id="rId145" Type="http://schemas.openxmlformats.org/officeDocument/2006/relationships/image" Target="../media/image51.png"/><Relationship Id="rId166" Type="http://schemas.openxmlformats.org/officeDocument/2006/relationships/hyperlink" Target="../33&#48120;&#44032;/&#48120;&#44032;.pptx" TargetMode="External"/><Relationship Id="rId187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56%20&#46356;&#46020;&#49436;/&#46356;&#46020;&#49436;.pptx" TargetMode="External"/><Relationship Id="rId233" Type="http://schemas.openxmlformats.org/officeDocument/2006/relationships/image" Target="../media/image95.png"/><Relationship Id="rId28" Type="http://schemas.openxmlformats.org/officeDocument/2006/relationships/slide" Target="slide34.xml"/><Relationship Id="rId49" Type="http://schemas.openxmlformats.org/officeDocument/2006/relationships/image" Target="../media/image3.png"/><Relationship Id="rId114" Type="http://schemas.openxmlformats.org/officeDocument/2006/relationships/hyperlink" Target="../07&#49324;&#49324;&#44592;/&#49324;&#49324;&#44592;.pptx" TargetMode="External"/><Relationship Id="rId60" Type="http://schemas.openxmlformats.org/officeDocument/2006/relationships/hyperlink" Target="&#47112;&#50948;&#44592;06&#51109;.pptx" TargetMode="External"/><Relationship Id="rId81" Type="http://schemas.openxmlformats.org/officeDocument/2006/relationships/image" Target="../media/image19.png"/><Relationship Id="rId135" Type="http://schemas.openxmlformats.org/officeDocument/2006/relationships/image" Target="../media/image46.png"/><Relationship Id="rId156" Type="http://schemas.openxmlformats.org/officeDocument/2006/relationships/hyperlink" Target="../28&#54840;&#49464;&#50500;/&#54840;&#49464;&#50500;.pptx" TargetMode="External"/><Relationship Id="rId177" Type="http://schemas.openxmlformats.org/officeDocument/2006/relationships/image" Target="../media/image67.png"/><Relationship Id="rId198" Type="http://schemas.openxmlformats.org/officeDocument/2006/relationships/hyperlink" Target="../../&#49888;&#50557;PPT/49%20&#50640;&#48288;&#49548;&#49436;/&#50640;&#48288;&#49548;&#49436;.pptx" TargetMode="External"/><Relationship Id="rId202" Type="http://schemas.openxmlformats.org/officeDocument/2006/relationships/hyperlink" Target="../../&#49888;&#50557;PPT/51%20&#44264;&#47196;&#49352;&#49436;/&#44264;&#47196;&#49352;&#49436;.pptx" TargetMode="External"/><Relationship Id="rId223" Type="http://schemas.openxmlformats.org/officeDocument/2006/relationships/image" Target="../media/image90.png"/><Relationship Id="rId18" Type="http://schemas.openxmlformats.org/officeDocument/2006/relationships/slide" Target="slide29.xml"/><Relationship Id="rId39" Type="http://schemas.openxmlformats.org/officeDocument/2006/relationships/slide" Target="slide20.xml"/><Relationship Id="rId50" Type="http://schemas.openxmlformats.org/officeDocument/2006/relationships/hyperlink" Target="&#47112;&#50948;&#44592;01&#51109;.pptx" TargetMode="External"/><Relationship Id="rId104" Type="http://schemas.openxmlformats.org/officeDocument/2006/relationships/hyperlink" Target="&#52285;&#49464;&#44592;.pptx" TargetMode="External"/><Relationship Id="rId125" Type="http://schemas.openxmlformats.org/officeDocument/2006/relationships/image" Target="../media/image41.png"/><Relationship Id="rId146" Type="http://schemas.openxmlformats.org/officeDocument/2006/relationships/hyperlink" Target="../23&#51060;&#49324;&#50556;/&#51060;&#49324;&#50556;.pptx" TargetMode="External"/><Relationship Id="rId167" Type="http://schemas.openxmlformats.org/officeDocument/2006/relationships/image" Target="../media/image62.png"/><Relationship Id="rId188" Type="http://schemas.openxmlformats.org/officeDocument/2006/relationships/hyperlink" Target="../../&#49888;&#50557;PPT/44%20&#49324;&#46020;&#54665;&#51204;/&#49324;&#46020;&#54665;&#51204;.pptx" TargetMode="External"/><Relationship Id="rId71" Type="http://schemas.openxmlformats.org/officeDocument/2006/relationships/image" Target="../media/image14.png"/><Relationship Id="rId92" Type="http://schemas.openxmlformats.org/officeDocument/2006/relationships/hyperlink" Target="&#47112;&#50948;&#44592;22&#51109;.pptx" TargetMode="External"/><Relationship Id="rId213" Type="http://schemas.openxmlformats.org/officeDocument/2006/relationships/image" Target="../media/image85.png"/><Relationship Id="rId234" Type="http://schemas.openxmlformats.org/officeDocument/2006/relationships/image" Target="../media/image96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slide" Target="slide40.xml"/><Relationship Id="rId115" Type="http://schemas.openxmlformats.org/officeDocument/2006/relationships/image" Target="../media/image36.png"/><Relationship Id="rId136" Type="http://schemas.openxmlformats.org/officeDocument/2006/relationships/hyperlink" Target="../18&#50853;&#44592;/&#50853;&#44592;.pptx" TargetMode="External"/><Relationship Id="rId157" Type="http://schemas.openxmlformats.org/officeDocument/2006/relationships/image" Target="../media/image57.png"/><Relationship Id="rId178" Type="http://schemas.openxmlformats.org/officeDocument/2006/relationships/hyperlink" Target="../39&#47568;&#46972;&#44592;/&#47568;&#46972;&#44592;.pptx" TargetMode="External"/><Relationship Id="rId61" Type="http://schemas.openxmlformats.org/officeDocument/2006/relationships/image" Target="../media/image9.png"/><Relationship Id="rId82" Type="http://schemas.openxmlformats.org/officeDocument/2006/relationships/hyperlink" Target="&#47112;&#50948;&#44592;17&#51109;.pptx" TargetMode="External"/><Relationship Id="rId199" Type="http://schemas.openxmlformats.org/officeDocument/2006/relationships/image" Target="../media/image78.png"/><Relationship Id="rId203" Type="http://schemas.openxmlformats.org/officeDocument/2006/relationships/image" Target="../media/image80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slide" Target="slide35.xml"/><Relationship Id="rId105" Type="http://schemas.openxmlformats.org/officeDocument/2006/relationships/image" Target="../media/image31.png"/><Relationship Id="rId126" Type="http://schemas.openxmlformats.org/officeDocument/2006/relationships/hyperlink" Target="../13&#50669;&#45824;&#49345;/&#50669;&#45824;&#49345;.pptx" TargetMode="External"/><Relationship Id="rId147" Type="http://schemas.openxmlformats.org/officeDocument/2006/relationships/image" Target="../media/image52.png"/><Relationship Id="rId168" Type="http://schemas.openxmlformats.org/officeDocument/2006/relationships/hyperlink" Target="../34&#45208;&#54996;/&#45208;&#54996;.pptx" TargetMode="External"/><Relationship Id="rId51" Type="http://schemas.openxmlformats.org/officeDocument/2006/relationships/image" Target="../media/image4.png"/><Relationship Id="rId72" Type="http://schemas.openxmlformats.org/officeDocument/2006/relationships/hyperlink" Target="&#47112;&#50948;&#44592;12&#51109;.pptx" TargetMode="External"/><Relationship Id="rId93" Type="http://schemas.openxmlformats.org/officeDocument/2006/relationships/image" Target="../media/image25.png"/><Relationship Id="rId189" Type="http://schemas.openxmlformats.org/officeDocument/2006/relationships/image" Target="../media/image73.png"/><Relationship Id="rId3" Type="http://schemas.openxmlformats.org/officeDocument/2006/relationships/slide" Target="slide21.xml"/><Relationship Id="rId214" Type="http://schemas.openxmlformats.org/officeDocument/2006/relationships/hyperlink" Target="../../&#49888;&#50557;PPT/57%20&#48716;&#47112;&#47788;&#49436;/&#48716;&#47112;&#47788;&#49436;1&#51109;.pptx" TargetMode="External"/><Relationship Id="rId235" Type="http://schemas.openxmlformats.org/officeDocument/2006/relationships/image" Target="../media/image140.png"/><Relationship Id="rId116" Type="http://schemas.openxmlformats.org/officeDocument/2006/relationships/hyperlink" Target="../08&#47355;&#44592;/&#47355;&#44592;.pptx" TargetMode="External"/><Relationship Id="rId137" Type="http://schemas.openxmlformats.org/officeDocument/2006/relationships/image" Target="../media/image47.png"/><Relationship Id="rId158" Type="http://schemas.openxmlformats.org/officeDocument/2006/relationships/hyperlink" Target="../29&#50836;&#50648;/&#50836;&#50648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5" name="AutoShape 1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76" name="AutoShape 1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7" name="AutoShape 1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7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9" name="AutoShape 1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80" name="AutoShape 1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81" name="AutoShape 1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082" name="AutoShape 1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83" name="AutoShape 1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084" name="AutoShape 14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85" name="AutoShape 144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086" name="AutoShape 145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7" name="AutoShape 146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088" name="AutoShape 147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89" name="AutoShape 148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090" name="AutoShape 149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091" name="AutoShape 150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092" name="AutoShape 151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093" name="AutoShape 152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pic>
        <p:nvPicPr>
          <p:cNvPr id="2096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7" name="그룹 146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1" name="그룹 240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0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2" name="그룹 241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4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3" name="그림 242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97" name="AutoShape 3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8" name="AutoShape 3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99" name="AutoShape 3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00" name="AutoShape 3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01" name="AutoShape 3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02" name="AutoShape 3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03" name="AutoShape 3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4" name="AutoShape 33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105" name="AutoShape 34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6" name="AutoShape 3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107" name="AutoShape 3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8" name="AutoShape 34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109" name="AutoShape 344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10" name="AutoShape 345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111" name="AutoShape 346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12" name="AutoShape 347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113" name="AutoShape 348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114" name="AutoShape 349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115" name="AutoShape 350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116" name="AutoShape 351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3117" name="AutoShape 397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20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1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1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1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1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12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3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13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3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13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3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13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3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13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13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13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4140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4141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44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51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51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51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51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5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515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5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515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515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515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6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516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516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516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5164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5165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68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61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61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61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61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617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617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8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618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8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618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8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618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618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618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6188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6189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92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71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71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71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71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20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720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20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720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20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720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20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720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720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721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721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7212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7213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16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82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82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82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82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822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822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822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3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823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3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823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823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823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8236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8237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40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92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92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92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92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924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5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925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5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925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5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925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5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925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925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925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9260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9261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64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02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02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02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02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7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027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7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027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027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027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8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028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028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028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0284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10285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88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12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12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12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12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129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129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30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130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30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130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30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130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130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130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1308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11309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312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23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23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23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23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2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232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2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232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2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232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2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232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232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233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233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2332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12333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36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33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33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33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33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334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334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334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5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335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5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335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335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335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3356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13357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60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43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43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43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436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436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7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437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7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437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7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437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7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437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437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437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4380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14381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84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53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53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53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9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539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9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539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9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539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539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539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40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540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540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540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5404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15405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408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64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64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64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641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641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641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2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642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2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642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2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642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642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642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6428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16429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32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74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74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743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743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4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744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4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744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4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744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4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744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744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745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745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7452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17453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56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84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84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6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846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6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846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846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846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846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7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847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7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847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847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847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8476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18477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80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94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94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1948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1948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1948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9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1949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9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1949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9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1949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9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1949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1949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1949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19500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19501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504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5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5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050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1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051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1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051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1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051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051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051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2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052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052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052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0524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20525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28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152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3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153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153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153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153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153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4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154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4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154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4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154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154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154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1548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21549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52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255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255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255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255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6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256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6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256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6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256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6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256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256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257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257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2572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22573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76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357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357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8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358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8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358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358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358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358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9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359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9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359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359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359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3596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23597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600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460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460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460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460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460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1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461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1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461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1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461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1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461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461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461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4620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24621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24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562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562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562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3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563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3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563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3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563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563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563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4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564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564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564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5644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25645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48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664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5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665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665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665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665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665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6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666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6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666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6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666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666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666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6668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26669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72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767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767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767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767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8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768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8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768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8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768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8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768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768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769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769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7692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27693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96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869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869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70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870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70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870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870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870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870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1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871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1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871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871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871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8716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28717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20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97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97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2972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2972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2972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3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2973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3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2973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3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2973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3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2973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2973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2973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29740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29741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44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7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7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074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5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075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5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075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5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075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075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075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6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076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076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076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0764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30765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68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17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17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177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177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177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177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8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178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8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178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8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178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178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178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1788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31789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92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27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27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279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279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80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280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80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280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80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280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80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280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280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281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281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2812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32813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16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37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37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37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37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37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38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38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38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38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38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38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38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38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38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38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38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38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38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38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38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38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38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338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38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38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382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382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382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382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382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382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382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382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382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382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383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383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383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383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383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383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3836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33837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3840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48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48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48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48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48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48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48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48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48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48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48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48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48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48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48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48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48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48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48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48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48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48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48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48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348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484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484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484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484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484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484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485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485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485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485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485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485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485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485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485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485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4860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34861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4864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58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58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58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58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58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58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58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58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58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58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58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58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58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58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58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58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58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58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58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58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58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58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58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58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58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586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34</a:t>
            </a:r>
          </a:p>
        </p:txBody>
      </p:sp>
      <p:sp>
        <p:nvSpPr>
          <p:cNvPr id="3586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587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587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587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587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587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587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587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587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587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587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588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588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588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588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5884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35885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5888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68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68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68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68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68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68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68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68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68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68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68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68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68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68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68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68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68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68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68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68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68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68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68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68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68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689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689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689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35</a:t>
            </a:r>
          </a:p>
        </p:txBody>
      </p:sp>
      <p:sp>
        <p:nvSpPr>
          <p:cNvPr id="3689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689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689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689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689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690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690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690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690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690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690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690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690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6908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36909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6912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78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78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78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78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78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78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78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78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78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79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79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79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79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79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79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79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79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79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79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79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79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79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79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79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79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791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791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791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791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792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36</a:t>
            </a:r>
          </a:p>
        </p:txBody>
      </p:sp>
      <p:sp>
        <p:nvSpPr>
          <p:cNvPr id="3792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792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792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792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792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792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792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792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792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793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793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7932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37933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7936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89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89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89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89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89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89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89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89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89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89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89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89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89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89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89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89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89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89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89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89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89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89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89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89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89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894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894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894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894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894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894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894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37</a:t>
            </a:r>
          </a:p>
        </p:txBody>
      </p:sp>
      <p:sp>
        <p:nvSpPr>
          <p:cNvPr id="3894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894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3894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895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895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895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895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895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895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8956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38957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8960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99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99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99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99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99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99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99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99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99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99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99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99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99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99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99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99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99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99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99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99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99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99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99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99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99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996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3996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996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3996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996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3996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997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3997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997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38</a:t>
            </a:r>
          </a:p>
        </p:txBody>
      </p:sp>
      <p:sp>
        <p:nvSpPr>
          <p:cNvPr id="3997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997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3997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997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3997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3997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3997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39980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39981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9984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09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09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09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09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09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09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09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09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09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09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09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09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09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09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09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09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09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09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09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09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09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09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09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09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098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098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099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099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099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099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099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099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099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099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099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39</a:t>
            </a:r>
          </a:p>
        </p:txBody>
      </p:sp>
      <p:sp>
        <p:nvSpPr>
          <p:cNvPr id="4099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00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100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100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100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41004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41005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008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19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9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9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9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19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9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9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9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9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9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9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9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9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20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20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20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20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20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20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20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20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20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20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20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20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2012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2013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2014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2015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2016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2017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2018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2019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2020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2021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2022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2023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2024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40</a:t>
            </a:r>
          </a:p>
        </p:txBody>
      </p:sp>
      <p:sp>
        <p:nvSpPr>
          <p:cNvPr id="42025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2026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2027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42028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42029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2032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30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30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30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30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30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30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30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30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30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30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30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30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30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30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30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30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30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30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30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30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30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30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30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30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30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3036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3037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3038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3039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3040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3041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3042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3043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3044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3045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3046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3047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3048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3049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41</a:t>
            </a:r>
          </a:p>
        </p:txBody>
      </p:sp>
      <p:sp>
        <p:nvSpPr>
          <p:cNvPr id="43050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3051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43052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43053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3056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40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40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40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40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40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40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40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40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40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40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40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40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40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40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40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40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40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40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40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40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40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40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40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40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40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4060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4061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4062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4063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4064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4065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4066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4067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4068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4069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4070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4071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4072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4073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4074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42</a:t>
            </a:r>
          </a:p>
        </p:txBody>
      </p:sp>
      <p:sp>
        <p:nvSpPr>
          <p:cNvPr id="44075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44076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44077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4080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50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50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50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50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50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50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50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50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50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50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50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50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50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50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50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50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50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50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50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50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50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50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50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50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50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5084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5085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5086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5087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5088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5089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5090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5091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5092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5093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5094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5095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5096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5097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5098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5099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43</a:t>
            </a:r>
          </a:p>
        </p:txBody>
      </p:sp>
      <p:sp>
        <p:nvSpPr>
          <p:cNvPr id="45100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44</a:t>
            </a:r>
          </a:p>
        </p:txBody>
      </p:sp>
      <p:sp>
        <p:nvSpPr>
          <p:cNvPr id="45101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5104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60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60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60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60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60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60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60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60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60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60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60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60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60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60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60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60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60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61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61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61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61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61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61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61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61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6108" name="AutoShape 1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34</a:t>
            </a:r>
          </a:p>
        </p:txBody>
      </p:sp>
      <p:sp>
        <p:nvSpPr>
          <p:cNvPr id="46109" name="AutoShape 1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6110" name="AutoShape 1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35</a:t>
            </a:r>
          </a:p>
        </p:txBody>
      </p:sp>
      <p:sp>
        <p:nvSpPr>
          <p:cNvPr id="46111" name="AutoShape 1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3280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6112" name="AutoShape 1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36</a:t>
            </a:r>
          </a:p>
        </p:txBody>
      </p:sp>
      <p:sp>
        <p:nvSpPr>
          <p:cNvPr id="46113" name="AutoShape 137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6114" name="AutoShape 138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37</a:t>
            </a:r>
          </a:p>
        </p:txBody>
      </p:sp>
      <p:sp>
        <p:nvSpPr>
          <p:cNvPr id="46115" name="AutoShape 139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191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6116" name="AutoShape 140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38</a:t>
            </a:r>
          </a:p>
        </p:txBody>
      </p:sp>
      <p:sp>
        <p:nvSpPr>
          <p:cNvPr id="46117" name="AutoShape 14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6118" name="AutoShape 14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9623426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39</a:t>
            </a:r>
          </a:p>
        </p:txBody>
      </p:sp>
      <p:sp>
        <p:nvSpPr>
          <p:cNvPr id="46119" name="AutoShape 14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10056814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6120" name="AutoShape 144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4776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40</a:t>
            </a:r>
          </a:p>
        </p:txBody>
      </p:sp>
      <p:sp>
        <p:nvSpPr>
          <p:cNvPr id="46121" name="AutoShape 145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18478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41</a:t>
            </a:r>
          </a:p>
        </p:txBody>
      </p:sp>
      <p:sp>
        <p:nvSpPr>
          <p:cNvPr id="46122" name="AutoShape 146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22796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42</a:t>
            </a:r>
          </a:p>
        </p:txBody>
      </p:sp>
      <p:sp>
        <p:nvSpPr>
          <p:cNvPr id="46123" name="AutoShape 147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27114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43</a:t>
            </a:r>
          </a:p>
        </p:txBody>
      </p:sp>
      <p:sp>
        <p:nvSpPr>
          <p:cNvPr id="46124" name="AutoShape 148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143251" y="66690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44</a:t>
            </a:r>
          </a:p>
        </p:txBody>
      </p:sp>
      <p:sp>
        <p:nvSpPr>
          <p:cNvPr id="46125" name="AutoShape 19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4873626" y="62372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6128" name="그림 1">
            <a:hlinkClick r:id="rId46" action="ppaction://hlinkpres?slideindex=1&amp;slidetitle="/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" name="그룹 240"/>
          <p:cNvGrpSpPr/>
          <p:nvPr/>
        </p:nvGrpSpPr>
        <p:grpSpPr>
          <a:xfrm>
            <a:off x="279760" y="71439"/>
            <a:ext cx="11288848" cy="5949849"/>
            <a:chOff x="279760" y="71439"/>
            <a:chExt cx="11288848" cy="5949849"/>
          </a:xfrm>
        </p:grpSpPr>
        <p:grpSp>
          <p:nvGrpSpPr>
            <p:cNvPr id="242" name="그룹 241"/>
            <p:cNvGrpSpPr/>
            <p:nvPr/>
          </p:nvGrpSpPr>
          <p:grpSpPr>
            <a:xfrm>
              <a:off x="6540996" y="71439"/>
              <a:ext cx="5027612" cy="444500"/>
              <a:chOff x="3216796" y="71438"/>
              <a:chExt cx="5027612" cy="444500"/>
            </a:xfrm>
          </p:grpSpPr>
          <p:pic>
            <p:nvPicPr>
              <p:cNvPr id="311" name="Picture 205" descr="0">
                <a:hlinkClick r:id="rId4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394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Picture 206" descr="0">
                <a:hlinkClick r:id="rId5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3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Picture 207" descr="0">
                <a:hlinkClick r:id="rId5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3694" y="71438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Picture 208" descr="0">
                <a:hlinkClick r:id="rId5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46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Picture 209" descr="0">
                <a:hlinkClick r:id="rId5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827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Picture 210" descr="0">
                <a:hlinkClick r:id="rId5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18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Picture 211" descr="0">
                <a:hlinkClick r:id="rId6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549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Picture 212" descr="0">
                <a:hlinkClick r:id="rId6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2322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Picture 213" descr="0">
                <a:hlinkClick r:id="rId6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268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Picture 214" descr="0">
                <a:hlinkClick r:id="rId6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3043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Picture 215" descr="0">
                <a:hlinkClick r:id="rId6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405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Picture 216" descr="0">
                <a:hlinkClick r:id="rId7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765" y="71438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Picture 217" descr="0">
                <a:hlinkClick r:id="rId7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538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Picture 218" descr="0">
                <a:hlinkClick r:id="rId7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899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Picture 219" descr="0">
                <a:hlinkClick r:id="rId7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3260" y="71438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Picture 220" descr="0">
                <a:hlinkClick r:id="rId7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9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Picture 221" descr="0">
                <a:hlinkClick r:id="rId8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556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Picture 222" descr="0">
                <a:hlinkClick r:id="rId8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592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Picture 223" descr="0">
                <a:hlinkClick r:id="rId8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629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Picture 224" descr="0">
                <a:hlinkClick r:id="rId8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65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Picture 225" descr="0">
                <a:hlinkClick r:id="rId8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7012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Picture 226" descr="0">
                <a:hlinkClick r:id="rId9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155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Picture 227" descr="0">
                <a:hlinkClick r:id="rId92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7516" y="323915"/>
                <a:ext cx="309560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Picture 228" descr="0">
                <a:hlinkClick r:id="rId94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289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Picture 229" descr="0">
                <a:hlinkClick r:id="rId96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6650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Picture 230" descr="0">
                <a:hlinkClick r:id="rId98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7011" y="323915"/>
                <a:ext cx="311148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Picture 231" descr="0">
                <a:hlinkClick r:id="rId100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27371" y="323915"/>
                <a:ext cx="309561" cy="192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3" name="그룹 242"/>
            <p:cNvGrpSpPr/>
            <p:nvPr/>
          </p:nvGrpSpPr>
          <p:grpSpPr>
            <a:xfrm>
              <a:off x="839416" y="5588497"/>
              <a:ext cx="10523983" cy="432791"/>
              <a:chOff x="1332657" y="115889"/>
              <a:chExt cx="10523983" cy="432791"/>
            </a:xfrm>
          </p:grpSpPr>
          <p:pic>
            <p:nvPicPr>
              <p:cNvPr id="245" name="그림 85">
                <a:hlinkClick r:id="rId1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그림 86">
                <a:hlinkClick r:id="rId1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7" name="그림 87">
                <a:hlinkClick r:id="rId1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8">
                <a:hlinkClick r:id="rId1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9">
                <a:hlinkClick r:id="rId1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90">
                <a:hlinkClick r:id="rId1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91">
                <a:hlinkClick r:id="rId1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2">
                <a:hlinkClick r:id="rId1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3">
                <a:hlinkClick r:id="rId1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4">
                <a:hlinkClick r:id="rId1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5">
                <a:hlinkClick r:id="rId1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6">
                <a:hlinkClick r:id="rId1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7">
                <a:hlinkClick r:id="rId1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8">
                <a:hlinkClick r:id="rId1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9">
                <a:hlinkClick r:id="rId1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100">
                <a:hlinkClick r:id="rId1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101">
                <a:hlinkClick r:id="rId13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2">
                <a:hlinkClick r:id="rId13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3">
                <a:hlinkClick r:id="rId13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4">
                <a:hlinkClick r:id="rId14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5">
                <a:hlinkClick r:id="rId14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6">
                <a:hlinkClick r:id="rId14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7">
                <a:hlinkClick r:id="rId14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8">
                <a:hlinkClick r:id="rId14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9">
                <a:hlinkClick r:id="rId15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10">
                <a:hlinkClick r:id="rId15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11">
                <a:hlinkClick r:id="rId15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2">
                <a:hlinkClick r:id="rId15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3">
                <a:hlinkClick r:id="rId15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4">
                <a:hlinkClick r:id="rId16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5">
                <a:hlinkClick r:id="rId16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6">
                <a:hlinkClick r:id="rId16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7">
                <a:hlinkClick r:id="rId16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8">
                <a:hlinkClick r:id="rId16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9">
                <a:hlinkClick r:id="rId17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20">
                <a:hlinkClick r:id="rId17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21">
                <a:hlinkClick r:id="rId17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2">
                <a:hlinkClick r:id="rId17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3">
                <a:hlinkClick r:id="rId17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8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8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8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8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8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9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9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9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9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9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20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20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20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20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20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21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21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21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21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21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22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22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224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2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228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2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32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4" name="그림 243"/>
            <p:cNvPicPr>
              <a:picLocks noChangeAspect="1"/>
            </p:cNvPicPr>
            <p:nvPr/>
          </p:nvPicPr>
          <p:blipFill>
            <a:blip r:embed="rId2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60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1653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1936</Words>
  <Application>Microsoft Office PowerPoint</Application>
  <PresentationFormat>와이드스크린</PresentationFormat>
  <Paragraphs>1936</Paragraphs>
  <Slides>44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46" baseType="lpstr">
      <vt:lpstr>굴림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13</cp:revision>
  <dcterms:modified xsi:type="dcterms:W3CDTF">2019-06-03T00:25:10Z</dcterms:modified>
</cp:coreProperties>
</file>