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</p:sldIdLst>
  <p:sldSz cx="12192000" cy="6858000"/>
  <p:notesSz cx="6858000" cy="9144000"/>
  <p:defaultTextStyle>
    <a:defPPr>
      <a:defRPr lang="ko-KR"/>
    </a:defPPr>
    <a:lvl1pPr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224" autoAdjust="0"/>
    <p:restoredTop sz="94660"/>
  </p:normalViewPr>
  <p:slideViewPr>
    <p:cSldViewPr>
      <p:cViewPr varScale="1">
        <p:scale>
          <a:sx n="49" d="100"/>
          <a:sy n="49" d="100"/>
        </p:scale>
        <p:origin x="252" y="42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61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CA04FEA-0307-4C27-84A2-06230F2A59AC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561137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A67C102-D4C5-4745-A0E6-7710165F6552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524948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047302F-CCE6-4D00-98E9-74DD36A3BE83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69485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39131D2-2EF0-4590-83BD-7661134E04BB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52452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A585559-1825-486F-8A96-12721F5B0711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376540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2710D1A-CB58-4C0D-A90D-487DBB7934F7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0539476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F16D181-6398-4A18-82C6-216796C98285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770935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BFBC55F-1ACC-4BE5-87F7-1107894B6ED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488946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C221C932-8DC8-4248-9D48-660CAE694E5D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354195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7B9C920-AF65-4FC7-8486-977D6B91D1C1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845637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45D8A23-4DB7-44C5-A34F-A3321810444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090866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5F92587E-D1B6-4345-89FB-A35D2BABB3FE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170645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2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95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96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97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98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99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0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1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2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3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5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6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7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8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09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0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1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2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3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5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6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7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8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19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0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1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2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3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5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126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7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8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29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130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31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32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33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3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130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35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36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137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138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4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39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4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140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4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41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0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42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1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43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4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145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5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46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5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47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6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48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7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49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_rels/slide5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.png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image" Target="../media/image3.png"/><Relationship Id="rId84" Type="http://schemas.openxmlformats.org/officeDocument/2006/relationships/hyperlink" Target="&#45572;&#44032;&#48373;&#51020;12&#51109;.pptx" TargetMode="External"/><Relationship Id="rId138" Type="http://schemas.openxmlformats.org/officeDocument/2006/relationships/hyperlink" Target="../../&#44396;&#50557;PPT/14&#50669;&#45824;&#54616;/&#50669;&#45824;&#54616;.pptx" TargetMode="External"/><Relationship Id="rId159" Type="http://schemas.openxmlformats.org/officeDocument/2006/relationships/image" Target="../media/image51.png"/><Relationship Id="rId170" Type="http://schemas.openxmlformats.org/officeDocument/2006/relationships/hyperlink" Target="../../&#44396;&#50557;PPT/30&#50500;&#47784;&#49828;/&#50500;&#47784;&#49828;.pptx" TargetMode="External"/><Relationship Id="rId191" Type="http://schemas.openxmlformats.org/officeDocument/2006/relationships/image" Target="../media/image67.png"/><Relationship Id="rId205" Type="http://schemas.openxmlformats.org/officeDocument/2006/relationships/image" Target="../media/image74.png"/><Relationship Id="rId226" Type="http://schemas.openxmlformats.org/officeDocument/2006/relationships/hyperlink" Target="../58%20&#55176;&#48652;&#47532;&#49436;/&#55176;&#48652;&#47532;&#49436;.pptx" TargetMode="External"/><Relationship Id="rId107" Type="http://schemas.openxmlformats.org/officeDocument/2006/relationships/image" Target="../media/image25.png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hyperlink" Target="&#45572;&#44032;&#48373;&#51020;7&#51109;.pptx" TargetMode="External"/><Relationship Id="rId128" Type="http://schemas.openxmlformats.org/officeDocument/2006/relationships/hyperlink" Target="../../&#44396;&#50557;PPT/09&#49324;&#47924;&#50648;&#49345;/&#49324;&#47924;&#50648;&#49345;.pptx" TargetMode="External"/><Relationship Id="rId149" Type="http://schemas.openxmlformats.org/officeDocument/2006/relationships/image" Target="../media/image46.png"/><Relationship Id="rId5" Type="http://schemas.openxmlformats.org/officeDocument/2006/relationships/slide" Target="slide2.xml"/><Relationship Id="rId95" Type="http://schemas.openxmlformats.org/officeDocument/2006/relationships/image" Target="../media/image19.png"/><Relationship Id="rId160" Type="http://schemas.openxmlformats.org/officeDocument/2006/relationships/hyperlink" Target="../../&#44396;&#50557;PPT/25&#50696;&#47112;&#48120;&#50556;&#50528;&#44032;/&#50696;&#47112;&#48120;&#50556;&#50528;&#44032;.pptx" TargetMode="External"/><Relationship Id="rId181" Type="http://schemas.openxmlformats.org/officeDocument/2006/relationships/image" Target="../media/image62.png"/><Relationship Id="rId216" Type="http://schemas.openxmlformats.org/officeDocument/2006/relationships/hyperlink" Target="../53%20&#45936;&#49332;&#47196;&#45768;&#44032;&#54980;&#49436;/&#45936;&#49332;&#47196;&#45768;&#44032;&#54980;&#49436;.pptx" TargetMode="External"/><Relationship Id="rId237" Type="http://schemas.openxmlformats.org/officeDocument/2006/relationships/image" Target="../media/image90.png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hyperlink" Target="&#45572;&#44032;&#48373;&#51020;2&#51109;.pptx" TargetMode="External"/><Relationship Id="rId118" Type="http://schemas.openxmlformats.org/officeDocument/2006/relationships/hyperlink" Target="../../&#44396;&#50557;PPT/04&#48124;&#49688;&#44592;/&#48124;&#49688;&#44592;.pptx" TargetMode="External"/><Relationship Id="rId139" Type="http://schemas.openxmlformats.org/officeDocument/2006/relationships/image" Target="../media/image41.png"/><Relationship Id="rId85" Type="http://schemas.openxmlformats.org/officeDocument/2006/relationships/image" Target="../media/image14.png"/><Relationship Id="rId150" Type="http://schemas.openxmlformats.org/officeDocument/2006/relationships/hyperlink" Target="../../&#44396;&#50557;PPT/20&#51104;&#50616;/&#51104;&#50616;.pptx" TargetMode="External"/><Relationship Id="rId171" Type="http://schemas.openxmlformats.org/officeDocument/2006/relationships/image" Target="../media/image57.png"/><Relationship Id="rId192" Type="http://schemas.openxmlformats.org/officeDocument/2006/relationships/hyperlink" Target="../41%20&#47560;&#44032;&#48373;&#51020;/&#47560;&#44032;&#48373;&#51020;.pptx" TargetMode="External"/><Relationship Id="rId206" Type="http://schemas.openxmlformats.org/officeDocument/2006/relationships/hyperlink" Target="../48%20&#44040;&#46972;&#46356;&#50500;&#49436;/&#44040;&#46972;&#46356;&#50500;&#49436;.pptx" TargetMode="External"/><Relationship Id="rId227" Type="http://schemas.openxmlformats.org/officeDocument/2006/relationships/image" Target="../media/image85.png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hyperlink" Target="&#45572;&#44032;&#48373;&#51020;24&#51109;.pptx" TargetMode="External"/><Relationship Id="rId129" Type="http://schemas.openxmlformats.org/officeDocument/2006/relationships/image" Target="../media/image36.png"/><Relationship Id="rId54" Type="http://schemas.openxmlformats.org/officeDocument/2006/relationships/slide" Target="slide52.xml"/><Relationship Id="rId75" Type="http://schemas.openxmlformats.org/officeDocument/2006/relationships/image" Target="../media/image9.png"/><Relationship Id="rId96" Type="http://schemas.openxmlformats.org/officeDocument/2006/relationships/hyperlink" Target="&#45572;&#44032;&#48373;&#51020;18&#51109;.pptx" TargetMode="External"/><Relationship Id="rId140" Type="http://schemas.openxmlformats.org/officeDocument/2006/relationships/hyperlink" Target="../../&#44396;&#50557;PPT/15&#50640;&#49828;&#46972;/&#50640;&#49828;&#46972;.pptx" TargetMode="External"/><Relationship Id="rId161" Type="http://schemas.openxmlformats.org/officeDocument/2006/relationships/image" Target="../media/image52.png"/><Relationship Id="rId182" Type="http://schemas.openxmlformats.org/officeDocument/2006/relationships/hyperlink" Target="../../&#44396;&#50557;PPT/36&#49828;&#48148;&#45264;/&#49828;&#48148;&#45264;.pptx" TargetMode="External"/><Relationship Id="rId217" Type="http://schemas.openxmlformats.org/officeDocument/2006/relationships/image" Target="../media/image80.png"/><Relationship Id="rId6" Type="http://schemas.openxmlformats.org/officeDocument/2006/relationships/slide" Target="slide22.xml"/><Relationship Id="rId238" Type="http://schemas.openxmlformats.org/officeDocument/2006/relationships/hyperlink" Target="../64%20&#50836;&#54620;&#49340;&#49436;/&#50836;&#54620;&#49340;&#49436;1&#51109;.pptx" TargetMode="External"/><Relationship Id="rId23" Type="http://schemas.openxmlformats.org/officeDocument/2006/relationships/slide" Target="slide11.xml"/><Relationship Id="rId119" Type="http://schemas.openxmlformats.org/officeDocument/2006/relationships/image" Target="../media/image31.png"/><Relationship Id="rId44" Type="http://schemas.openxmlformats.org/officeDocument/2006/relationships/slide" Target="slide42.xml"/><Relationship Id="rId65" Type="http://schemas.openxmlformats.org/officeDocument/2006/relationships/image" Target="../media/image4.png"/><Relationship Id="rId86" Type="http://schemas.openxmlformats.org/officeDocument/2006/relationships/hyperlink" Target="&#45572;&#44032;&#48373;&#51020;13&#51109;.pptx" TargetMode="External"/><Relationship Id="rId130" Type="http://schemas.openxmlformats.org/officeDocument/2006/relationships/hyperlink" Target="../../&#44396;&#50557;PPT/10&#49324;&#47924;&#50648;&#54616;/&#49324;&#47924;&#50648;&#54616;.pptx" TargetMode="External"/><Relationship Id="rId151" Type="http://schemas.openxmlformats.org/officeDocument/2006/relationships/image" Target="../media/image47.png"/><Relationship Id="rId172" Type="http://schemas.openxmlformats.org/officeDocument/2006/relationships/hyperlink" Target="../../&#44396;&#50557;PPT/31&#50724;&#48148;&#45852;/&#50724;&#48148;&#45852;1&#51109;.pptx" TargetMode="External"/><Relationship Id="rId193" Type="http://schemas.openxmlformats.org/officeDocument/2006/relationships/image" Target="../media/image68.png"/><Relationship Id="rId207" Type="http://schemas.openxmlformats.org/officeDocument/2006/relationships/image" Target="../media/image75.png"/><Relationship Id="rId228" Type="http://schemas.openxmlformats.org/officeDocument/2006/relationships/hyperlink" Target="../59%20&#50556;&#44256;&#48372;&#49436;/&#50556;&#44256;&#48372;&#49436;.pptx" TargetMode="External"/><Relationship Id="rId13" Type="http://schemas.openxmlformats.org/officeDocument/2006/relationships/slide" Target="slide6.xml"/><Relationship Id="rId109" Type="http://schemas.openxmlformats.org/officeDocument/2006/relationships/image" Target="../media/image26.png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hyperlink" Target="&#45572;&#44032;&#48373;&#51020;8&#51109;.pptx" TargetMode="External"/><Relationship Id="rId97" Type="http://schemas.openxmlformats.org/officeDocument/2006/relationships/image" Target="../media/image20.png"/><Relationship Id="rId120" Type="http://schemas.openxmlformats.org/officeDocument/2006/relationships/hyperlink" Target="../../&#44396;&#50557;PPT/05&#49888;&#47749;&#44592;/&#49888;&#47749;&#44592;.pptx" TargetMode="External"/><Relationship Id="rId141" Type="http://schemas.openxmlformats.org/officeDocument/2006/relationships/image" Target="../media/image42.png"/><Relationship Id="rId7" Type="http://schemas.openxmlformats.org/officeDocument/2006/relationships/slide" Target="slide3.xml"/><Relationship Id="rId162" Type="http://schemas.openxmlformats.org/officeDocument/2006/relationships/hyperlink" Target="../../&#44396;&#50557;PPT/26&#50640;&#49828;&#44180;/&#50640;&#49828;&#44180;.pptx" TargetMode="External"/><Relationship Id="rId183" Type="http://schemas.openxmlformats.org/officeDocument/2006/relationships/image" Target="../media/image63.png"/><Relationship Id="rId218" Type="http://schemas.openxmlformats.org/officeDocument/2006/relationships/hyperlink" Target="../54%20&#46356;&#47784;&#45936;&#51204;&#49436;/&#46356;&#47784;&#45936;&#51204;&#49436;.pptx" TargetMode="External"/><Relationship Id="rId239" Type="http://schemas.openxmlformats.org/officeDocument/2006/relationships/image" Target="../media/image91.png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hyperlink" Target="&#45572;&#44032;&#48373;&#51020;3&#51109;.pptx" TargetMode="External"/><Relationship Id="rId87" Type="http://schemas.openxmlformats.org/officeDocument/2006/relationships/image" Target="../media/image15.png"/><Relationship Id="rId110" Type="http://schemas.openxmlformats.org/officeDocument/2006/relationships/hyperlink" Target="../../&#44396;-&#49888;&#50557;%20&#49457;&#44221;&#47785;&#47197;.pptx" TargetMode="External"/><Relationship Id="rId131" Type="http://schemas.openxmlformats.org/officeDocument/2006/relationships/image" Target="../media/image37.png"/><Relationship Id="rId152" Type="http://schemas.openxmlformats.org/officeDocument/2006/relationships/hyperlink" Target="../../&#44396;&#50557;PPT/21&#51204;&#46020;&#49436;/&#51204;&#46020;&#49436;.pptx" TargetMode="External"/><Relationship Id="rId173" Type="http://schemas.openxmlformats.org/officeDocument/2006/relationships/image" Target="../media/image58.png"/><Relationship Id="rId194" Type="http://schemas.openxmlformats.org/officeDocument/2006/relationships/hyperlink" Target="../42%20&#45572;&#44032;&#48373;&#51020;/&#45572;&#44032;&#48373;&#51020;.pptx" TargetMode="External"/><Relationship Id="rId208" Type="http://schemas.openxmlformats.org/officeDocument/2006/relationships/hyperlink" Target="../49%20&#50640;&#48288;&#49548;&#49436;/&#50640;&#48288;&#49548;&#49436;.pptx" TargetMode="External"/><Relationship Id="rId229" Type="http://schemas.openxmlformats.org/officeDocument/2006/relationships/image" Target="../media/image86.png"/><Relationship Id="rId240" Type="http://schemas.openxmlformats.org/officeDocument/2006/relationships/hyperlink" Target="../65%20&#50976;&#45796;&#49436;/&#50976;&#45796;&#49436;1&#51109;.pptx" TargetMode="External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image" Target="../media/image10.png"/><Relationship Id="rId100" Type="http://schemas.openxmlformats.org/officeDocument/2006/relationships/hyperlink" Target="&#45572;&#44032;&#48373;&#51020;20&#51109;.pptx" TargetMode="External"/><Relationship Id="rId8" Type="http://schemas.openxmlformats.org/officeDocument/2006/relationships/slide" Target="slide23.xml"/><Relationship Id="rId98" Type="http://schemas.openxmlformats.org/officeDocument/2006/relationships/hyperlink" Target="&#45572;&#44032;&#48373;&#51020;19&#51109;.pptx" TargetMode="External"/><Relationship Id="rId121" Type="http://schemas.openxmlformats.org/officeDocument/2006/relationships/image" Target="../media/image32.png"/><Relationship Id="rId142" Type="http://schemas.openxmlformats.org/officeDocument/2006/relationships/hyperlink" Target="../../&#44396;&#50557;PPT/16&#45712;&#54756;&#48120;&#50556;/&#45712;&#54756;&#48120;&#50556;.pptx" TargetMode="External"/><Relationship Id="rId163" Type="http://schemas.openxmlformats.org/officeDocument/2006/relationships/image" Target="../media/image53.png"/><Relationship Id="rId184" Type="http://schemas.openxmlformats.org/officeDocument/2006/relationships/hyperlink" Target="../../&#44396;&#50557;PPT/37&#54617;&#44060;/&#54617;&#44060;.pptx" TargetMode="External"/><Relationship Id="rId219" Type="http://schemas.openxmlformats.org/officeDocument/2006/relationships/image" Target="../media/image81.png"/><Relationship Id="rId230" Type="http://schemas.openxmlformats.org/officeDocument/2006/relationships/hyperlink" Target="../60%20&#48288;&#46300;&#47196;&#51204;&#49436;/&#48288;&#46300;&#47196;&#51204;&#49436;.pptx" TargetMode="External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image" Target="../media/image5.png"/><Relationship Id="rId88" Type="http://schemas.openxmlformats.org/officeDocument/2006/relationships/hyperlink" Target="&#45572;&#44032;&#48373;&#51020;14&#51109;.pptx" TargetMode="External"/><Relationship Id="rId111" Type="http://schemas.openxmlformats.org/officeDocument/2006/relationships/image" Target="../media/image27.png"/><Relationship Id="rId132" Type="http://schemas.openxmlformats.org/officeDocument/2006/relationships/hyperlink" Target="../../&#44396;&#50557;PPT/12&#50676;&#50773;&#44592;&#54616;/&#50676;&#50773;&#44592;&#54616;.pptx" TargetMode="External"/><Relationship Id="rId153" Type="http://schemas.openxmlformats.org/officeDocument/2006/relationships/image" Target="../media/image48.png"/><Relationship Id="rId174" Type="http://schemas.openxmlformats.org/officeDocument/2006/relationships/hyperlink" Target="../../&#44396;&#50557;PPT/32&#50836;&#45208;/&#50836;&#45208;.pptx" TargetMode="External"/><Relationship Id="rId195" Type="http://schemas.openxmlformats.org/officeDocument/2006/relationships/image" Target="../media/image69.png"/><Relationship Id="rId209" Type="http://schemas.openxmlformats.org/officeDocument/2006/relationships/image" Target="../media/image76.png"/><Relationship Id="rId220" Type="http://schemas.openxmlformats.org/officeDocument/2006/relationships/hyperlink" Target="../55%20&#46356;&#47784;&#45936;&#54980;&#49436;/&#46356;&#47784;&#45936;&#54980;&#49436;.pptx" TargetMode="External"/><Relationship Id="rId241" Type="http://schemas.openxmlformats.org/officeDocument/2006/relationships/image" Target="../media/image92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hyperlink" Target="&#45572;&#44032;&#48373;&#51020;23&#51109;.pptx" TargetMode="External"/><Relationship Id="rId127" Type="http://schemas.openxmlformats.org/officeDocument/2006/relationships/image" Target="../media/image35.png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image" Target="../media/image8.png"/><Relationship Id="rId78" Type="http://schemas.openxmlformats.org/officeDocument/2006/relationships/hyperlink" Target="&#45572;&#44032;&#48373;&#51020;9&#51109;.pptx" TargetMode="External"/><Relationship Id="rId94" Type="http://schemas.openxmlformats.org/officeDocument/2006/relationships/hyperlink" Target="&#45572;&#44032;&#48373;&#51020;17&#51109;.pptx" TargetMode="External"/><Relationship Id="rId99" Type="http://schemas.openxmlformats.org/officeDocument/2006/relationships/image" Target="../media/image21.png"/><Relationship Id="rId101" Type="http://schemas.openxmlformats.org/officeDocument/2006/relationships/image" Target="../media/image22.png"/><Relationship Id="rId122" Type="http://schemas.openxmlformats.org/officeDocument/2006/relationships/hyperlink" Target="../../&#44396;&#50557;PPT/06&#50668;&#54840;&#49688;&#50500;/&#50668;&#54840;&#49688;&#50500;.pptx" TargetMode="External"/><Relationship Id="rId143" Type="http://schemas.openxmlformats.org/officeDocument/2006/relationships/image" Target="../media/image43.png"/><Relationship Id="rId148" Type="http://schemas.openxmlformats.org/officeDocument/2006/relationships/hyperlink" Target="../../&#44396;&#50557;PPT/19&#49884;&#54200;/&#49884;&#54200;.pptx" TargetMode="External"/><Relationship Id="rId164" Type="http://schemas.openxmlformats.org/officeDocument/2006/relationships/hyperlink" Target="../../&#44396;&#50557;PPT/27&#45796;&#45768;&#50648;/&#45796;&#45768;&#50648;.pptx" TargetMode="External"/><Relationship Id="rId169" Type="http://schemas.openxmlformats.org/officeDocument/2006/relationships/image" Target="../media/image56.png"/><Relationship Id="rId185" Type="http://schemas.openxmlformats.org/officeDocument/2006/relationships/image" Target="../media/image64.png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hyperlink" Target="../../&#44396;&#50557;PPT/35&#54616;&#48149;&#44397;/&#54616;&#48149;&#44397;.pptx" TargetMode="External"/><Relationship Id="rId210" Type="http://schemas.openxmlformats.org/officeDocument/2006/relationships/hyperlink" Target="../50%20&#48716;&#47549;&#48372;&#49436;/&#48716;&#47549;&#48372;&#49436;.pptx" TargetMode="External"/><Relationship Id="rId215" Type="http://schemas.openxmlformats.org/officeDocument/2006/relationships/image" Target="../media/image79.png"/><Relationship Id="rId236" Type="http://schemas.openxmlformats.org/officeDocument/2006/relationships/hyperlink" Target="../63%20&#50836;&#54620;&#51060;&#49436;/&#50836;&#54620;&#51060;&#49436;1&#51109;.pptx" TargetMode="External"/><Relationship Id="rId26" Type="http://schemas.openxmlformats.org/officeDocument/2006/relationships/slide" Target="slide32.xml"/><Relationship Id="rId231" Type="http://schemas.openxmlformats.org/officeDocument/2006/relationships/image" Target="../media/image87.png"/><Relationship Id="rId47" Type="http://schemas.openxmlformats.org/officeDocument/2006/relationships/slide" Target="slide45.xml"/><Relationship Id="rId68" Type="http://schemas.openxmlformats.org/officeDocument/2006/relationships/hyperlink" Target="&#45572;&#44032;&#48373;&#51020;4&#51109;.pptx" TargetMode="External"/><Relationship Id="rId89" Type="http://schemas.openxmlformats.org/officeDocument/2006/relationships/image" Target="../media/image16.png"/><Relationship Id="rId112" Type="http://schemas.openxmlformats.org/officeDocument/2006/relationships/hyperlink" Target="../../&#44396;&#50557;PPT/02&#52636;&#50528;&#44413;&#44592;/&#52636;&#50528;&#44413;&#44592;.pptx" TargetMode="External"/><Relationship Id="rId133" Type="http://schemas.openxmlformats.org/officeDocument/2006/relationships/image" Target="../media/image38.png"/><Relationship Id="rId154" Type="http://schemas.openxmlformats.org/officeDocument/2006/relationships/hyperlink" Target="../../&#44396;&#50557;PPT/22&#50500;&#44032;/&#50500;&#44032;.pptx" TargetMode="External"/><Relationship Id="rId175" Type="http://schemas.openxmlformats.org/officeDocument/2006/relationships/image" Target="../media/image59.png"/><Relationship Id="rId196" Type="http://schemas.openxmlformats.org/officeDocument/2006/relationships/hyperlink" Target="../43%20&#50836;&#54620;&#48373;&#51020;/&#50836;&#54620;&#48373;&#51020;.pptx" TargetMode="External"/><Relationship Id="rId200" Type="http://schemas.openxmlformats.org/officeDocument/2006/relationships/hyperlink" Target="../45%20&#47196;&#47560;&#49436;/&#47196;&#47560;&#49436;.pptx" TargetMode="External"/><Relationship Id="rId16" Type="http://schemas.openxmlformats.org/officeDocument/2006/relationships/slide" Target="slide27.xml"/><Relationship Id="rId221" Type="http://schemas.openxmlformats.org/officeDocument/2006/relationships/image" Target="../media/image82.png"/><Relationship Id="rId242" Type="http://schemas.openxmlformats.org/officeDocument/2006/relationships/hyperlink" Target="../66%20&#50836;&#54620;&#44228;&#49884;&#47197;/&#50836;&#54620;&#44228;&#49884;&#47197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image" Target="../media/image11.png"/><Relationship Id="rId102" Type="http://schemas.openxmlformats.org/officeDocument/2006/relationships/hyperlink" Target="&#45572;&#44032;&#48373;&#51020;21&#51109;.pptx" TargetMode="External"/><Relationship Id="rId123" Type="http://schemas.openxmlformats.org/officeDocument/2006/relationships/image" Target="../media/image33.png"/><Relationship Id="rId144" Type="http://schemas.openxmlformats.org/officeDocument/2006/relationships/hyperlink" Target="../../&#44396;&#50557;PPT/17&#50640;&#49828;&#45908;/&#50640;&#49828;&#45908;.pptx" TargetMode="External"/><Relationship Id="rId90" Type="http://schemas.openxmlformats.org/officeDocument/2006/relationships/hyperlink" Target="&#45572;&#44032;&#48373;&#51020;15&#51109;.pptx" TargetMode="External"/><Relationship Id="rId165" Type="http://schemas.openxmlformats.org/officeDocument/2006/relationships/image" Target="../media/image54.png"/><Relationship Id="rId186" Type="http://schemas.openxmlformats.org/officeDocument/2006/relationships/hyperlink" Target="../../&#44396;&#50557;PPT/38&#49828;&#44032;&#47028;/&#49828;&#44032;&#47028;.pptx" TargetMode="External"/><Relationship Id="rId211" Type="http://schemas.openxmlformats.org/officeDocument/2006/relationships/image" Target="../media/image77.png"/><Relationship Id="rId232" Type="http://schemas.openxmlformats.org/officeDocument/2006/relationships/hyperlink" Target="../61%20&#48288;&#46300;&#47196;&#54980;&#49436;/&#48288;&#46300;&#47196;&#54980;&#49436;.pptx" TargetMode="External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image" Target="../media/image6.png"/><Relationship Id="rId113" Type="http://schemas.openxmlformats.org/officeDocument/2006/relationships/image" Target="../media/image28.png"/><Relationship Id="rId134" Type="http://schemas.openxmlformats.org/officeDocument/2006/relationships/hyperlink" Target="../../&#44396;&#50557;PPT/11&#50676;&#50773;&#44592;&#49345;/&#50676;&#50773;&#44592;&#49345;.pptx" TargetMode="External"/><Relationship Id="rId80" Type="http://schemas.openxmlformats.org/officeDocument/2006/relationships/hyperlink" Target="&#45572;&#44032;&#48373;&#51020;10&#51109;.pptx" TargetMode="External"/><Relationship Id="rId155" Type="http://schemas.openxmlformats.org/officeDocument/2006/relationships/image" Target="../media/image49.png"/><Relationship Id="rId176" Type="http://schemas.openxmlformats.org/officeDocument/2006/relationships/hyperlink" Target="../../&#44396;&#50557;PPT/33&#48120;&#44032;/&#48120;&#44032;.pptx" TargetMode="External"/><Relationship Id="rId197" Type="http://schemas.openxmlformats.org/officeDocument/2006/relationships/image" Target="../media/image70.png"/><Relationship Id="rId201" Type="http://schemas.openxmlformats.org/officeDocument/2006/relationships/image" Target="../media/image72.png"/><Relationship Id="rId222" Type="http://schemas.openxmlformats.org/officeDocument/2006/relationships/hyperlink" Target="../56%20&#46356;&#46020;&#49436;/&#46356;&#46020;&#49436;.pptx" TargetMode="External"/><Relationship Id="rId243" Type="http://schemas.openxmlformats.org/officeDocument/2006/relationships/image" Target="../media/image9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slide" Target="slide57.xml"/><Relationship Id="rId103" Type="http://schemas.openxmlformats.org/officeDocument/2006/relationships/image" Target="../media/image23.png"/><Relationship Id="rId124" Type="http://schemas.openxmlformats.org/officeDocument/2006/relationships/hyperlink" Target="../../&#44396;&#50557;PPT/07&#49324;&#49324;&#44592;/&#49324;&#49324;&#44592;.pptx" TargetMode="External"/><Relationship Id="rId70" Type="http://schemas.openxmlformats.org/officeDocument/2006/relationships/hyperlink" Target="&#45572;&#44032;&#48373;&#51020;5&#51109;.pptx" TargetMode="External"/><Relationship Id="rId91" Type="http://schemas.openxmlformats.org/officeDocument/2006/relationships/image" Target="../media/image17.png"/><Relationship Id="rId145" Type="http://schemas.openxmlformats.org/officeDocument/2006/relationships/image" Target="../media/image44.png"/><Relationship Id="rId166" Type="http://schemas.openxmlformats.org/officeDocument/2006/relationships/hyperlink" Target="../../&#44396;&#50557;PPT/28&#54840;&#49464;&#50500;/&#54840;&#49464;&#50500;.pptx" TargetMode="External"/><Relationship Id="rId187" Type="http://schemas.openxmlformats.org/officeDocument/2006/relationships/image" Target="../media/image65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1%20&#44264;&#47196;&#49352;&#49436;/&#44264;&#47196;&#49352;&#49436;.pptx" TargetMode="External"/><Relationship Id="rId233" Type="http://schemas.openxmlformats.org/officeDocument/2006/relationships/image" Target="../media/image88.png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hyperlink" Target="../../&#44396;&#50557;PPT/01&#52285;&#49464;&#44592;/&#52285;&#49464;&#44592;.pptx" TargetMode="External"/><Relationship Id="rId60" Type="http://schemas.openxmlformats.org/officeDocument/2006/relationships/slide" Target="slide58.xml"/><Relationship Id="rId81" Type="http://schemas.openxmlformats.org/officeDocument/2006/relationships/image" Target="../media/image12.png"/><Relationship Id="rId135" Type="http://schemas.openxmlformats.org/officeDocument/2006/relationships/image" Target="../media/image39.png"/><Relationship Id="rId156" Type="http://schemas.openxmlformats.org/officeDocument/2006/relationships/hyperlink" Target="../../&#44396;&#50557;PPT/23&#51060;&#49324;&#50556;/&#51060;&#49324;&#50556;.pptx" TargetMode="External"/><Relationship Id="rId177" Type="http://schemas.openxmlformats.org/officeDocument/2006/relationships/image" Target="../media/image60.png"/><Relationship Id="rId198" Type="http://schemas.openxmlformats.org/officeDocument/2006/relationships/hyperlink" Target="../44%20&#49324;&#46020;&#54665;&#51204;/&#49324;&#46020;&#54665;&#51204;.pptx" TargetMode="External"/><Relationship Id="rId202" Type="http://schemas.openxmlformats.org/officeDocument/2006/relationships/hyperlink" Target="../46%20&#44256;&#47536;&#46020;&#51204;&#49436;/&#44256;&#47536;&#46020;&#51204;&#49436;.pptx" TargetMode="External"/><Relationship Id="rId223" Type="http://schemas.openxmlformats.org/officeDocument/2006/relationships/image" Target="../media/image83.png"/><Relationship Id="rId244" Type="http://schemas.openxmlformats.org/officeDocument/2006/relationships/image" Target="../media/image94.png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hyperlink" Target="&#45572;&#44032;&#48373;&#51020;22&#51109;.pptx" TargetMode="External"/><Relationship Id="rId125" Type="http://schemas.openxmlformats.org/officeDocument/2006/relationships/image" Target="../media/image34.png"/><Relationship Id="rId146" Type="http://schemas.openxmlformats.org/officeDocument/2006/relationships/hyperlink" Target="../../&#44396;&#50557;PPT/18&#50853;&#44592;/&#50853;&#44592;.pptx" TargetMode="External"/><Relationship Id="rId167" Type="http://schemas.openxmlformats.org/officeDocument/2006/relationships/image" Target="../media/image55.png"/><Relationship Id="rId188" Type="http://schemas.openxmlformats.org/officeDocument/2006/relationships/hyperlink" Target="../../&#44396;&#50557;PPT/39&#47568;&#46972;&#44592;/&#47568;&#46972;&#44592;.pptx" TargetMode="External"/><Relationship Id="rId71" Type="http://schemas.openxmlformats.org/officeDocument/2006/relationships/image" Target="../media/image7.png"/><Relationship Id="rId92" Type="http://schemas.openxmlformats.org/officeDocument/2006/relationships/hyperlink" Target="&#45572;&#44032;&#48373;&#51020;16&#51109;.pptx" TargetMode="External"/><Relationship Id="rId213" Type="http://schemas.openxmlformats.org/officeDocument/2006/relationships/image" Target="../media/image78.png"/><Relationship Id="rId234" Type="http://schemas.openxmlformats.org/officeDocument/2006/relationships/hyperlink" Target="../62%20&#50836;&#54620;&#51068;&#49436;/&#50836;&#54620;&#51068;&#49436;.pptx" TargetMode="External"/><Relationship Id="rId2" Type="http://schemas.openxmlformats.org/officeDocument/2006/relationships/image" Target="../media/image150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image" Target="../media/image29.png"/><Relationship Id="rId136" Type="http://schemas.openxmlformats.org/officeDocument/2006/relationships/hyperlink" Target="../../&#44396;&#50557;PPT/13&#50669;&#45824;&#49345;/&#50669;&#45824;&#49345;.pptx" TargetMode="External"/><Relationship Id="rId157" Type="http://schemas.openxmlformats.org/officeDocument/2006/relationships/image" Target="../media/image50.png"/><Relationship Id="rId178" Type="http://schemas.openxmlformats.org/officeDocument/2006/relationships/hyperlink" Target="../../&#44396;&#50557;PPT/34&#45208;&#54996;/&#45208;&#54996;.pptx" TargetMode="External"/><Relationship Id="rId61" Type="http://schemas.openxmlformats.org/officeDocument/2006/relationships/slide" Target="slide59.xml"/><Relationship Id="rId82" Type="http://schemas.openxmlformats.org/officeDocument/2006/relationships/hyperlink" Target="&#45572;&#44032;&#48373;&#51020;11&#51109;.pptx" TargetMode="External"/><Relationship Id="rId199" Type="http://schemas.openxmlformats.org/officeDocument/2006/relationships/image" Target="../media/image71.png"/><Relationship Id="rId203" Type="http://schemas.openxmlformats.org/officeDocument/2006/relationships/image" Target="../media/image73.png"/><Relationship Id="rId19" Type="http://schemas.openxmlformats.org/officeDocument/2006/relationships/slide" Target="slide9.xml"/><Relationship Id="rId224" Type="http://schemas.openxmlformats.org/officeDocument/2006/relationships/hyperlink" Target="../57%20&#48716;&#47112;&#47788;&#49436;/&#48716;&#47112;&#47788;&#49436;1&#51109;.pptx" TargetMode="External"/><Relationship Id="rId30" Type="http://schemas.openxmlformats.org/officeDocument/2006/relationships/slide" Target="slide34.xml"/><Relationship Id="rId105" Type="http://schemas.openxmlformats.org/officeDocument/2006/relationships/image" Target="../media/image24.png"/><Relationship Id="rId126" Type="http://schemas.openxmlformats.org/officeDocument/2006/relationships/hyperlink" Target="../../&#44396;&#50557;PPT/08&#47355;&#44592;/&#47355;&#44592;.pptx" TargetMode="External"/><Relationship Id="rId147" Type="http://schemas.openxmlformats.org/officeDocument/2006/relationships/image" Target="../media/image45.png"/><Relationship Id="rId168" Type="http://schemas.openxmlformats.org/officeDocument/2006/relationships/hyperlink" Target="../../&#44396;&#50557;PPT/29&#50836;&#50648;/&#50836;&#50648;.pptx" TargetMode="External"/><Relationship Id="rId51" Type="http://schemas.openxmlformats.org/officeDocument/2006/relationships/slide" Target="slide49.xml"/><Relationship Id="rId72" Type="http://schemas.openxmlformats.org/officeDocument/2006/relationships/hyperlink" Target="&#45572;&#44032;&#48373;&#51020;6&#51109;.pptx" TargetMode="External"/><Relationship Id="rId93" Type="http://schemas.openxmlformats.org/officeDocument/2006/relationships/image" Target="../media/image18.png"/><Relationship Id="rId189" Type="http://schemas.openxmlformats.org/officeDocument/2006/relationships/image" Target="../media/image66.png"/><Relationship Id="rId3" Type="http://schemas.openxmlformats.org/officeDocument/2006/relationships/slide" Target="slide1.xml"/><Relationship Id="rId214" Type="http://schemas.openxmlformats.org/officeDocument/2006/relationships/hyperlink" Target="../52%20&#45936;&#49332;&#47196;&#45768;&#44032;&#51204;&#49436;/&#45936;&#49332;&#47196;&#45768;&#44032;&#51204;&#49436;.pptx" TargetMode="External"/><Relationship Id="rId235" Type="http://schemas.openxmlformats.org/officeDocument/2006/relationships/image" Target="../media/image89.png"/><Relationship Id="rId116" Type="http://schemas.openxmlformats.org/officeDocument/2006/relationships/hyperlink" Target="../../&#44396;&#50557;PPT/03&#47112;&#50948;&#44592;/&#47112;&#50948;&#44592;.pptx" TargetMode="External"/><Relationship Id="rId137" Type="http://schemas.openxmlformats.org/officeDocument/2006/relationships/image" Target="../media/image40.png"/><Relationship Id="rId158" Type="http://schemas.openxmlformats.org/officeDocument/2006/relationships/hyperlink" Target="../../&#44396;&#50557;PPT/24&#50696;&#47112;&#48120;&#50556;/&#50696;&#47112;&#48120;&#50556;.pptx" TargetMode="External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hyperlink" Target="&#45572;&#44032;&#48373;&#51020;1&#51109;.pptx" TargetMode="External"/><Relationship Id="rId83" Type="http://schemas.openxmlformats.org/officeDocument/2006/relationships/image" Target="../media/image13.png"/><Relationship Id="rId179" Type="http://schemas.openxmlformats.org/officeDocument/2006/relationships/image" Target="../media/image61.png"/><Relationship Id="rId190" Type="http://schemas.openxmlformats.org/officeDocument/2006/relationships/hyperlink" Target="&#47560;&#53468;&#48373;&#51020;.pptx" TargetMode="External"/><Relationship Id="rId204" Type="http://schemas.openxmlformats.org/officeDocument/2006/relationships/hyperlink" Target="../47%20&#44256;&#47536;&#46020;&#54980;&#49436;/&#44256;&#47536;&#46020;&#54980;&#49436;.pptx" TargetMode="External"/><Relationship Id="rId225" Type="http://schemas.openxmlformats.org/officeDocument/2006/relationships/image" Target="../media/image84.png"/></Relationships>
</file>

<file path=ppt/slides/_rels/slide59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4&#48124;&#49688;&#44592;/&#48124;&#49688;&#44592;.pptx" TargetMode="External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hyperlink" Target="&#45572;&#44032;&#48373;&#51020;2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5&#50696;&#47112;&#48120;&#50556;&#50528;&#44032;/&#50696;&#47112;&#48120;&#50556;&#50528;&#44032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1%20&#47560;&#44032;&#48373;&#51020;/&#47560;&#44032;&#48373;&#51020;.pptx" TargetMode="External"/><Relationship Id="rId205" Type="http://schemas.openxmlformats.org/officeDocument/2006/relationships/hyperlink" Target="../48%20&#44040;&#46972;&#46356;&#50500;&#49436;/&#44040;&#46972;&#46356;&#50500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&#45572;&#44032;&#48373;&#51020;24&#51109;.pptx" TargetMode="External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0&#51104;&#50616;/&#51104;&#50616;.pptx" TargetMode="External"/><Relationship Id="rId5" Type="http://schemas.openxmlformats.org/officeDocument/2006/relationships/slide" Target="slide22.xml"/><Relationship Id="rId95" Type="http://schemas.openxmlformats.org/officeDocument/2006/relationships/hyperlink" Target="&#45572;&#44032;&#48373;&#51020;18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6&#49828;&#48148;&#45264;/&#49828;&#48148;&#45264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4%20&#50836;&#54620;&#49340;&#49436;/&#50836;&#54620;&#49340;&#49436;1&#51109;.pptx" TargetMode="External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5&#50640;&#49828;&#46972;/&#50640;&#49828;&#46972;.pptx" TargetMode="External"/><Relationship Id="rId85" Type="http://schemas.openxmlformats.org/officeDocument/2006/relationships/hyperlink" Target="&#45572;&#44032;&#48373;&#51020;13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1&#50724;&#48148;&#45852;/&#50724;&#48148;&#45852;1&#51109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59%20&#50556;&#44256;&#48372;&#49436;/&#50556;&#44256;&#48372;&#49436;.pptx" TargetMode="External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0&#49324;&#47924;&#50648;&#54616;/&#49324;&#47924;&#50648;&#54616;.pptx" TargetMode="External"/><Relationship Id="rId54" Type="http://schemas.openxmlformats.org/officeDocument/2006/relationships/slide" Target="slide53.xml"/><Relationship Id="rId75" Type="http://schemas.openxmlformats.org/officeDocument/2006/relationships/hyperlink" Target="&#45572;&#44032;&#48373;&#51020;8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6&#50640;&#49828;&#44180;/&#50640;&#49828;&#44180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4%20&#46356;&#47784;&#45936;&#51204;&#49436;/&#46356;&#47784;&#45936;&#51204;&#49436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91.png"/><Relationship Id="rId23" Type="http://schemas.openxmlformats.org/officeDocument/2006/relationships/slide" Target="slide31.xml"/><Relationship Id="rId119" Type="http://schemas.openxmlformats.org/officeDocument/2006/relationships/hyperlink" Target="../../&#44396;&#50557;PPT/05&#49888;&#47749;&#44592;/&#49888;&#47749;&#44592;.pptx" TargetMode="External"/><Relationship Id="rId44" Type="http://schemas.openxmlformats.org/officeDocument/2006/relationships/slide" Target="slide43.xml"/><Relationship Id="rId65" Type="http://schemas.openxmlformats.org/officeDocument/2006/relationships/hyperlink" Target="&#45572;&#44032;&#48373;&#51020;3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1&#51204;&#46020;&#49436;/&#51204;&#46020;&#49436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2%20&#45572;&#44032;&#48373;&#51020;/&#45572;&#44032;&#48373;&#51020;.pptx" TargetMode="External"/><Relationship Id="rId207" Type="http://schemas.openxmlformats.org/officeDocument/2006/relationships/hyperlink" Target="../49%20&#50640;&#48288;&#49548;&#49436;/&#50640;&#48288;&#49548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26.xml"/><Relationship Id="rId109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19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6&#45712;&#54756;&#48120;&#50556;/&#45712;&#54756;&#48120;&#50556;.pptx" TargetMode="External"/><Relationship Id="rId7" Type="http://schemas.openxmlformats.org/officeDocument/2006/relationships/slide" Target="slide2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7&#54617;&#44060;/&#54617;&#44060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5%20&#50976;&#45796;&#49436;/&#50976;&#45796;&#49436;1&#51109;.pptx" TargetMode="External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4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2&#50676;&#50773;&#44592;&#54616;/&#50676;&#50773;&#44592;&#54616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2&#50836;&#45208;/&#50836;&#45208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0%20&#48288;&#46300;&#47196;&#51204;&#49436;/&#48288;&#46300;&#47196;&#51204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hyperlink" Target="&#45572;&#44032;&#48373;&#51020;9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4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6&#50668;&#54840;&#49688;&#50500;/&#50668;&#54840;&#49688;&#50500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7&#45796;&#45768;&#50648;/&#45796;&#45768;&#50648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5%20&#46356;&#47784;&#45936;&#54980;&#49436;/&#46356;&#47784;&#45936;&#5498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hyperlink" Target="&#45572;&#44032;&#48373;&#51020;4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2&#52636;&#50528;&#44413;&#44592;/&#52636;&#50528;&#44413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2&#50500;&#44032;/&#50500;&#44032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3%20&#50836;&#54620;&#48373;&#51020;/&#50836;&#54620;&#48373;&#51020;.pptx" TargetMode="External"/><Relationship Id="rId209" Type="http://schemas.openxmlformats.org/officeDocument/2006/relationships/hyperlink" Target="../50%20&#48716;&#47549;&#48372;&#49436;/&#48716;&#47549;&#48372;&#49436;.pptx" TargetMode="External"/><Relationship Id="rId220" Type="http://schemas.openxmlformats.org/officeDocument/2006/relationships/image" Target="../media/image82.png"/><Relationship Id="rId241" Type="http://schemas.openxmlformats.org/officeDocument/2006/relationships/hyperlink" Target="../66%20&#50836;&#54620;&#44228;&#49884;&#47197;/&#50836;&#54620;&#44228;&#49884;&#47197;.pptx" TargetMode="External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09&#49324;&#47924;&#50648;&#49345;/&#49324;&#47924;&#50648;&#49345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hyperlink" Target="&#45572;&#44032;&#48373;&#51020;7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0&#51109;.pptx" TargetMode="External"/><Relationship Id="rId101" Type="http://schemas.openxmlformats.org/officeDocument/2006/relationships/hyperlink" Target="&#45572;&#44032;&#48373;&#51020;21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7&#50640;&#49828;&#45908;/&#50640;&#49828;&#45908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0&#50500;&#47784;&#49828;/&#50500;&#47784;&#49828;.pptx" TargetMode="External"/><Relationship Id="rId185" Type="http://schemas.openxmlformats.org/officeDocument/2006/relationships/hyperlink" Target="../../&#44396;&#50557;PPT/38&#49828;&#44032;&#47028;/&#49828;&#44032;&#47028;.pptx" TargetMode="External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3%20&#45936;&#49332;&#47196;&#45768;&#44032;&#54980;&#49436;/&#45936;&#49332;&#47196;&#45768;&#44032;&#54980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13.xml"/><Relationship Id="rId231" Type="http://schemas.openxmlformats.org/officeDocument/2006/relationships/hyperlink" Target="../61%20&#48288;&#46300;&#47196;&#54980;&#49436;/&#48288;&#46300;&#47196;&#54980;&#49436;.pptx" TargetMode="External"/><Relationship Id="rId47" Type="http://schemas.openxmlformats.org/officeDocument/2006/relationships/slide" Target="slide46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5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1&#50676;&#50773;&#44592;&#49345;/&#50676;&#50773;&#44592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3&#48120;&#44032;/&#48120;&#44032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8.xml"/><Relationship Id="rId221" Type="http://schemas.openxmlformats.org/officeDocument/2006/relationships/hyperlink" Target="../56%20&#46356;&#46020;&#49436;/&#46356;&#46020;&#49436;.pptx" TargetMode="External"/><Relationship Id="rId242" Type="http://schemas.openxmlformats.org/officeDocument/2006/relationships/image" Target="../media/image93.png"/><Relationship Id="rId37" Type="http://schemas.openxmlformats.org/officeDocument/2006/relationships/slide" Target="slide38.xml"/><Relationship Id="rId58" Type="http://schemas.openxmlformats.org/officeDocument/2006/relationships/slide" Target="slide57.xml"/><Relationship Id="rId79" Type="http://schemas.openxmlformats.org/officeDocument/2006/relationships/hyperlink" Target="&#45572;&#44032;&#48373;&#51020;10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7&#49324;&#49324;&#44592;/&#49324;&#49324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8&#54840;&#49464;&#50500;/&#54840;&#49464;&#50500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1%20&#44264;&#47196;&#49352;&#49436;/&#44264;&#47196;&#49352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hyperlink" Target="&#45572;&#44032;&#48373;&#51020;5&#51109;.pptx" TargetMode="External"/><Relationship Id="rId113" Type="http://schemas.openxmlformats.org/officeDocument/2006/relationships/hyperlink" Target="../../&#44396;&#50557;PPT/01&#52285;&#49464;&#44592;/&#52285;&#49464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3&#51060;&#49324;&#50556;/&#51060;&#49324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4%20&#49324;&#46020;&#54665;&#51204;/&#49324;&#46020;&#54665;&#51204;.pptx" TargetMode="External"/><Relationship Id="rId201" Type="http://schemas.openxmlformats.org/officeDocument/2006/relationships/hyperlink" Target="../46%20&#44256;&#47536;&#46020;&#51204;&#49436;/&#44256;&#47536;&#46020;&#51204;&#49436;.pptx" TargetMode="External"/><Relationship Id="rId222" Type="http://schemas.openxmlformats.org/officeDocument/2006/relationships/image" Target="../media/image83.png"/><Relationship Id="rId243" Type="http://schemas.openxmlformats.org/officeDocument/2006/relationships/image" Target="../media/image94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slide" Target="slide58.xml"/><Relationship Id="rId103" Type="http://schemas.openxmlformats.org/officeDocument/2006/relationships/hyperlink" Target="&#45572;&#44032;&#48373;&#51020;22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6&#51109;.pptx" TargetMode="External"/><Relationship Id="rId145" Type="http://schemas.openxmlformats.org/officeDocument/2006/relationships/hyperlink" Target="../../&#44396;&#50557;PPT/18&#50853;&#44592;/&#50853;&#44592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../../&#44396;&#50557;PPT/39&#47568;&#46972;&#44592;/&#47568;&#46972;&#44592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2%20&#50836;&#54620;&#51068;&#49436;/&#50836;&#54620;&#51068;&#49436;.pptx" TargetMode="External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image" Target="../media/image29.png"/><Relationship Id="rId60" Type="http://schemas.openxmlformats.org/officeDocument/2006/relationships/slide" Target="slide59.xml"/><Relationship Id="rId81" Type="http://schemas.openxmlformats.org/officeDocument/2006/relationships/hyperlink" Target="&#45572;&#44032;&#48373;&#51020;11&#51109;.pptx" TargetMode="External"/><Relationship Id="rId135" Type="http://schemas.openxmlformats.org/officeDocument/2006/relationships/hyperlink" Target="../../&#44396;&#50557;PPT/13&#50669;&#45824;&#49345;/&#50669;&#45824;&#49345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4&#45208;&#54996;/&#45208;&#54996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7%20&#48716;&#47112;&#47788;&#49436;/&#48716;&#47112;&#47788;&#49436;1&#51109;.pptx" TargetMode="External"/><Relationship Id="rId244" Type="http://schemas.openxmlformats.org/officeDocument/2006/relationships/image" Target="../media/image151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8&#47355;&#44592;/&#47355;&#44592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29&#50836;&#50648;/&#50836;&#5064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6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2%20&#45936;&#49332;&#47196;&#45768;&#44032;&#51204;&#49436;/&#45936;&#49332;&#47196;&#45768;&#44032;&#51204;&#49436;.pptx" TargetMode="External"/><Relationship Id="rId234" Type="http://schemas.openxmlformats.org/officeDocument/2006/relationships/image" Target="../media/image89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hyperlink" Target="../../&#44396;&#50557;PPT/03&#47112;&#50948;&#44592;/&#47112;&#5094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4&#50696;&#47112;&#48120;&#50556;/&#50696;&#47112;&#48120;&#50556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1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5%20&#47196;&#47560;&#49436;/&#47196;&#47560;&#49436;.pptx" TargetMode="External"/><Relationship Id="rId203" Type="http://schemas.openxmlformats.org/officeDocument/2006/relationships/hyperlink" Target="../47%20&#44256;&#47536;&#46020;&#54980;&#49436;/&#44256;&#47536;&#46020;&#54980;&#4943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84.png"/><Relationship Id="rId30" Type="http://schemas.openxmlformats.org/officeDocument/2006/relationships/slide" Target="slide15.xml"/><Relationship Id="rId105" Type="http://schemas.openxmlformats.org/officeDocument/2006/relationships/hyperlink" Target="&#45572;&#44032;&#48373;&#51020;23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19&#49884;&#54200;/&#49884;&#54200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50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7&#51109;.pptx" TargetMode="External"/><Relationship Id="rId189" Type="http://schemas.openxmlformats.org/officeDocument/2006/relationships/hyperlink" Target="&#47560;&#53468;&#48373;&#51020;.pptx" TargetMode="External"/><Relationship Id="rId3" Type="http://schemas.openxmlformats.org/officeDocument/2006/relationships/slide" Target="slide21.xml"/><Relationship Id="rId214" Type="http://schemas.openxmlformats.org/officeDocument/2006/relationships/image" Target="../media/image79.png"/><Relationship Id="rId235" Type="http://schemas.openxmlformats.org/officeDocument/2006/relationships/hyperlink" Target="../63%20&#50836;&#54620;&#51060;&#49436;/&#50836;&#54620;&#5106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4&#50669;&#45824;&#54616;/&#50669;&#45824;&#54616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2&#51109;.pptx" TargetMode="External"/><Relationship Id="rId179" Type="http://schemas.openxmlformats.org/officeDocument/2006/relationships/hyperlink" Target="../../&#44396;&#50557;PPT/35&#54616;&#48149;&#44397;/&#54616;&#48149;&#44397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8%20&#55176;&#48652;&#47532;&#49436;/&#55176;&#48652;&#47532;&#49436;.pptx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120070A-009F-4382-B9A3-D6C10281E7B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2051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</a:t>
            </a:r>
          </a:p>
        </p:txBody>
      </p:sp>
      <p:sp>
        <p:nvSpPr>
          <p:cNvPr id="2052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53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54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55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56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57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58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59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60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61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62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63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64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65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66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67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68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69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70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71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72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73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74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75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76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77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78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79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80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81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82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83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84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85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86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87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088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89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90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91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92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93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94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95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96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097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098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099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100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101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102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103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104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105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106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107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108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109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9" name="직선 연결선 158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0" name="직선 연결선 159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65" name="그룹 64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66" name="그룹 65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134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5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6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7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8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9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0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1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2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3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4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5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6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7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8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9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0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1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2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3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4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5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6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7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8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7" name="그룹 66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68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2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3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5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6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7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8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0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1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2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3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4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5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6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8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9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0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3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5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6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7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8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9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0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1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2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4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5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6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7" name="그림 106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8" name="그림 107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9" name="그림 108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0" name="그림 109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그림 110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그림 111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3" name="그림 112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그림 113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5" name="그림 114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6" name="그림 115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7" name="그림 116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8" name="그림 117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9" name="그림 118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0" name="그림 119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1" name="그림 120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2" name="그림 121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3" name="그림 122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4" name="그림 123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그림 124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6" name="그림 125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그림 126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8" name="그림 127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9" name="그림 128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0" name="그림 129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1" name="그림 130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2" name="그림 131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3" name="그림 132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5" name="그림 4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</a:t>
            </a:r>
          </a:p>
        </p:txBody>
      </p:sp>
      <p:sp>
        <p:nvSpPr>
          <p:cNvPr id="307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8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8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8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8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8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8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8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8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8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8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09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9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9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09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9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9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9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9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9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9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0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0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0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0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0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0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0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0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0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0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1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1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1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1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1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1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1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1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1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1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2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12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12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12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12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12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12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12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12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12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13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13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13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13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256" name="직선 연결선 255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7" name="직선 연결선 256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58" name="그룹 257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259" name="그룹 258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261" name="그룹 260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329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62" name="그룹 261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263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4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5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6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7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8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9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0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1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2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3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4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5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6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7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8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9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0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1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2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3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4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5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6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7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8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9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0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1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2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3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4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5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6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7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301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302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303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304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305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306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307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308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309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310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311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312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313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314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315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316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317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318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319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320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321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322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323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324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325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326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327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260" name="그림 259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6A45F43-9D8A-4CF1-8E5F-EC01B8EB5345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10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0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0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0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</a:t>
            </a:r>
          </a:p>
        </p:txBody>
      </p:sp>
      <p:sp>
        <p:nvSpPr>
          <p:cNvPr id="410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0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0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0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0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0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1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1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11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11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11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11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11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11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11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11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12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12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12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12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12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12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12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12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12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12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13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13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13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13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13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13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3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13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3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3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4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4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4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4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4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14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14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14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14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14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15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15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15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15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15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155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156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157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20AAE2F-3423-45CA-B032-CDD5861B9E91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12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</a:t>
            </a:r>
          </a:p>
        </p:txBody>
      </p:sp>
      <p:sp>
        <p:nvSpPr>
          <p:cNvPr id="513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3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3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3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3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3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3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3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13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3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4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4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4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4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4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4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4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4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4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4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5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5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5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5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5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15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5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15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5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15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6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16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6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16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16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16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16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16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16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16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17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17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17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17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17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17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17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17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17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17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18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18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866F289-D461-438F-BFC6-B6924D761299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614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614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615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615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615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615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615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615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</a:t>
            </a:r>
          </a:p>
        </p:txBody>
      </p:sp>
      <p:sp>
        <p:nvSpPr>
          <p:cNvPr id="615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615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615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615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616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616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616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616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616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616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616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616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616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616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617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617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617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617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617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617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617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617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617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617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618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618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618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618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618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618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618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618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618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618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619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619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619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619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619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619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619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619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619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619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620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620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620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620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620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620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7A0A626A-3618-4FED-8122-AFA847369E60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717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717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717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717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717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717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717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717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718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718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6</a:t>
            </a:r>
          </a:p>
        </p:txBody>
      </p:sp>
      <p:sp>
        <p:nvSpPr>
          <p:cNvPr id="718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718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718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718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718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718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718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718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719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719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719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719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719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719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719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719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719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719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720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720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720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720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720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720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720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720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720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720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721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721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721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721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721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721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721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721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721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721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722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722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722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722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722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722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722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722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722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722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5FB9820-6BC1-4AE0-9F16-DB4263C4EB41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819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819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819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819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820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820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820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820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820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820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820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820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7</a:t>
            </a:r>
          </a:p>
        </p:txBody>
      </p:sp>
      <p:sp>
        <p:nvSpPr>
          <p:cNvPr id="820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820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821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821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821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821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821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821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821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821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821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821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822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822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822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822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822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822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822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822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822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822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823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823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823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823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823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823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823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823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823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823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824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824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824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824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824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824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824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824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824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824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825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825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825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825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B5D93AC-DD5D-4DAA-BE60-45DC7135F65A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922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922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922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922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922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922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922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922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922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922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923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923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923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923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8</a:t>
            </a:r>
          </a:p>
        </p:txBody>
      </p:sp>
      <p:sp>
        <p:nvSpPr>
          <p:cNvPr id="923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923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923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923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923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923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924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924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924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924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924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924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924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924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924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924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925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925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925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925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925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925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925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925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925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925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926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926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926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926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926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926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926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926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926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926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927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927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927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927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927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9275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9276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9277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FEE669AB-F712-4815-8281-5A33E92DFD3E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024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024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024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024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024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024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025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025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025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025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025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025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025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025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025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025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9</a:t>
            </a:r>
          </a:p>
        </p:txBody>
      </p:sp>
      <p:sp>
        <p:nvSpPr>
          <p:cNvPr id="1026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026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026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026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026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026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026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026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026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026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027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027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027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027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027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027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027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027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027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027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028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028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028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028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028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028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028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028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028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028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029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029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029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029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029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029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029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029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029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029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030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030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F72B0C6-A4AC-4548-8078-A3B662707BBD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126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126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127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127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127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127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127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127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127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127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127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127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128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128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128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128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128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128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10</a:t>
            </a:r>
          </a:p>
        </p:txBody>
      </p:sp>
      <p:sp>
        <p:nvSpPr>
          <p:cNvPr id="1128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128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128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128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129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129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129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129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129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129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129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129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129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129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130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130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130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130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130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130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130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130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130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130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131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131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131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131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131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131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131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131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131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131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132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132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132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132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132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132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77CD35C9-6C35-4318-A310-74A225D1B5A3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229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229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229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229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229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229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229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229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230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230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230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230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230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230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230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230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230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230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231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231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11</a:t>
            </a:r>
          </a:p>
        </p:txBody>
      </p:sp>
      <p:sp>
        <p:nvSpPr>
          <p:cNvPr id="1231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231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231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231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231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231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231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231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232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232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232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232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232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232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232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232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232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232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233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233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233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233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233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233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233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233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233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233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234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234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234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234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234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234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234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234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234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234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F965D5FE-85E1-4990-B567-5BCF7A16BF52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331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331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331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331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332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332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332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332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332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332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332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332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332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332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333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333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333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333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333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333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333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333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12</a:t>
            </a:r>
          </a:p>
        </p:txBody>
      </p:sp>
      <p:sp>
        <p:nvSpPr>
          <p:cNvPr id="1333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333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334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334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334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334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334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334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334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334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334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334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335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335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335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335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335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335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335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335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335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335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336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336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336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336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336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336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336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336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336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336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337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337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337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337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D207BB8-77E9-4E04-94AD-DB6F6E8C471D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434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434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434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434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434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434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434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434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434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434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435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435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435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435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435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435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435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435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435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435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436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436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436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436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13</a:t>
            </a:r>
          </a:p>
        </p:txBody>
      </p:sp>
      <p:sp>
        <p:nvSpPr>
          <p:cNvPr id="1436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436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436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436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436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436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437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437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437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437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437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437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437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437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437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437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438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438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438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438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438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438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438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438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438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438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439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439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439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439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439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4395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4396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4397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9CFB2E5-36E9-460B-93E6-159898457C5B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536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536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536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536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536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536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537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537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537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537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537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537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537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537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537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537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538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538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538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538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538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538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538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538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538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538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14</a:t>
            </a:r>
          </a:p>
        </p:txBody>
      </p:sp>
      <p:sp>
        <p:nvSpPr>
          <p:cNvPr id="1539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539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539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539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539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539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539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539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539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539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540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540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540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540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540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540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540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540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540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540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541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541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541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541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541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541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541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541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541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541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542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542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019E270-C039-4E11-A433-BDA463C18239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638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638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639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639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639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639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639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639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639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639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639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639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640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640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640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640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640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640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640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640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640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640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641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641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641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641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641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641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15</a:t>
            </a:r>
          </a:p>
        </p:txBody>
      </p:sp>
      <p:sp>
        <p:nvSpPr>
          <p:cNvPr id="1641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641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641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641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642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642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642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642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642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642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642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642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642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642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643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643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643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643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643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643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643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643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643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643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644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644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644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644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644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644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8020752-3429-434D-8EB9-F26651391644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741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741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741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741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741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741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741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741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742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742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742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742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742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742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742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742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742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742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743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743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743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743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743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743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743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743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743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743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744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744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16</a:t>
            </a:r>
          </a:p>
        </p:txBody>
      </p:sp>
      <p:sp>
        <p:nvSpPr>
          <p:cNvPr id="1744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744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744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744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744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744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744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744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745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745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745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745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745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745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745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745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745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745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746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746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746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746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746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746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746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746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746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746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F653C6C-0CC5-4CC4-8EE7-2D7939A4CD54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843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843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843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843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844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844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844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844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844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844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844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844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844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844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845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845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845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845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845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845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845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845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845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845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846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846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846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846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846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846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846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846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17</a:t>
            </a:r>
          </a:p>
        </p:txBody>
      </p:sp>
      <p:sp>
        <p:nvSpPr>
          <p:cNvPr id="1846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846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847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847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847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847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847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847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847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847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847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847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848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848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848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848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848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848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848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848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848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848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849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849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849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849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7F8B239-1EDA-475F-B705-DBE8B073375F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946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946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946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946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946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946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946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946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946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946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947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947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947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947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947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947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947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947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947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947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948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948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948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948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948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948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948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948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948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948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949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949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949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949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18</a:t>
            </a:r>
          </a:p>
        </p:txBody>
      </p:sp>
      <p:sp>
        <p:nvSpPr>
          <p:cNvPr id="1949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949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949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949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949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949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950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950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950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950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950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950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950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950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950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950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951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951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951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951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951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19515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19516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19517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15117F1-634B-4108-9339-E578F6894EF2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048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48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48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48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48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48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49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49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49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49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49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49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49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49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49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49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50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50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50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50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50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50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50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50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50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50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51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51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51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51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51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51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51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51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51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51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19</a:t>
            </a:r>
          </a:p>
        </p:txBody>
      </p:sp>
      <p:sp>
        <p:nvSpPr>
          <p:cNvPr id="2052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52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52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52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52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52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52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52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52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052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053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053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053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053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053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053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053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053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053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053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054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054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EB95DFE-EBA8-433F-96EF-A5D4FDF119D1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150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150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151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151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151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151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151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151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151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151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151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151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152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152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152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152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152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152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152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152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152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152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153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153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153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153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153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153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153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153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153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153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154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154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154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154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154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154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20</a:t>
            </a:r>
          </a:p>
        </p:txBody>
      </p:sp>
      <p:sp>
        <p:nvSpPr>
          <p:cNvPr id="2154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154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154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154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155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155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155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155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155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155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155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155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155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155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156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156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156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156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156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156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5F821F3-F0AA-4E2B-9E9C-0E1848F5E6D8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253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21</a:t>
            </a:r>
          </a:p>
        </p:txBody>
      </p:sp>
      <p:sp>
        <p:nvSpPr>
          <p:cNvPr id="2253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253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253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253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253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253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253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254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254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254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254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254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254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254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254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254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254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255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255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255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255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255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255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255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255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255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255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256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256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256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256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256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256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256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256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256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256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257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257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257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257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257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257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257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257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257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257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258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258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258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258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258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258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258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258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258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258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B498348-BF4B-44CF-9168-53BF6E5FDF8C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355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355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355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22</a:t>
            </a:r>
          </a:p>
        </p:txBody>
      </p:sp>
      <p:sp>
        <p:nvSpPr>
          <p:cNvPr id="2355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356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356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356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356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356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356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356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356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356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356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357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357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357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357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357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357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357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357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357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357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358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358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358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358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358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358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358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358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358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358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359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359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359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359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359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359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359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359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359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359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360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360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360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360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360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360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360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360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360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360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361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361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361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361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6991BB4-A645-4FF1-AF29-FB42BAD0F492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458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458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458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458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458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23</a:t>
            </a:r>
          </a:p>
        </p:txBody>
      </p:sp>
      <p:sp>
        <p:nvSpPr>
          <p:cNvPr id="2458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458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458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458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458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459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459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459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459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459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459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459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459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459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459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460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460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460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460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460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460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460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460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460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460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461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461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461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461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461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461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461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461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461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461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462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462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462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462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462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462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462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462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462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462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463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463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463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463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463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4635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4636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4637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D2BE615-E874-4FE7-BB29-E8DDF03EE4BB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560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560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560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560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560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560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561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24</a:t>
            </a:r>
          </a:p>
        </p:txBody>
      </p:sp>
      <p:sp>
        <p:nvSpPr>
          <p:cNvPr id="2561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561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561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561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561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561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561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561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561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562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562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562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562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562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562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562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562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562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562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563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563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563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563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563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563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563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563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563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563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564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564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564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564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564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564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564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564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564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564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565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565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565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565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565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565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565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565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565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565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566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566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92356D6-E0DE-4645-BDCA-4660D8FD3A6B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662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662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663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663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663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663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663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663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663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25</a:t>
            </a:r>
          </a:p>
        </p:txBody>
      </p:sp>
      <p:sp>
        <p:nvSpPr>
          <p:cNvPr id="2663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663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663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664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664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664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664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664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664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664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664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664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664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665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665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665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665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665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665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665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665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665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665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666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666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666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666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666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666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666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666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666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666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667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667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667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667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667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667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667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667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667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667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668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668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668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668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668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668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20551CC-8A69-4A23-BC39-CF23613FB69D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765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765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765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765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765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765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765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765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766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766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766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26</a:t>
            </a:r>
          </a:p>
        </p:txBody>
      </p:sp>
      <p:sp>
        <p:nvSpPr>
          <p:cNvPr id="2766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766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766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766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766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766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766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767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767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767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767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767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767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767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767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767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767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768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768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768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768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768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768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768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768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768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768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769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769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769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769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769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769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769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769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769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769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770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770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770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770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770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770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770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770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770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770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0F3394C-EAEE-400A-AA22-07CD0FA6297E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867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867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867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867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868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868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868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868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868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868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868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868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868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27</a:t>
            </a:r>
          </a:p>
        </p:txBody>
      </p:sp>
      <p:sp>
        <p:nvSpPr>
          <p:cNvPr id="2868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869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869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869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869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869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869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869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869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869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869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870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870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870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870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870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870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870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870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870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870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871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871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871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871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871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871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871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871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871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871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872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872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872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872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872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872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872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872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872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872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873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873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873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873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B8906BA-933D-44F4-A068-4126F63BD7E7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970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970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970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970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970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970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970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970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970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970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971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971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971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971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971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28</a:t>
            </a:r>
          </a:p>
        </p:txBody>
      </p:sp>
      <p:sp>
        <p:nvSpPr>
          <p:cNvPr id="2971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971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971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971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971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972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972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972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972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972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972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972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972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972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972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973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973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973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973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973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973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973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973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973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973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974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974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974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974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974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974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974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974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974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974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975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975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975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975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975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29755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29756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29757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BC7F9B8-38C5-48C9-BD20-05D6C9B42F33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2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2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072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2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2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72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73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73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73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73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73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73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73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73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073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73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74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29</a:t>
            </a:r>
          </a:p>
        </p:txBody>
      </p:sp>
      <p:sp>
        <p:nvSpPr>
          <p:cNvPr id="3074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74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74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74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74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74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74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74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74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075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075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075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075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075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075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075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075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075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075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076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076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076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076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076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076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076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076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076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076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077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077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077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077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077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077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077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077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077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077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078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078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21E38B2-F208-4259-B1C0-EB44938948A4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174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174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175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175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175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175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175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175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175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175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175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175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176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176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176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176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176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176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176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30</a:t>
            </a:r>
          </a:p>
        </p:txBody>
      </p:sp>
      <p:sp>
        <p:nvSpPr>
          <p:cNvPr id="3176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176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176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177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177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77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77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77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77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77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77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77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77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78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78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78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78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78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78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78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78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78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78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79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79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79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179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179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179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179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179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179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179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180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180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180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180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180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180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1FFAC7F-B808-4823-9A43-978BEB57CD37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277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277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277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277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277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277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277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277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278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278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278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278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278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278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278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278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278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278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279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279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279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31</a:t>
            </a:r>
          </a:p>
        </p:txBody>
      </p:sp>
      <p:sp>
        <p:nvSpPr>
          <p:cNvPr id="3279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279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279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279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279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279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279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280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280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280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280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280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280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280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280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280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280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281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281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281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281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281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281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281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281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281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281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282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282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282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282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282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282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282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282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282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282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D7C1691-2B77-469D-B195-310127E5F03A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379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379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379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379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380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380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380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380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380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380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380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380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380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380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381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381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381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381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381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381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381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381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381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32</a:t>
            </a:r>
          </a:p>
        </p:txBody>
      </p:sp>
      <p:sp>
        <p:nvSpPr>
          <p:cNvPr id="3381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382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382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382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382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382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382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382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382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382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382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383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383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383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383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383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383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383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383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383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383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384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384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384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384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384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384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384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384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384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384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385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385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385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385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6FB827E-5C9F-4F9A-BB6C-7729B9D1CC95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552F188-C81A-48B7-AE15-C6D0E0BAC6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34819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4820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4821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4822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4823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4824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4825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4826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4827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4828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4829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4830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4831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4832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4833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4834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4835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4836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4837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4838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4839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4840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4841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4842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4843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4844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33</a:t>
            </a:r>
          </a:p>
        </p:txBody>
      </p:sp>
      <p:sp>
        <p:nvSpPr>
          <p:cNvPr id="34845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4846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4847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4848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4849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4850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4851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4852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4853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4854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4855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4856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4857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4858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4859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4860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4861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4862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4863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4864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4865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4866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4867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4868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4869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4870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4871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4872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4873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4874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4875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4876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4877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584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584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584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584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584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584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585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585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585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585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585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585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585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585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585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585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586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586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586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586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586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586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586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586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586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586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587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34</a:t>
            </a:r>
          </a:p>
        </p:txBody>
      </p:sp>
      <p:sp>
        <p:nvSpPr>
          <p:cNvPr id="3587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587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587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587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587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587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587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587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587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588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588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588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588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588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588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588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588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588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588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589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589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589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589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589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589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589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589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589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589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590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590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0F2F63C-80C1-499D-9973-441F3B77D4DE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686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686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687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687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687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687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687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687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687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687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687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687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688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688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688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688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688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688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688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688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688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688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689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689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689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689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689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689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689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35</a:t>
            </a:r>
          </a:p>
        </p:txBody>
      </p:sp>
      <p:sp>
        <p:nvSpPr>
          <p:cNvPr id="3689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689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689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690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690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690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690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690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690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690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690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690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690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691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691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691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691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691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691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691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691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691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691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692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692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692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692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692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692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362ABB9-33AD-4487-8AB7-4B1A2382EF46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789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789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789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789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789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789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789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789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790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790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790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790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790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790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790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790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790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790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791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791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791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791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791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791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791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791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791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791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792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792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792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36</a:t>
            </a:r>
          </a:p>
        </p:txBody>
      </p:sp>
      <p:sp>
        <p:nvSpPr>
          <p:cNvPr id="3792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792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792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792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792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792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792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793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793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793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793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793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793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793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793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793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793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794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794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794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794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794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794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794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794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794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794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217D9CC-DEFE-46DD-801C-9E05BE1F4CB9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9F24CB4-4F3D-4880-B808-63551EACD4A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38915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8916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8917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8918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8919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8920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8921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8922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8923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8924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8925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8926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8927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8928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8929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8930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8931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8932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8933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8934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8935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8936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8937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8938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8939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8940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8941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8942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8943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8944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8945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8946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8947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8948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37</a:t>
            </a:r>
          </a:p>
        </p:txBody>
      </p:sp>
      <p:sp>
        <p:nvSpPr>
          <p:cNvPr id="38949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8950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8951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8952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8953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8954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8955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8956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8957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8958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8959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8960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8961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8962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8963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8964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8965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8966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8967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8968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8969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8970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8971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8972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8973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994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994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994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994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994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994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994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994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994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994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995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995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995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995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995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995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995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995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995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995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996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996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996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996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996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996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996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996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996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996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997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997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997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997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997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38</a:t>
            </a:r>
          </a:p>
        </p:txBody>
      </p:sp>
      <p:sp>
        <p:nvSpPr>
          <p:cNvPr id="3997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997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997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997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997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998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998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998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998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998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998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998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998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998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998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999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999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999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999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999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39995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39996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39997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D8E3C222-80BE-4E06-930D-D35DBE73481E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096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096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096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096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096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096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097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097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097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097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097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097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097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097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097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097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098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098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098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098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098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098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098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098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098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098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099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099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099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099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099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099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099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099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099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099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00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39</a:t>
            </a:r>
          </a:p>
        </p:txBody>
      </p:sp>
      <p:sp>
        <p:nvSpPr>
          <p:cNvPr id="4100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00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00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00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00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00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00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00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100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101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101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101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101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101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101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101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101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101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101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102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102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8C3DC8F-081D-4BC8-8B80-5CC4BAA36767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198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98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99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99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199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99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99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99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99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99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99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99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200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200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200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200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200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200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200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200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200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200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201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201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201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201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201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201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201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201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201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201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202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202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202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202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202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202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202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40</a:t>
            </a:r>
          </a:p>
        </p:txBody>
      </p:sp>
      <p:sp>
        <p:nvSpPr>
          <p:cNvPr id="4202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202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202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203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203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203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203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203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203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203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203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203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203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204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204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204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204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204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204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D57A870-3A8C-4DD8-A9DF-6A30E3E44ABB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301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301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301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301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301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301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301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301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302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302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302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302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302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302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302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302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302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302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303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303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303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303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303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303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303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303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303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303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304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304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304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304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304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304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304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304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304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304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305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305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41</a:t>
            </a:r>
          </a:p>
        </p:txBody>
      </p:sp>
      <p:sp>
        <p:nvSpPr>
          <p:cNvPr id="4305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305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305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305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305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305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305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305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306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306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306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306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306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306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306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306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306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306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78966B15-B9D0-4EF1-8E78-77A27B896C47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8E0EF1C-1C9E-4CC6-803C-409801D0D46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44035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4036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4037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4038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4039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4040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4041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4042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4043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4044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4045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4046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4047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4048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4049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4050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4051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4052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4053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4054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4055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4056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4057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4058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4059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4060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4061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4062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4063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4064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4065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4066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4067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4068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4069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4070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4071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4072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4073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4074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4075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4076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42</a:t>
            </a:r>
          </a:p>
        </p:txBody>
      </p:sp>
      <p:sp>
        <p:nvSpPr>
          <p:cNvPr id="44077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4078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4079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4080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4081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4082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4083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4084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4085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4086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4087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4088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4089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4090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4091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4092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4093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506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506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506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506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506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506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506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506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506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506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507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507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507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507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507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507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507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507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507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507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508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508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508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508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508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508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508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508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508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508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509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509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509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509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509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509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509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509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509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509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510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510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43</a:t>
            </a:r>
          </a:p>
        </p:txBody>
      </p:sp>
      <p:sp>
        <p:nvSpPr>
          <p:cNvPr id="4510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510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510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510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510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510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510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510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511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511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511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511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511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5115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5116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5117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5DA8A7B1-8FE1-48AB-BFBC-9E6A962AFFB9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608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608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608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608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608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608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609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609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609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609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609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609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609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609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609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609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610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610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610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610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610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610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610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610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610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610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611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611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611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611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611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611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611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611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611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611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612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612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612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612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612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612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612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44</a:t>
            </a:r>
          </a:p>
        </p:txBody>
      </p:sp>
      <p:sp>
        <p:nvSpPr>
          <p:cNvPr id="4612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612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612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613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613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613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613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613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613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613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613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613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613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614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614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5082568C-F54B-40E7-9F22-23806DFF5AE6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37576464-D21C-4F6D-99E9-A3F51C475CE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47107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7108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7109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7110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7111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7112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7113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7114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7115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7116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7117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7118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7119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7120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7121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7122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7123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7124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7125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7126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7127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7128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7129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7130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7131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7132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7133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7134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7135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7136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7137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7138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7139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7140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7141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7142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7143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7144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7145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7146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7147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7148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7149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7150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7151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45</a:t>
            </a:r>
          </a:p>
        </p:txBody>
      </p:sp>
      <p:sp>
        <p:nvSpPr>
          <p:cNvPr id="47152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7153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7154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7155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7156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7157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7158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7159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7160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7161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7162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7163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7164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7165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CEB2F9A-B6DF-472B-A57A-05D8B1C0C4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48131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8132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8133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8134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8135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8136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8137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8138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8139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8140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8141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8142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8143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8144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8145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8146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8147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8148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8149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8150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8151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8152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8153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8154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8155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8156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8157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8158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8159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8160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8161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8162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8163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8164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8165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8166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8167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8168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8169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8170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8171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8172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8173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8174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8175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8176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46</a:t>
            </a:r>
          </a:p>
        </p:txBody>
      </p:sp>
      <p:sp>
        <p:nvSpPr>
          <p:cNvPr id="48177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8178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8179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8180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8181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8182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8183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8184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8185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8186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8187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8188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8189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915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915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915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915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916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916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916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916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916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916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916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916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916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916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917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917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917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917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917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917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917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917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917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917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918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918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918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918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918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918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918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918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918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918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919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919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919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919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919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919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919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919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919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919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920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920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47</a:t>
            </a:r>
          </a:p>
        </p:txBody>
      </p:sp>
      <p:sp>
        <p:nvSpPr>
          <p:cNvPr id="4920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920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920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920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920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920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920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920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921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4921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4921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4921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038A59E-4428-4476-A715-CF7B695401E1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A6EF83F-C437-4307-8AB2-4CA2A966DA5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800100"/>
            <a:ext cx="11906250" cy="5257800"/>
          </a:xfrm>
          <a:prstGeom prst="rect">
            <a:avLst/>
          </a:prstGeom>
        </p:spPr>
      </p:pic>
      <p:sp>
        <p:nvSpPr>
          <p:cNvPr id="50179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0180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0181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0182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0183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0184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0185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0186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0187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0188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0189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0190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0191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0192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0193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0194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0195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0196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0197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0198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0199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0200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0201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0202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0203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0204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0205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0206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0207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0208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0209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0210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0211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0212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0213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0214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0215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0216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0217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0218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0219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0220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0221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0222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0223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0224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0225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0226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48</a:t>
            </a:r>
          </a:p>
        </p:txBody>
      </p:sp>
      <p:sp>
        <p:nvSpPr>
          <p:cNvPr id="50227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0228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0229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0230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0231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0232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0233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0234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0235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0236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0237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120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0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0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0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0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0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121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21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21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21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21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21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21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21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121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21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22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22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22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22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22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22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22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22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22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22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23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23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23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23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23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123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23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123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23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123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24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124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24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124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124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124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124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124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124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124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125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125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49</a:t>
            </a:r>
          </a:p>
        </p:txBody>
      </p:sp>
      <p:sp>
        <p:nvSpPr>
          <p:cNvPr id="5125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125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125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125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125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125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125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125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126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126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074385B-91B0-4C62-AEEC-9724E1B9B9CC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222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222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223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223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223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223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223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223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223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223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223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223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224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224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224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224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224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224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224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224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224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224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225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225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225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225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225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225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225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225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225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225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226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226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226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226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226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226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226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226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226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226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227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227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227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227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227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227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227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50</a:t>
            </a:r>
          </a:p>
        </p:txBody>
      </p:sp>
      <p:sp>
        <p:nvSpPr>
          <p:cNvPr id="5227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227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227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228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228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228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228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228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228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C72359A9-C5E6-48A3-A3B6-F343FC4FF1E1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325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325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325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325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325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325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325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325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326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326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326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326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326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326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326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326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326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326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327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327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327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327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327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327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327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327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327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327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328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328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328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328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328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328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328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328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328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328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329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329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329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329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329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329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329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329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329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329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330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330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51</a:t>
            </a:r>
          </a:p>
        </p:txBody>
      </p:sp>
      <p:sp>
        <p:nvSpPr>
          <p:cNvPr id="5330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330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330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330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330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330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330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330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F0AF843-46D6-4DB4-B561-D4EF5F9122C6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427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427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427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427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428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428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428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428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428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428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428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428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428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428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429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429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429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429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429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429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429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429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429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429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430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430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430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430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430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430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430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430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430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430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431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431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431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431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431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431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431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431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431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431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432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432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432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432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432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432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432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52</a:t>
            </a:r>
          </a:p>
        </p:txBody>
      </p:sp>
      <p:sp>
        <p:nvSpPr>
          <p:cNvPr id="5432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432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432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433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433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433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433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A2FBD9F-744E-4DCB-837E-BE08A6F3EAA8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B81353A-F24F-4183-A20F-BDF76551F0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55299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5300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5301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5302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5303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5304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5305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5306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5307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5308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5309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5310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5311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5312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5313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5314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5315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5316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5317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5318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5319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5320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5321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5322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5323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5324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5325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5326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5327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5328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5329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5330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5331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5332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5333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5334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5335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5336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5337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5338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5339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5340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5341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5342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5343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5344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5345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5346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5347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5348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5349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5350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5351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53</a:t>
            </a:r>
          </a:p>
        </p:txBody>
      </p:sp>
      <p:sp>
        <p:nvSpPr>
          <p:cNvPr id="55352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5353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5354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5355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5356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5357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632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632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632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632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632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632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633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633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633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633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633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633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633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633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633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633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634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634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634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634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634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634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634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634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634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634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635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635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635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635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635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635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635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635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635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635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636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636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636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636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636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636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636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636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636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636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637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637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637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637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637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637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637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54</a:t>
            </a:r>
          </a:p>
        </p:txBody>
      </p:sp>
      <p:sp>
        <p:nvSpPr>
          <p:cNvPr id="5637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637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637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638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638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FDACF65A-B584-4F02-863A-317EEC104057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734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734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735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735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735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735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735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735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735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735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735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735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736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736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736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736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736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736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736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736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736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736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737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737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737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737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737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737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737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737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737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737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738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738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738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738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738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738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738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738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738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738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739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739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739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739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739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739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739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739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739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739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740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740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55</a:t>
            </a:r>
          </a:p>
        </p:txBody>
      </p:sp>
      <p:sp>
        <p:nvSpPr>
          <p:cNvPr id="5740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7403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7404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7405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EB08BD0-EA3A-47A7-BE6A-761C1BDCDA33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837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837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837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837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837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837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837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837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838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838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838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838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838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838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838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838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838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838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839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839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839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839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839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839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839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839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839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839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840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840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840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840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840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840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840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840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840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840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841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841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841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841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841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841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841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841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841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841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842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842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842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842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842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842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842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56</a:t>
            </a:r>
          </a:p>
        </p:txBody>
      </p:sp>
      <p:sp>
        <p:nvSpPr>
          <p:cNvPr id="58427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58428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8429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0AD8294-E162-469E-8079-1A5ED7C8305A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939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939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939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939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940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940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940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940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940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940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940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940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940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940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941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941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941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941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941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941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941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941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941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941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942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942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942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942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942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942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942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942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942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942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943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943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943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943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943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943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943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943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943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943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944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944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944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944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944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944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944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944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944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944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945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59451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57</a:t>
            </a:r>
          </a:p>
        </p:txBody>
      </p:sp>
      <p:sp>
        <p:nvSpPr>
          <p:cNvPr id="59452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59453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2C41FA4-9251-4265-A39A-721257585D5F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7DA4088-A9C8-4707-A00D-CAAF7A0290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60419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60420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60421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60422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60423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60424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60425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60426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60427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60428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60429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60430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60431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60432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60433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60434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60435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60436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60437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60438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60439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60440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60441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60442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60443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60444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60445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60446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60447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60448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60449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60450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60451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60452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60453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60454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60455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60456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60457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60458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60459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60460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60461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60462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60463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60464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60465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60466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60467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60468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60469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60470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60471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60472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60473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60474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60475" name="AutoShape 61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60476" name="AutoShape 62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58</a:t>
            </a:r>
          </a:p>
        </p:txBody>
      </p:sp>
      <p:sp>
        <p:nvSpPr>
          <p:cNvPr id="60477" name="AutoShape 63">
            <a:hlinkClick r:id="rId61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6144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6144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6144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6144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6144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6144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6145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6145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6145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6145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6145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6145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6145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6145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6145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6145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6146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6146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6146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6146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6146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6146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6146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6146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6146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6146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6147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6147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6147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6147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6147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6147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6147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6147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6147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6147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6148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6148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6148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6148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6148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6148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6148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6148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6148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6148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6149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6149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6149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6149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6149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6149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6149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6149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6149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sp>
        <p:nvSpPr>
          <p:cNvPr id="61499" name="AutoShape 61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7614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57</a:t>
            </a:r>
          </a:p>
        </p:txBody>
      </p:sp>
      <p:sp>
        <p:nvSpPr>
          <p:cNvPr id="61500" name="AutoShape 62">
            <a:hlinkClick r:id="rId59" action="ppaction://hlinksldjump"/>
          </p:cNvPr>
          <p:cNvSpPr>
            <a:spLocks noChangeArrowheads="1"/>
          </p:cNvSpPr>
          <p:nvPr/>
        </p:nvSpPr>
        <p:spPr bwMode="auto">
          <a:xfrm>
            <a:off x="91932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58</a:t>
            </a:r>
          </a:p>
        </p:txBody>
      </p:sp>
      <p:sp>
        <p:nvSpPr>
          <p:cNvPr id="61501" name="AutoShape 63">
            <a:hlinkClick r:id="rId60" action="ppaction://hlinksldjump"/>
          </p:cNvPr>
          <p:cNvSpPr>
            <a:spLocks noChangeArrowheads="1"/>
          </p:cNvSpPr>
          <p:nvPr/>
        </p:nvSpPr>
        <p:spPr bwMode="auto">
          <a:xfrm>
            <a:off x="962660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59</a:t>
            </a:r>
          </a:p>
        </p:txBody>
      </p:sp>
      <p:cxnSp>
        <p:nvCxnSpPr>
          <p:cNvPr id="158" name="직선 연결선 157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60" name="그룹 159"/>
          <p:cNvGrpSpPr/>
          <p:nvPr/>
        </p:nvGrpSpPr>
        <p:grpSpPr>
          <a:xfrm>
            <a:off x="267387" y="-26988"/>
            <a:ext cx="11445237" cy="6046788"/>
            <a:chOff x="267387" y="-26988"/>
            <a:chExt cx="11445237" cy="6046788"/>
          </a:xfrm>
        </p:grpSpPr>
        <p:grpSp>
          <p:nvGrpSpPr>
            <p:cNvPr id="161" name="그룹 160"/>
            <p:cNvGrpSpPr/>
            <p:nvPr/>
          </p:nvGrpSpPr>
          <p:grpSpPr>
            <a:xfrm>
              <a:off x="695400" y="-26988"/>
              <a:ext cx="11017224" cy="6046788"/>
              <a:chOff x="695400" y="-26988"/>
              <a:chExt cx="11017224" cy="5976268"/>
            </a:xfrm>
          </p:grpSpPr>
          <p:grpSp>
            <p:nvGrpSpPr>
              <p:cNvPr id="163" name="그룹 162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31" name="Picture 145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46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47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48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49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0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1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2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3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4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5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56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57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58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59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0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1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2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3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4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Picture 165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2" name="Picture 166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3" name="Picture 167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4" name="Picture 168" descr="0">
                  <a:hlinkClick r:id="rId10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5" name="그림 20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4" name="그룹 163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5" name="그림 85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86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87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88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89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0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1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2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3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4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5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96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97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98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99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0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1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2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3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4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5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06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07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08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09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0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1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2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3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4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5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16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17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18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19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20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121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122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123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7" name="그림 226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그림 227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그림 228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그림 229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24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7387" y="95026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5D82DF9-817A-4B2A-A368-D845CD678586}"/>
              </a:ext>
            </a:extLst>
          </p:cNvPr>
          <p:cNvPicPr>
            <a:picLocks noChangeAspect="1"/>
          </p:cNvPicPr>
          <p:nvPr/>
        </p:nvPicPr>
        <p:blipFill>
          <a:blip r:embed="rId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theme/theme1.xml><?xml version="1.0" encoding="utf-8"?>
<a:theme xmlns:a="http://schemas.openxmlformats.org/drawingml/2006/main" name="기본 디자인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155</TotalTime>
  <Words>3481</Words>
  <Application>Microsoft Office PowerPoint</Application>
  <PresentationFormat>와이드스크린</PresentationFormat>
  <Paragraphs>3481</Paragraphs>
  <Slides>59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59</vt:i4>
      </vt:variant>
    </vt:vector>
  </HeadingPairs>
  <TitlesOfParts>
    <vt:vector size="64" baseType="lpstr">
      <vt:lpstr>굴림</vt:lpstr>
      <vt:lpstr>Arial</vt:lpstr>
      <vt:lpstr>Calibri</vt:lpstr>
      <vt:lpstr>Calibri Light</vt:lpstr>
      <vt:lpstr>기본 디자인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kim chw</dc:creator>
  <cp:lastModifiedBy>kim ch w</cp:lastModifiedBy>
  <cp:revision>23</cp:revision>
  <dcterms:modified xsi:type="dcterms:W3CDTF">2020-03-02T03:01:54Z</dcterms:modified>
</cp:coreProperties>
</file>