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8" autoAdjust="0"/>
    <p:restoredTop sz="94660"/>
  </p:normalViewPr>
  <p:slideViewPr>
    <p:cSldViewPr>
      <p:cViewPr varScale="1">
        <p:scale>
          <a:sx n="46" d="100"/>
          <a:sy n="46" d="100"/>
        </p:scale>
        <p:origin x="48" y="6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68811A59-117E-4B7A-990C-C6F68C33236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13459-8E9A-47D0-8023-0538F90E970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9014571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D6B94-53C5-4958-A8D5-A17FA692052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8616791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FD4C8-5D98-43F3-8A5F-931E5D669D1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4311389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40E14-ECCA-4BD2-8F0E-931049CD141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441209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FD45C-D951-403F-8B92-2EAD30B71A1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495846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C4202-8358-4DD0-97D3-7741DDFA5BF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2076808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A8260-45A6-4439-9CBB-CE8406D6AA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4282731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D0AB0-93B6-403F-8FE0-973F2C7409E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4031394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CF390-AD28-47ED-8454-FF05BDD1246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4102936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529DB-5CC4-4174-86D2-269244379BB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4724869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BE857-A29F-4323-9D14-D5E758F0B73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2274453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FA063A6E-1408-4C3C-A758-8AE92C6530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49828;&#44032;&#47028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49828;&#44032;&#47028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49828;&#44032;&#47028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49828;&#44032;&#47028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49828;&#44032;&#47028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49828;&#44032;&#47028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49828;&#44032;&#47028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49828;&#44032;&#47028;02&#51109;.pptx" TargetMode="External"/><Relationship Id="rId30" Type="http://schemas.openxmlformats.org/officeDocument/2006/relationships/hyperlink" Target="&#49828;&#44032;&#47028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49828;&#44032;&#47028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84.png"/><Relationship Id="rId15" Type="http://schemas.openxmlformats.org/officeDocument/2006/relationships/image" Target="../media/image4.png"/><Relationship Id="rId36" Type="http://schemas.openxmlformats.org/officeDocument/2006/relationships/hyperlink" Target="&#49828;&#44032;&#47028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49828;&#44032;&#47028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49828;&#44032;&#47028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49828;&#44032;&#47028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49828;&#44032;&#47028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49828;&#44032;&#47028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49828;&#44032;&#47028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49828;&#44032;&#47028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49828;&#44032;&#47028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49828;&#44032;&#47028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49828;&#44032;&#47028;02&#51109;.pptx" TargetMode="External"/><Relationship Id="rId30" Type="http://schemas.openxmlformats.org/officeDocument/2006/relationships/hyperlink" Target="&#49828;&#44032;&#47028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49828;&#44032;&#47028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85.png"/><Relationship Id="rId15" Type="http://schemas.openxmlformats.org/officeDocument/2006/relationships/image" Target="../media/image4.png"/><Relationship Id="rId36" Type="http://schemas.openxmlformats.org/officeDocument/2006/relationships/hyperlink" Target="&#49828;&#44032;&#47028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49828;&#44032;&#47028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49828;&#44032;&#47028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49828;&#44032;&#47028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49828;&#44032;&#47028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49828;&#44032;&#47028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49828;&#44032;&#47028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49828;&#44032;&#47028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49828;&#44032;&#47028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49828;&#44032;&#47028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49828;&#44032;&#47028;02&#51109;.pptx" TargetMode="External"/><Relationship Id="rId30" Type="http://schemas.openxmlformats.org/officeDocument/2006/relationships/hyperlink" Target="&#49828;&#44032;&#47028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49828;&#44032;&#47028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86.png"/><Relationship Id="rId15" Type="http://schemas.openxmlformats.org/officeDocument/2006/relationships/image" Target="../media/image4.png"/><Relationship Id="rId36" Type="http://schemas.openxmlformats.org/officeDocument/2006/relationships/hyperlink" Target="&#49828;&#44032;&#47028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49828;&#44032;&#47028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49828;&#44032;&#47028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49828;&#44032;&#47028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49828;&#44032;&#47028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49828;&#44032;&#47028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49828;&#44032;&#47028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49828;&#44032;&#47028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49828;&#44032;&#47028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49828;&#44032;&#47028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49828;&#44032;&#47028;02&#51109;.pptx" TargetMode="External"/><Relationship Id="rId30" Type="http://schemas.openxmlformats.org/officeDocument/2006/relationships/hyperlink" Target="&#49828;&#44032;&#47028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49828;&#44032;&#47028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87.png"/><Relationship Id="rId15" Type="http://schemas.openxmlformats.org/officeDocument/2006/relationships/image" Target="../media/image4.png"/><Relationship Id="rId36" Type="http://schemas.openxmlformats.org/officeDocument/2006/relationships/hyperlink" Target="&#49828;&#44032;&#47028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49828;&#44032;&#47028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49828;&#44032;&#47028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49828;&#44032;&#47028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49828;&#44032;&#47028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49828;&#44032;&#47028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49828;&#44032;&#47028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49828;&#44032;&#47028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49828;&#44032;&#47028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49828;&#44032;&#47028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49828;&#44032;&#47028;02&#51109;.pptx" TargetMode="External"/><Relationship Id="rId30" Type="http://schemas.openxmlformats.org/officeDocument/2006/relationships/hyperlink" Target="&#49828;&#44032;&#47028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49828;&#44032;&#47028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88.png"/><Relationship Id="rId15" Type="http://schemas.openxmlformats.org/officeDocument/2006/relationships/image" Target="../media/image4.png"/><Relationship Id="rId36" Type="http://schemas.openxmlformats.org/officeDocument/2006/relationships/hyperlink" Target="&#49828;&#44032;&#47028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49828;&#44032;&#47028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49828;&#44032;&#47028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49828;&#44032;&#47028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49828;&#44032;&#47028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49828;&#44032;&#47028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49828;&#44032;&#47028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49828;&#44032;&#47028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49828;&#44032;&#47028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49828;&#44032;&#47028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49828;&#44032;&#47028;02&#51109;.pptx" TargetMode="External"/><Relationship Id="rId30" Type="http://schemas.openxmlformats.org/officeDocument/2006/relationships/hyperlink" Target="&#49828;&#44032;&#47028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49828;&#44032;&#47028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89.png"/><Relationship Id="rId15" Type="http://schemas.openxmlformats.org/officeDocument/2006/relationships/image" Target="../media/image4.png"/><Relationship Id="rId36" Type="http://schemas.openxmlformats.org/officeDocument/2006/relationships/hyperlink" Target="&#49828;&#44032;&#47028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49828;&#44032;&#47028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49828;&#44032;&#47028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49828;&#44032;&#47028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49828;&#44032;&#47028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49828;&#44032;&#47028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49828;&#44032;&#47028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49828;&#44032;&#47028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49828;&#44032;&#47028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49828;&#44032;&#47028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49828;&#44032;&#47028;02&#51109;.pptx" TargetMode="External"/><Relationship Id="rId30" Type="http://schemas.openxmlformats.org/officeDocument/2006/relationships/hyperlink" Target="&#49828;&#44032;&#47028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49828;&#44032;&#47028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90.png"/><Relationship Id="rId15" Type="http://schemas.openxmlformats.org/officeDocument/2006/relationships/image" Target="../media/image4.png"/><Relationship Id="rId36" Type="http://schemas.openxmlformats.org/officeDocument/2006/relationships/hyperlink" Target="&#49828;&#44032;&#47028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49828;&#44032;&#47028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49828;&#44032;&#47028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49828;&#44032;&#47028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49828;&#44032;&#47028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49828;&#44032;&#47028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49828;&#44032;&#47028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49828;&#44032;&#47028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49828;&#44032;&#47028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49828;&#44032;&#47028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49828;&#44032;&#47028;02&#51109;.pptx" TargetMode="External"/><Relationship Id="rId30" Type="http://schemas.openxmlformats.org/officeDocument/2006/relationships/hyperlink" Target="&#49828;&#44032;&#47028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49828;&#44032;&#47028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91.png"/><Relationship Id="rId15" Type="http://schemas.openxmlformats.org/officeDocument/2006/relationships/image" Target="../media/image4.png"/><Relationship Id="rId36" Type="http://schemas.openxmlformats.org/officeDocument/2006/relationships/hyperlink" Target="&#49828;&#44032;&#47028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49828;&#44032;&#47028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49828;&#44032;&#47028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.png"/><Relationship Id="rId21" Type="http://schemas.openxmlformats.org/officeDocument/2006/relationships/image" Target="../media/image7.png"/><Relationship Id="rId42" Type="http://schemas.openxmlformats.org/officeDocument/2006/relationships/hyperlink" Target="../02&#52636;&#50528;&#44413;&#44592;/&#52636;&#50528;&#44413;&#44592;.pptx" TargetMode="External"/><Relationship Id="rId63" Type="http://schemas.openxmlformats.org/officeDocument/2006/relationships/image" Target="../media/image28.png"/><Relationship Id="rId84" Type="http://schemas.openxmlformats.org/officeDocument/2006/relationships/hyperlink" Target="../22&#50500;&#44032;/&#50500;&#44032;.pptx" TargetMode="External"/><Relationship Id="rId138" Type="http://schemas.openxmlformats.org/officeDocument/2006/relationships/hyperlink" Target="../../&#49888;&#50557;PPT/49%20&#50640;&#48288;&#49548;&#49436;/&#50640;&#48288;&#49548;&#49436;.pptx" TargetMode="External"/><Relationship Id="rId159" Type="http://schemas.openxmlformats.org/officeDocument/2006/relationships/image" Target="../media/image76.png"/><Relationship Id="rId170" Type="http://schemas.openxmlformats.org/officeDocument/2006/relationships/hyperlink" Target="../../&#49888;&#50557;PPT/65%20&#50976;&#45796;&#49436;/&#50976;&#45796;&#49436;1&#51109;.pptx" TargetMode="External"/><Relationship Id="rId107" Type="http://schemas.openxmlformats.org/officeDocument/2006/relationships/image" Target="../media/image50.png"/><Relationship Id="rId11" Type="http://schemas.openxmlformats.org/officeDocument/2006/relationships/image" Target="../media/image2.png"/><Relationship Id="rId32" Type="http://schemas.openxmlformats.org/officeDocument/2006/relationships/hyperlink" Target="&#49828;&#44032;&#47028;11&#51109;.pptx" TargetMode="External"/><Relationship Id="rId53" Type="http://schemas.openxmlformats.org/officeDocument/2006/relationships/image" Target="../media/image23.png"/><Relationship Id="rId74" Type="http://schemas.openxmlformats.org/officeDocument/2006/relationships/hyperlink" Target="../17&#50640;&#49828;&#45908;/&#50640;&#49828;&#45908;.pptx" TargetMode="External"/><Relationship Id="rId128" Type="http://schemas.openxmlformats.org/officeDocument/2006/relationships/hyperlink" Target="../../&#49888;&#50557;PPT/44%20&#49324;&#46020;&#54665;&#51204;/&#49324;&#46020;&#54665;&#51204;.pptx" TargetMode="External"/><Relationship Id="rId149" Type="http://schemas.openxmlformats.org/officeDocument/2006/relationships/image" Target="../media/image71.png"/><Relationship Id="rId5" Type="http://schemas.openxmlformats.org/officeDocument/2006/relationships/slide" Target="slide4.xml"/><Relationship Id="rId95" Type="http://schemas.openxmlformats.org/officeDocument/2006/relationships/image" Target="../media/image44.png"/><Relationship Id="rId160" Type="http://schemas.openxmlformats.org/officeDocument/2006/relationships/hyperlink" Target="../../&#49888;&#50557;PPT/60%20&#48288;&#46300;&#47196;&#51204;&#49436;/&#48288;&#46300;&#47196;&#51204;&#49436;.pptx" TargetMode="External"/><Relationship Id="rId22" Type="http://schemas.openxmlformats.org/officeDocument/2006/relationships/hyperlink" Target="&#49828;&#44032;&#47028;06&#51109;.pptx" TargetMode="External"/><Relationship Id="rId43" Type="http://schemas.openxmlformats.org/officeDocument/2006/relationships/image" Target="../media/image18.png"/><Relationship Id="rId64" Type="http://schemas.openxmlformats.org/officeDocument/2006/relationships/hyperlink" Target="../11&#50676;&#50773;&#44592;&#49345;/&#50676;&#50773;&#44592;&#49345;.pptx" TargetMode="External"/><Relationship Id="rId118" Type="http://schemas.openxmlformats.org/officeDocument/2006/relationships/hyperlink" Target="../39&#47568;&#46972;&#44592;/&#47568;&#46972;&#44592;.pptx" TargetMode="External"/><Relationship Id="rId139" Type="http://schemas.openxmlformats.org/officeDocument/2006/relationships/image" Target="../media/image66.png"/><Relationship Id="rId85" Type="http://schemas.openxmlformats.org/officeDocument/2006/relationships/image" Target="../media/image39.png"/><Relationship Id="rId150" Type="http://schemas.openxmlformats.org/officeDocument/2006/relationships/hyperlink" Target="../../&#49888;&#50557;PPT/55%20&#46356;&#47784;&#45936;&#54980;&#49436;/&#46356;&#47784;&#45936;&#54980;&#49436;.pptx" TargetMode="External"/><Relationship Id="rId171" Type="http://schemas.openxmlformats.org/officeDocument/2006/relationships/image" Target="../media/image82.png"/><Relationship Id="rId12" Type="http://schemas.openxmlformats.org/officeDocument/2006/relationships/hyperlink" Target="&#49828;&#44032;&#47028;01&#51109;.pptx" TargetMode="External"/><Relationship Id="rId33" Type="http://schemas.openxmlformats.org/officeDocument/2006/relationships/image" Target="../media/image13.png"/><Relationship Id="rId108" Type="http://schemas.openxmlformats.org/officeDocument/2006/relationships/hyperlink" Target="../34&#45208;&#54996;/&#45208;&#54996;.pptx" TargetMode="External"/><Relationship Id="rId129" Type="http://schemas.openxmlformats.org/officeDocument/2006/relationships/image" Target="../media/image61.png"/><Relationship Id="rId54" Type="http://schemas.openxmlformats.org/officeDocument/2006/relationships/hyperlink" Target="../07&#49324;&#49324;&#44592;/&#49324;&#49324;&#44592;.pptx" TargetMode="External"/><Relationship Id="rId75" Type="http://schemas.openxmlformats.org/officeDocument/2006/relationships/image" Target="../media/image34.png"/><Relationship Id="rId96" Type="http://schemas.openxmlformats.org/officeDocument/2006/relationships/hyperlink" Target="../28&#54840;&#49464;&#50500;/&#54840;&#49464;&#50500;.pptx" TargetMode="External"/><Relationship Id="rId140" Type="http://schemas.openxmlformats.org/officeDocument/2006/relationships/hyperlink" Target="../../&#49888;&#50557;PPT/50%20&#48716;&#47549;&#48372;&#49436;/&#48716;&#47549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8.png"/><Relationship Id="rId28" Type="http://schemas.openxmlformats.org/officeDocument/2006/relationships/hyperlink" Target="&#49828;&#44032;&#47028;09&#51109;.pptx" TargetMode="External"/><Relationship Id="rId49" Type="http://schemas.openxmlformats.org/officeDocument/2006/relationships/image" Target="../media/image21.png"/><Relationship Id="rId114" Type="http://schemas.openxmlformats.org/officeDocument/2006/relationships/hyperlink" Target="../37&#54617;&#44060;/&#54617;&#44060;.pptx" TargetMode="External"/><Relationship Id="rId119" Type="http://schemas.openxmlformats.org/officeDocument/2006/relationships/image" Target="../media/image56.png"/><Relationship Id="rId44" Type="http://schemas.openxmlformats.org/officeDocument/2006/relationships/hyperlink" Target="&#52285;&#49464;&#44592;.pptx" TargetMode="External"/><Relationship Id="rId60" Type="http://schemas.openxmlformats.org/officeDocument/2006/relationships/hyperlink" Target="../10&#49324;&#47924;&#50648;&#54616;/&#49324;&#47924;&#50648;&#54616;.pptx" TargetMode="External"/><Relationship Id="rId65" Type="http://schemas.openxmlformats.org/officeDocument/2006/relationships/image" Target="../media/image29.png"/><Relationship Id="rId81" Type="http://schemas.openxmlformats.org/officeDocument/2006/relationships/image" Target="../media/image37.png"/><Relationship Id="rId86" Type="http://schemas.openxmlformats.org/officeDocument/2006/relationships/hyperlink" Target="../23&#51060;&#49324;&#50556;/&#51060;&#49324;&#50556;.pptx" TargetMode="External"/><Relationship Id="rId130" Type="http://schemas.openxmlformats.org/officeDocument/2006/relationships/hyperlink" Target="../../&#49888;&#50557;PPT/45%20&#47196;&#47560;&#49436;/&#47196;&#47560;&#49436;.pptx" TargetMode="External"/><Relationship Id="rId135" Type="http://schemas.openxmlformats.org/officeDocument/2006/relationships/image" Target="../media/image64.png"/><Relationship Id="rId151" Type="http://schemas.openxmlformats.org/officeDocument/2006/relationships/image" Target="../media/image72.png"/><Relationship Id="rId156" Type="http://schemas.openxmlformats.org/officeDocument/2006/relationships/hyperlink" Target="../../&#49888;&#50557;PPT/58%20&#55176;&#48652;&#47532;&#49436;/&#55176;&#48652;&#47532;&#49436;.pptx" TargetMode="External"/><Relationship Id="rId172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image" Target="../media/image3.png"/><Relationship Id="rId18" Type="http://schemas.openxmlformats.org/officeDocument/2006/relationships/hyperlink" Target="&#49828;&#44032;&#47028;04&#51109;.pptx" TargetMode="External"/><Relationship Id="rId39" Type="http://schemas.openxmlformats.org/officeDocument/2006/relationships/image" Target="../media/image16.png"/><Relationship Id="rId109" Type="http://schemas.openxmlformats.org/officeDocument/2006/relationships/image" Target="../media/image51.png"/><Relationship Id="rId34" Type="http://schemas.openxmlformats.org/officeDocument/2006/relationships/hyperlink" Target="&#49828;&#44032;&#47028;12&#51109;.pptx" TargetMode="External"/><Relationship Id="rId50" Type="http://schemas.openxmlformats.org/officeDocument/2006/relationships/hyperlink" Target="../05&#49888;&#47749;&#44592;/&#49888;&#47749;&#44592;.pptx" TargetMode="External"/><Relationship Id="rId55" Type="http://schemas.openxmlformats.org/officeDocument/2006/relationships/image" Target="../media/image24.png"/><Relationship Id="rId76" Type="http://schemas.openxmlformats.org/officeDocument/2006/relationships/hyperlink" Target="../18&#50853;&#44592;/&#50853;&#44592;.pptx" TargetMode="External"/><Relationship Id="rId97" Type="http://schemas.openxmlformats.org/officeDocument/2006/relationships/image" Target="../media/image45.png"/><Relationship Id="rId104" Type="http://schemas.openxmlformats.org/officeDocument/2006/relationships/hyperlink" Target="../32&#50836;&#45208;/&#50836;&#45208;.pptx" TargetMode="External"/><Relationship Id="rId120" Type="http://schemas.openxmlformats.org/officeDocument/2006/relationships/hyperlink" Target="../../&#49888;&#50557;PPT/40%20&#47560;&#53468;&#48373;&#51020;/&#47560;&#53468;&#48373;&#51020;.pptx" TargetMode="External"/><Relationship Id="rId125" Type="http://schemas.openxmlformats.org/officeDocument/2006/relationships/image" Target="../media/image59.png"/><Relationship Id="rId141" Type="http://schemas.openxmlformats.org/officeDocument/2006/relationships/image" Target="../media/image67.png"/><Relationship Id="rId14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7" Type="http://schemas.openxmlformats.org/officeDocument/2006/relationships/image" Target="../media/image80.png"/><Relationship Id="rId7" Type="http://schemas.openxmlformats.org/officeDocument/2006/relationships/slide" Target="slide6.xml"/><Relationship Id="rId71" Type="http://schemas.openxmlformats.org/officeDocument/2006/relationships/image" Target="../media/image32.png"/><Relationship Id="rId92" Type="http://schemas.openxmlformats.org/officeDocument/2006/relationships/hyperlink" Target="../26&#50640;&#49828;&#44180;/&#50640;&#49828;&#44180;.pptx" TargetMode="External"/><Relationship Id="rId162" Type="http://schemas.openxmlformats.org/officeDocument/2006/relationships/hyperlink" Target="../../&#49888;&#50557;PPT/61%20&#48288;&#46300;&#47196;&#54980;&#49436;/&#48288;&#46300;&#47196;&#5498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1.png"/><Relationship Id="rId24" Type="http://schemas.openxmlformats.org/officeDocument/2006/relationships/hyperlink" Target="&#49828;&#44032;&#47028;07&#51109;.pptx" TargetMode="External"/><Relationship Id="rId40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9.png"/><Relationship Id="rId66" Type="http://schemas.openxmlformats.org/officeDocument/2006/relationships/hyperlink" Target="../13&#50669;&#45824;&#49345;/&#50669;&#45824;&#49345;.pptx" TargetMode="External"/><Relationship Id="rId87" Type="http://schemas.openxmlformats.org/officeDocument/2006/relationships/image" Target="../media/image40.png"/><Relationship Id="rId110" Type="http://schemas.openxmlformats.org/officeDocument/2006/relationships/hyperlink" Target="../35&#54616;&#48149;&#44397;/&#54616;&#48149;&#44397;.pptx" TargetMode="External"/><Relationship Id="rId115" Type="http://schemas.openxmlformats.org/officeDocument/2006/relationships/image" Target="../media/image54.png"/><Relationship Id="rId131" Type="http://schemas.openxmlformats.org/officeDocument/2006/relationships/image" Target="../media/image62.png"/><Relationship Id="rId136" Type="http://schemas.openxmlformats.org/officeDocument/2006/relationships/hyperlink" Target="../../&#49888;&#50557;PPT/48%20&#44040;&#46972;&#46356;&#50500;&#49436;/&#44040;&#46972;&#46356;&#50500;&#49436;.pptx" TargetMode="External"/><Relationship Id="rId157" Type="http://schemas.openxmlformats.org/officeDocument/2006/relationships/image" Target="../media/image75.png"/><Relationship Id="rId61" Type="http://schemas.openxmlformats.org/officeDocument/2006/relationships/image" Target="../media/image27.png"/><Relationship Id="rId82" Type="http://schemas.openxmlformats.org/officeDocument/2006/relationships/hyperlink" Target="../21&#51204;&#46020;&#49436;/&#51204;&#46020;&#49436;.pptx" TargetMode="External"/><Relationship Id="rId152" Type="http://schemas.openxmlformats.org/officeDocument/2006/relationships/hyperlink" Target="../../&#49888;&#50557;PPT/56%20&#46356;&#46020;&#49436;/&#46356;&#46020;&#49436;.pptx" TargetMode="External"/><Relationship Id="rId173" Type="http://schemas.openxmlformats.org/officeDocument/2006/relationships/image" Target="../media/image83.png"/><Relationship Id="rId19" Type="http://schemas.openxmlformats.org/officeDocument/2006/relationships/image" Target="../media/image6.png"/><Relationship Id="rId14" Type="http://schemas.openxmlformats.org/officeDocument/2006/relationships/hyperlink" Target="&#49828;&#44032;&#47028;02&#51109;.pptx" TargetMode="External"/><Relationship Id="rId30" Type="http://schemas.openxmlformats.org/officeDocument/2006/relationships/hyperlink" Target="&#49828;&#44032;&#47028;10&#51109;.pptx" TargetMode="External"/><Relationship Id="rId35" Type="http://schemas.openxmlformats.org/officeDocument/2006/relationships/image" Target="../media/image14.png"/><Relationship Id="rId56" Type="http://schemas.openxmlformats.org/officeDocument/2006/relationships/hyperlink" Target="../08&#47355;&#44592;/&#47355;&#44592;.pptx" TargetMode="External"/><Relationship Id="rId77" Type="http://schemas.openxmlformats.org/officeDocument/2006/relationships/image" Target="../media/image35.png"/><Relationship Id="rId100" Type="http://schemas.openxmlformats.org/officeDocument/2006/relationships/hyperlink" Target="../30&#50500;&#47784;&#49828;/&#50500;&#47784;&#49828;.pptx" TargetMode="External"/><Relationship Id="rId105" Type="http://schemas.openxmlformats.org/officeDocument/2006/relationships/image" Target="../media/image49.png"/><Relationship Id="rId126" Type="http://schemas.openxmlformats.org/officeDocument/2006/relationships/hyperlink" Target="../../&#49888;&#50557;PPT/43%20&#50836;&#54620;&#48373;&#51020;/&#50836;&#54620;&#48373;&#51020;.pptx" TargetMode="External"/><Relationship Id="rId147" Type="http://schemas.openxmlformats.org/officeDocument/2006/relationships/image" Target="../media/image70.png"/><Relationship Id="rId168" Type="http://schemas.openxmlformats.org/officeDocument/2006/relationships/hyperlink" Target="../../&#49888;&#50557;PPT/64%20&#50836;&#54620;&#49340;&#49436;/&#50836;&#54620;&#49340;&#49436;1&#51109;.pptx" TargetMode="External"/><Relationship Id="rId8" Type="http://schemas.openxmlformats.org/officeDocument/2006/relationships/slide" Target="slide7.xml"/><Relationship Id="rId51" Type="http://schemas.openxmlformats.org/officeDocument/2006/relationships/image" Target="../media/image22.png"/><Relationship Id="rId72" Type="http://schemas.openxmlformats.org/officeDocument/2006/relationships/hyperlink" Target="../16&#45712;&#54756;&#48120;&#50556;/&#45712;&#54756;&#48120;&#50556;.pptx" TargetMode="External"/><Relationship Id="rId93" Type="http://schemas.openxmlformats.org/officeDocument/2006/relationships/image" Target="../media/image43.png"/><Relationship Id="rId98" Type="http://schemas.openxmlformats.org/officeDocument/2006/relationships/hyperlink" Target="../29&#50836;&#50648;/&#50836;&#50648;.pptx" TargetMode="External"/><Relationship Id="rId121" Type="http://schemas.openxmlformats.org/officeDocument/2006/relationships/image" Target="../media/image57.png"/><Relationship Id="rId142" Type="http://schemas.openxmlformats.org/officeDocument/2006/relationships/hyperlink" Target="../../&#49888;&#50557;PPT/51%20&#44264;&#47196;&#49352;&#49436;/&#44264;&#47196;&#49352;&#49436;.pptx" TargetMode="External"/><Relationship Id="rId163" Type="http://schemas.openxmlformats.org/officeDocument/2006/relationships/image" Target="../media/image78.png"/><Relationship Id="rId3" Type="http://schemas.openxmlformats.org/officeDocument/2006/relationships/slide" Target="slide2.xml"/><Relationship Id="rId25" Type="http://schemas.openxmlformats.org/officeDocument/2006/relationships/image" Target="../media/image9.png"/><Relationship Id="rId46" Type="http://schemas.openxmlformats.org/officeDocument/2006/relationships/hyperlink" Target="../03&#47112;&#50948;&#44592;/&#47112;&#50948;&#44592;.pptx" TargetMode="External"/><Relationship Id="rId67" Type="http://schemas.openxmlformats.org/officeDocument/2006/relationships/image" Target="../media/image30.png"/><Relationship Id="rId116" Type="http://schemas.openxmlformats.org/officeDocument/2006/relationships/hyperlink" Target="../38&#49828;&#44032;&#47028;/&#49828;&#44032;&#47028;.pptx" TargetMode="External"/><Relationship Id="rId137" Type="http://schemas.openxmlformats.org/officeDocument/2006/relationships/image" Target="../media/image65.png"/><Relationship Id="rId158" Type="http://schemas.openxmlformats.org/officeDocument/2006/relationships/hyperlink" Target="../../&#49888;&#50557;PPT/59%20&#50556;&#44256;&#48372;&#49436;/&#50556;&#44256;&#48372;&#49436;.pptx" TargetMode="External"/><Relationship Id="rId20" Type="http://schemas.openxmlformats.org/officeDocument/2006/relationships/hyperlink" Target="&#49828;&#44032;&#47028;05&#51109;.pptx" TargetMode="External"/><Relationship Id="rId41" Type="http://schemas.openxmlformats.org/officeDocument/2006/relationships/image" Target="../media/image17.png"/><Relationship Id="rId62" Type="http://schemas.openxmlformats.org/officeDocument/2006/relationships/hyperlink" Target="../12&#50676;&#50773;&#44592;&#54616;/&#50676;&#50773;&#44592;&#54616;.pptx" TargetMode="External"/><Relationship Id="rId83" Type="http://schemas.openxmlformats.org/officeDocument/2006/relationships/image" Target="../media/image38.png"/><Relationship Id="rId88" Type="http://schemas.openxmlformats.org/officeDocument/2006/relationships/hyperlink" Target="../24&#50696;&#47112;&#48120;&#50556;/&#50696;&#47112;&#48120;&#50556;.pptx" TargetMode="External"/><Relationship Id="rId111" Type="http://schemas.openxmlformats.org/officeDocument/2006/relationships/image" Target="../media/image52.png"/><Relationship Id="rId132" Type="http://schemas.openxmlformats.org/officeDocument/2006/relationships/hyperlink" Target="../../&#49888;&#50557;PPT/46%20&#44256;&#47536;&#46020;&#51204;&#49436;/&#44256;&#47536;&#46020;&#51204;&#49436;.pptx" TargetMode="External"/><Relationship Id="rId153" Type="http://schemas.openxmlformats.org/officeDocument/2006/relationships/image" Target="../media/image73.png"/><Relationship Id="rId174" Type="http://schemas.openxmlformats.org/officeDocument/2006/relationships/image" Target="../media/image92.png"/><Relationship Id="rId15" Type="http://schemas.openxmlformats.org/officeDocument/2006/relationships/image" Target="../media/image4.png"/><Relationship Id="rId36" Type="http://schemas.openxmlformats.org/officeDocument/2006/relationships/hyperlink" Target="&#49828;&#44032;&#47028;13&#51109;.pptx" TargetMode="External"/><Relationship Id="rId57" Type="http://schemas.openxmlformats.org/officeDocument/2006/relationships/image" Target="../media/image25.png"/><Relationship Id="rId106" Type="http://schemas.openxmlformats.org/officeDocument/2006/relationships/hyperlink" Target="../33&#48120;&#44032;/&#48120;&#44032;.pptx" TargetMode="External"/><Relationship Id="rId127" Type="http://schemas.openxmlformats.org/officeDocument/2006/relationships/image" Target="../media/image60.png"/><Relationship Id="rId10" Type="http://schemas.openxmlformats.org/officeDocument/2006/relationships/slide" Target="slide9.xml"/><Relationship Id="rId31" Type="http://schemas.openxmlformats.org/officeDocument/2006/relationships/image" Target="../media/image12.png"/><Relationship Id="rId52" Type="http://schemas.openxmlformats.org/officeDocument/2006/relationships/hyperlink" Target="../06&#50668;&#54840;&#49688;&#50500;/&#50668;&#54840;&#49688;&#50500;.pptx" TargetMode="External"/><Relationship Id="rId73" Type="http://schemas.openxmlformats.org/officeDocument/2006/relationships/image" Target="../media/image33.png"/><Relationship Id="rId78" Type="http://schemas.openxmlformats.org/officeDocument/2006/relationships/hyperlink" Target="../19&#49884;&#54200;/&#49884;&#54200;.pptx" TargetMode="External"/><Relationship Id="rId94" Type="http://schemas.openxmlformats.org/officeDocument/2006/relationships/hyperlink" Target="../27&#45796;&#45768;&#50648;/&#45796;&#45768;&#50648;.pptx" TargetMode="External"/><Relationship Id="rId99" Type="http://schemas.openxmlformats.org/officeDocument/2006/relationships/image" Target="../media/image46.png"/><Relationship Id="rId101" Type="http://schemas.openxmlformats.org/officeDocument/2006/relationships/image" Target="../media/image47.png"/><Relationship Id="rId122" Type="http://schemas.openxmlformats.org/officeDocument/2006/relationships/hyperlink" Target="../../&#49888;&#50557;PPT/41%20&#47560;&#44032;&#48373;&#51020;/&#47560;&#44032;&#48373;&#51020;.pptx" TargetMode="External"/><Relationship Id="rId143" Type="http://schemas.openxmlformats.org/officeDocument/2006/relationships/image" Target="../media/image68.png"/><Relationship Id="rId148" Type="http://schemas.openxmlformats.org/officeDocument/2006/relationships/hyperlink" Target="../../&#49888;&#50557;PPT/54%20&#46356;&#47784;&#45936;&#51204;&#49436;/&#46356;&#47784;&#45936;&#51204;&#49436;.pptx" TargetMode="External"/><Relationship Id="rId164" Type="http://schemas.openxmlformats.org/officeDocument/2006/relationships/hyperlink" Target="../../&#49888;&#50557;PPT/62%20&#50836;&#54620;&#51068;&#49436;/&#50836;&#54620;&#51068;&#49436;.pptx" TargetMode="External"/><Relationship Id="rId169" Type="http://schemas.openxmlformats.org/officeDocument/2006/relationships/image" Target="../media/image81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9828;&#44032;&#47028;08&#51109;.pptx" TargetMode="External"/><Relationship Id="rId47" Type="http://schemas.openxmlformats.org/officeDocument/2006/relationships/image" Target="../media/image20.png"/><Relationship Id="rId68" Type="http://schemas.openxmlformats.org/officeDocument/2006/relationships/hyperlink" Target="../14&#50669;&#45824;&#54616;/&#50669;&#45824;&#54616;.pptx" TargetMode="External"/><Relationship Id="rId89" Type="http://schemas.openxmlformats.org/officeDocument/2006/relationships/image" Target="../media/image41.png"/><Relationship Id="rId112" Type="http://schemas.openxmlformats.org/officeDocument/2006/relationships/hyperlink" Target="../36&#49828;&#48148;&#45264;/&#49828;&#48148;&#45264;.pptx" TargetMode="External"/><Relationship Id="rId133" Type="http://schemas.openxmlformats.org/officeDocument/2006/relationships/image" Target="../media/image63.png"/><Relationship Id="rId154" Type="http://schemas.openxmlformats.org/officeDocument/2006/relationships/hyperlink" Target="../../&#49888;&#50557;PPT/57%20&#48716;&#47112;&#47788;&#49436;/&#48716;&#47112;&#47788;&#49436;1&#51109;.pptx" TargetMode="External"/><Relationship Id="rId16" Type="http://schemas.openxmlformats.org/officeDocument/2006/relationships/hyperlink" Target="&#49828;&#44032;&#47028;03&#51109;.pptx" TargetMode="External"/><Relationship Id="rId37" Type="http://schemas.openxmlformats.org/officeDocument/2006/relationships/image" Target="../media/image15.png"/><Relationship Id="rId58" Type="http://schemas.openxmlformats.org/officeDocument/2006/relationships/hyperlink" Target="../09&#49324;&#47924;&#50648;&#49345;/&#49324;&#47924;&#50648;&#49345;.pptx" TargetMode="External"/><Relationship Id="rId79" Type="http://schemas.openxmlformats.org/officeDocument/2006/relationships/image" Target="../media/image36.png"/><Relationship Id="rId102" Type="http://schemas.openxmlformats.org/officeDocument/2006/relationships/hyperlink" Target="../31&#50724;&#48148;&#45852;/&#50724;&#48148;&#45852;1&#51109;.pptx" TargetMode="External"/><Relationship Id="rId123" Type="http://schemas.openxmlformats.org/officeDocument/2006/relationships/image" Target="../media/image58.png"/><Relationship Id="rId14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90" Type="http://schemas.openxmlformats.org/officeDocument/2006/relationships/hyperlink" Target="../25&#50696;&#47112;&#48120;&#50556;&#50528;&#44032;/&#50696;&#47112;&#48120;&#50556;&#50528;&#44032;.pptx" TargetMode="External"/><Relationship Id="rId165" Type="http://schemas.openxmlformats.org/officeDocument/2006/relationships/image" Target="../media/image79.png"/><Relationship Id="rId27" Type="http://schemas.openxmlformats.org/officeDocument/2006/relationships/image" Target="../media/image10.png"/><Relationship Id="rId48" Type="http://schemas.openxmlformats.org/officeDocument/2006/relationships/hyperlink" Target="../04&#48124;&#49688;&#44592;/&#48124;&#49688;&#44592;.pptx" TargetMode="External"/><Relationship Id="rId69" Type="http://schemas.openxmlformats.org/officeDocument/2006/relationships/image" Target="../media/image31.png"/><Relationship Id="rId113" Type="http://schemas.openxmlformats.org/officeDocument/2006/relationships/image" Target="../media/image53.png"/><Relationship Id="rId134" Type="http://schemas.openxmlformats.org/officeDocument/2006/relationships/hyperlink" Target="../../&#49888;&#50557;PPT/47%20&#44256;&#47536;&#46020;&#54980;&#49436;/&#44256;&#47536;&#46020;&#54980;&#49436;.pptx" TargetMode="External"/><Relationship Id="rId80" Type="http://schemas.openxmlformats.org/officeDocument/2006/relationships/hyperlink" Target="../20&#51104;&#50616;/&#51104;&#50616;.pptx" TargetMode="External"/><Relationship Id="rId155" Type="http://schemas.openxmlformats.org/officeDocument/2006/relationships/image" Target="../media/image74.png"/><Relationship Id="rId17" Type="http://schemas.openxmlformats.org/officeDocument/2006/relationships/image" Target="../media/image5.png"/><Relationship Id="rId38" Type="http://schemas.openxmlformats.org/officeDocument/2006/relationships/hyperlink" Target="&#49828;&#44032;&#47028;14&#51109;.pptx" TargetMode="External"/><Relationship Id="rId59" Type="http://schemas.openxmlformats.org/officeDocument/2006/relationships/image" Target="../media/image26.png"/><Relationship Id="rId103" Type="http://schemas.openxmlformats.org/officeDocument/2006/relationships/image" Target="../media/image48.png"/><Relationship Id="rId124" Type="http://schemas.openxmlformats.org/officeDocument/2006/relationships/hyperlink" Target="../../&#49888;&#50557;PPT/42%20&#45572;&#44032;&#48373;&#51020;/&#45572;&#44032;&#48373;&#51020;.pptx" TargetMode="External"/><Relationship Id="rId70" Type="http://schemas.openxmlformats.org/officeDocument/2006/relationships/hyperlink" Target="../15&#50640;&#49828;&#46972;/&#50640;&#49828;&#46972;.pptx" TargetMode="External"/><Relationship Id="rId91" Type="http://schemas.openxmlformats.org/officeDocument/2006/relationships/image" Target="../media/image42.png"/><Relationship Id="rId145" Type="http://schemas.openxmlformats.org/officeDocument/2006/relationships/image" Target="../media/image69.png"/><Relationship Id="rId166" Type="http://schemas.openxmlformats.org/officeDocument/2006/relationships/hyperlink" Target="../../&#49888;&#50557;PPT/63%20&#50836;&#54620;&#51060;&#49436;/&#50836;&#54620;&#51060;&#49436;1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5" name="그룹 1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6" name="그룹 15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4" name="Picture 18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18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8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9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9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7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7" name="그룹 16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3" name="Picture 18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18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18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9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9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7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3" name="Picture 18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18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18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9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9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7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602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034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3" name="Picture 18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18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18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9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9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7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3" name="Picture 18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18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18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9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9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7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3" name="Picture 18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18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18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9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9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7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602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034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3" name="Picture 18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18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18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9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9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7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3" name="Picture 18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18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18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9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9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7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79376" y="-26988"/>
            <a:ext cx="10919593" cy="6048276"/>
            <a:chOff x="479376" y="-26988"/>
            <a:chExt cx="10919593" cy="6048276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83" name="Picture 180" descr="0">
                  <a:hlinkClick r:id="rId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181" descr="0">
                  <a:hlinkClick r:id="rId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182" descr="0">
                  <a:hlinkClick r:id="rId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83" descr="0">
                  <a:hlinkClick r:id="rId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84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85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86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Picture 187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88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18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9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9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9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9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7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" name="그룹 15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" name="그림 85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그림 86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7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8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9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90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1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2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3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4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5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6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7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8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9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100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1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2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3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4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5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6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7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8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9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10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1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2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3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4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5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6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7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8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9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20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1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2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3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55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50</TotalTime>
  <Words>81</Words>
  <Application>Microsoft Office PowerPoint</Application>
  <PresentationFormat>와이드스크린</PresentationFormat>
  <Paragraphs>81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5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스가랴13장</dc:title>
  <dc:creator>김창운</dc:creator>
  <cp:lastModifiedBy>kim ch w</cp:lastModifiedBy>
  <cp:revision>48</cp:revision>
  <dcterms:created xsi:type="dcterms:W3CDTF">2007-06-27T16:46:10Z</dcterms:created>
  <dcterms:modified xsi:type="dcterms:W3CDTF">2019-11-22T10:26:15Z</dcterms:modified>
</cp:coreProperties>
</file>