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2" autoAdjust="0"/>
    <p:restoredTop sz="94660"/>
  </p:normalViewPr>
  <p:slideViewPr>
    <p:cSldViewPr>
      <p:cViewPr varScale="1">
        <p:scale>
          <a:sx n="43" d="100"/>
          <a:sy n="43" d="100"/>
        </p:scale>
        <p:origin x="60" y="6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428B95C-CC84-4249-A7BA-3D1A90889F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9B4F8-4411-4189-92D4-39FB774C84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4385281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B23A7-3FB4-466F-8C5B-98EBF47F46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0864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E4ABE-12BD-4D50-A7D3-D060ED87F8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25073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0F896-DD40-4CF9-9639-098A251F71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36352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0648F-DACF-45A2-964A-4D96CB2898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409818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E5A14-0526-4122-A315-CAEFCB05B6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460733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A78BC-DD6E-45E4-9891-3995B4A12F5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6884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CE2A1-A3E3-4267-8395-5907522856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511007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DD493-11DF-491D-BA9B-C80E1A84F9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12742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F50BD-545C-4101-AE76-3450F646C0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234442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9E47C-1A3D-4EA3-87D5-6734AE9B16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34990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8F88F0E-0E17-491F-B452-BBB54C68A3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7" name="AutoShape 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8" name="AutoShape 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9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2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4509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2019-08-09T04:03:28Z</dcterms:modified>
</cp:coreProperties>
</file>