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  <p:sldId id="29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  <p:sldId id="301" r:id="rId47"/>
    <p:sldId id="302" r:id="rId48"/>
    <p:sldId id="303" r:id="rId49"/>
    <p:sldId id="304" r:id="rId50"/>
    <p:sldId id="305" r:id="rId51"/>
    <p:sldId id="306" r:id="rId52"/>
    <p:sldId id="307" r:id="rId53"/>
    <p:sldId id="308" r:id="rId54"/>
    <p:sldId id="309" r:id="rId55"/>
    <p:sldId id="310" r:id="rId56"/>
    <p:sldId id="311" r:id="rId57"/>
  </p:sldIdLst>
  <p:sldSz cx="12192000" cy="6858000"/>
  <p:notesSz cx="6858000" cy="9144000"/>
  <p:defaultTextStyle>
    <a:defPPr>
      <a:defRPr lang="ko-KR"/>
    </a:defPPr>
    <a:lvl1pPr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5pPr>
    <a:lvl6pPr marL="2286000" algn="l" defTabSz="914400" rtl="0" eaLnBrk="1" latinLnBrk="1" hangingPunct="1"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6pPr>
    <a:lvl7pPr marL="2743200" algn="l" defTabSz="914400" rtl="0" eaLnBrk="1" latinLnBrk="1" hangingPunct="1"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7pPr>
    <a:lvl8pPr marL="3200400" algn="l" defTabSz="914400" rtl="0" eaLnBrk="1" latinLnBrk="1" hangingPunct="1"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8pPr>
    <a:lvl9pPr marL="3657600" algn="l" defTabSz="914400" rtl="0" eaLnBrk="1" latinLnBrk="1" hangingPunct="1">
      <a:defRPr kumimoji="1" kern="1200">
        <a:solidFill>
          <a:schemeClr val="tx1"/>
        </a:solidFill>
        <a:latin typeface="굴림" panose="020B0600000101010101" pitchFamily="50" charset="-127"/>
        <a:ea typeface="굴림" panose="020B0600000101010101" pitchFamily="50" charset="-127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FF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3224" autoAdjust="0"/>
    <p:restoredTop sz="94660"/>
  </p:normalViewPr>
  <p:slideViewPr>
    <p:cSldViewPr>
      <p:cViewPr varScale="1">
        <p:scale>
          <a:sx n="56" d="100"/>
          <a:sy n="56" d="100"/>
        </p:scale>
        <p:origin x="90" y="96"/>
      </p:cViewPr>
      <p:guideLst>
        <p:guide orient="horz" pos="2160"/>
        <p:guide pos="384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tableStyles" Target="tableStyles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/>
              <a:t>클릭하여 마스터 부제목 스타일 편집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9D025046-11D2-461A-8496-7DBB03CCAF52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41408026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A1374C59-6BE7-4C33-AB96-76CC824C547F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41644646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 편집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3F5FDA75-B340-478F-AE5E-46341414D6DA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139347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27679566-7450-448D-BCEC-181DBC6C0D07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4025707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 편집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 편집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7D31422-7E0B-4DD0-9592-D2826633761F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6036840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714BCF64-17FB-4D46-8766-2A07E1921FDB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9540239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0F299D18-0003-4652-925D-9467BEBB24AF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5513891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 편집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5CEAD675-09EA-4FA6-B7B2-0DF8CDF72CB9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9104344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ko-KR" altLang="en-US"/>
              <a:t>그림을 추가하려면 아이콘을 클릭하십시오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 편집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CC45BCC4-2B3E-4BEA-9BBA-17615C2CCA05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3584886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E72BD013-9E86-48B8-B49B-580B3C369BA1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3482906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6B992356-DCEF-4D92-A02F-AE04087FC1A4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7908023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fld id="{9BFCECDF-7C09-412D-8396-4B5DF20D89D3}" type="slidenum">
              <a:rPr lang="en-US" altLang="ko-KR" smtClean="0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934094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9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95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96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97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98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99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00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8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5&#49888;&#47749;&#44592;/&#49888;&#47749;&#44592;.pptx" TargetMode="External"/><Relationship Id="rId21" Type="http://schemas.openxmlformats.org/officeDocument/2006/relationships/slide" Target="slide10.xml"/><Relationship Id="rId42" Type="http://schemas.openxmlformats.org/officeDocument/2006/relationships/slide" Target="slide40.xml"/><Relationship Id="rId63" Type="http://schemas.openxmlformats.org/officeDocument/2006/relationships/hyperlink" Target="&#45572;&#44032;&#48373;&#51020;3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6&#50640;&#49828;&#44180;/&#50640;&#49828;&#44180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2%20&#45572;&#44032;&#48373;&#51020;/&#45572;&#44032;&#48373;&#51020;.pptx" TargetMode="External"/><Relationship Id="rId205" Type="http://schemas.openxmlformats.org/officeDocument/2006/relationships/hyperlink" Target="../49%20&#50640;&#48288;&#49548;&#49436;/&#50640;&#48288;&#49548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../../&#44396;-&#49888;&#50557;%20&#49457;&#44221;&#47785;&#47197;.pptx" TargetMode="External"/><Relationship Id="rId11" Type="http://schemas.openxmlformats.org/officeDocument/2006/relationships/slide" Target="slide5.xml"/><Relationship Id="rId32" Type="http://schemas.openxmlformats.org/officeDocument/2006/relationships/slide" Target="slide35.xml"/><Relationship Id="rId53" Type="http://schemas.openxmlformats.org/officeDocument/2006/relationships/slide" Target="slide51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1&#51204;&#46020;&#49436;/&#51204;&#46020;&#49436;.pptx" TargetMode="External"/><Relationship Id="rId5" Type="http://schemas.openxmlformats.org/officeDocument/2006/relationships/slide" Target="slide2.xml"/><Relationship Id="rId95" Type="http://schemas.openxmlformats.org/officeDocument/2006/relationships/hyperlink" Target="&#45572;&#44032;&#48373;&#51020;19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7&#54617;&#44060;/&#54617;&#44060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5%20&#50976;&#45796;&#49436;/&#50976;&#45796;&#49436;1&#51109;.pptx" TargetMode="External"/><Relationship Id="rId22" Type="http://schemas.openxmlformats.org/officeDocument/2006/relationships/slide" Target="slide30.xml"/><Relationship Id="rId43" Type="http://schemas.openxmlformats.org/officeDocument/2006/relationships/slide" Target="slide41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6&#45712;&#54756;&#48120;&#50556;/&#45712;&#54756;&#48120;&#50556;.pptx" TargetMode="External"/><Relationship Id="rId85" Type="http://schemas.openxmlformats.org/officeDocument/2006/relationships/hyperlink" Target="&#45572;&#44032;&#48373;&#51020;14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2&#50836;&#45208;/&#50836;&#45208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60%20&#48288;&#46300;&#47196;&#51204;&#49436;/&#48288;&#46300;&#47196;&#51204;&#49436;.pptx" TargetMode="External"/><Relationship Id="rId12" Type="http://schemas.openxmlformats.org/officeDocument/2006/relationships/slide" Target="slide25.xml"/><Relationship Id="rId33" Type="http://schemas.openxmlformats.org/officeDocument/2006/relationships/slide" Target="slide1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2&#50676;&#50773;&#44592;&#54616;/&#50676;&#50773;&#44592;&#54616;.pptx" TargetMode="External"/><Relationship Id="rId54" Type="http://schemas.openxmlformats.org/officeDocument/2006/relationships/slide" Target="slide52.xml"/><Relationship Id="rId75" Type="http://schemas.openxmlformats.org/officeDocument/2006/relationships/hyperlink" Target="&#45572;&#44032;&#48373;&#51020;9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7&#45796;&#45768;&#50648;/&#45796;&#45768;&#50648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5%20&#46356;&#47784;&#45936;&#54980;&#49436;/&#46356;&#47784;&#45936;&#54980;&#49436;.pptx" TargetMode="External"/><Relationship Id="rId6" Type="http://schemas.openxmlformats.org/officeDocument/2006/relationships/slide" Target="slide22.xml"/><Relationship Id="rId238" Type="http://schemas.openxmlformats.org/officeDocument/2006/relationships/image" Target="../media/image91.png"/><Relationship Id="rId23" Type="http://schemas.openxmlformats.org/officeDocument/2006/relationships/slide" Target="slide11.xml"/><Relationship Id="rId119" Type="http://schemas.openxmlformats.org/officeDocument/2006/relationships/hyperlink" Target="../../&#44396;&#50557;PPT/06&#50668;&#54840;&#49688;&#50500;/&#50668;&#54840;&#49688;&#50500;.pptx" TargetMode="External"/><Relationship Id="rId44" Type="http://schemas.openxmlformats.org/officeDocument/2006/relationships/slide" Target="slide42.xml"/><Relationship Id="rId65" Type="http://schemas.openxmlformats.org/officeDocument/2006/relationships/hyperlink" Target="&#45572;&#44032;&#48373;&#51020;4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2&#50500;&#44032;/&#50500;&#44032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3%20&#50836;&#54620;&#48373;&#51020;/&#50836;&#54620;&#48373;&#51020;.pptx" TargetMode="External"/><Relationship Id="rId207" Type="http://schemas.openxmlformats.org/officeDocument/2006/relationships/hyperlink" Target="../50%20&#48716;&#47549;&#48372;&#49436;/&#48716;&#47549;&#48372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6.xml"/><Relationship Id="rId109" Type="http://schemas.openxmlformats.org/officeDocument/2006/relationships/hyperlink" Target="../../&#44396;&#50557;PPT/02&#52636;&#50528;&#44413;&#44592;/&#52636;&#50528;&#44413;&#44592;.pptx" TargetMode="External"/><Relationship Id="rId34" Type="http://schemas.openxmlformats.org/officeDocument/2006/relationships/slide" Target="slide36.xml"/><Relationship Id="rId55" Type="http://schemas.openxmlformats.org/officeDocument/2006/relationships/slide" Target="slide53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20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7&#50640;&#49828;&#45908;/&#50640;&#49828;&#45908;.pptx" TargetMode="External"/><Relationship Id="rId7" Type="http://schemas.openxmlformats.org/officeDocument/2006/relationships/slide" Target="slide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8&#49828;&#44032;&#47028;/&#49828;&#44032;&#47028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6%20&#50836;&#54620;&#44228;&#49884;&#47197;/&#50836;&#54620;&#44228;&#49884;&#47197;.pptx" TargetMode="External"/><Relationship Id="rId24" Type="http://schemas.openxmlformats.org/officeDocument/2006/relationships/slide" Target="slide31.xml"/><Relationship Id="rId45" Type="http://schemas.openxmlformats.org/officeDocument/2006/relationships/slide" Target="slide43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5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1&#50676;&#50773;&#44592;&#49345;/&#50676;&#50773;&#44592;&#49345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3&#48120;&#44032;/&#48120;&#44032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1%20&#48288;&#46300;&#47196;&#54980;&#49436;/&#48288;&#46300;&#47196;&#54980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26.xml"/><Relationship Id="rId35" Type="http://schemas.openxmlformats.org/officeDocument/2006/relationships/slide" Target="slide17.xml"/><Relationship Id="rId56" Type="http://schemas.openxmlformats.org/officeDocument/2006/relationships/slide" Target="slide54.xml"/><Relationship Id="rId77" Type="http://schemas.openxmlformats.org/officeDocument/2006/relationships/hyperlink" Target="&#45572;&#44032;&#48373;&#51020;10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23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7&#49324;&#49324;&#44592;/&#49324;&#49324;&#44592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8&#54840;&#49464;&#50500;/&#54840;&#49464;&#50500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6%20&#46356;&#46020;&#49436;/&#46356;&#4602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12.xml"/><Relationship Id="rId46" Type="http://schemas.openxmlformats.org/officeDocument/2006/relationships/slide" Target="slide44.xml"/><Relationship Id="rId67" Type="http://schemas.openxmlformats.org/officeDocument/2006/relationships/hyperlink" Target="&#45572;&#44032;&#48373;&#51020;5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1&#52285;&#49464;&#44592;/&#52285;&#49464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3&#51060;&#49324;&#50556;/&#51060;&#49324;&#50556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4%20&#49324;&#46020;&#54665;&#51204;/&#49324;&#46020;&#54665;&#51204;.pptx" TargetMode="External"/><Relationship Id="rId209" Type="http://schemas.openxmlformats.org/officeDocument/2006/relationships/hyperlink" Target="../51%20&#44264;&#47196;&#49352;&#49436;/&#44264;&#47196;&#49352;&#49436;.pptx" TargetMode="External"/><Relationship Id="rId220" Type="http://schemas.openxmlformats.org/officeDocument/2006/relationships/image" Target="../media/image82.png"/><Relationship Id="rId241" Type="http://schemas.openxmlformats.org/officeDocument/2006/relationships/image" Target="../media/image93.png"/><Relationship Id="rId15" Type="http://schemas.openxmlformats.org/officeDocument/2006/relationships/slide" Target="slide7.xml"/><Relationship Id="rId36" Type="http://schemas.openxmlformats.org/officeDocument/2006/relationships/slide" Target="slide37.xml"/><Relationship Id="rId57" Type="http://schemas.openxmlformats.org/officeDocument/2006/relationships/slide" Target="slide55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10&#49324;&#47924;&#50648;&#54616;/&#49324;&#47924;&#50648;&#54616;.pptx" TargetMode="External"/><Relationship Id="rId10" Type="http://schemas.openxmlformats.org/officeDocument/2006/relationships/slide" Target="slide24.xml"/><Relationship Id="rId31" Type="http://schemas.openxmlformats.org/officeDocument/2006/relationships/slide" Target="slide15.xml"/><Relationship Id="rId52" Type="http://schemas.openxmlformats.org/officeDocument/2006/relationships/slide" Target="slide50.xml"/><Relationship Id="rId73" Type="http://schemas.openxmlformats.org/officeDocument/2006/relationships/hyperlink" Target="&#45572;&#44032;&#48373;&#51020;8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1&#51109;.pptx" TargetMode="External"/><Relationship Id="rId101" Type="http://schemas.openxmlformats.org/officeDocument/2006/relationships/hyperlink" Target="&#45572;&#44032;&#48373;&#51020;22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8&#50853;&#44592;/&#50853;&#44592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1&#50724;&#48148;&#45852;/&#50724;&#48148;&#45852;1&#51109;.pptx" TargetMode="External"/><Relationship Id="rId185" Type="http://schemas.openxmlformats.org/officeDocument/2006/relationships/hyperlink" Target="../../&#44396;&#50557;PPT/39&#47568;&#46972;&#44592;/&#47568;&#46972;&#44592;.pptx" TargetMode="External"/><Relationship Id="rId4" Type="http://schemas.openxmlformats.org/officeDocument/2006/relationships/slide" Target="slide21.xml"/><Relationship Id="rId9" Type="http://schemas.openxmlformats.org/officeDocument/2006/relationships/slide" Target="slide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4%20&#46356;&#47784;&#45936;&#51204;&#49436;/&#46356;&#47784;&#45936;&#51204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32.xml"/><Relationship Id="rId231" Type="http://schemas.openxmlformats.org/officeDocument/2006/relationships/hyperlink" Target="../62%20&#50836;&#54620;&#51068;&#49436;/&#50836;&#54620;&#51068;&#49436;.pptx" TargetMode="External"/><Relationship Id="rId47" Type="http://schemas.openxmlformats.org/officeDocument/2006/relationships/slide" Target="slide45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6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3&#50669;&#45824;&#49345;/&#50669;&#45824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4&#45208;&#54996;/&#45208;&#54996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27.xml"/><Relationship Id="rId221" Type="http://schemas.openxmlformats.org/officeDocument/2006/relationships/hyperlink" Target="../57%20&#48716;&#47112;&#47788;&#49436;/&#48716;&#47112;&#47788;&#49436;1&#51109;.pptx" TargetMode="External"/><Relationship Id="rId37" Type="http://schemas.openxmlformats.org/officeDocument/2006/relationships/slide" Target="slide18.xml"/><Relationship Id="rId58" Type="http://schemas.openxmlformats.org/officeDocument/2006/relationships/slide" Target="slide56.xml"/><Relationship Id="rId79" Type="http://schemas.openxmlformats.org/officeDocument/2006/relationships/hyperlink" Target="&#45572;&#44032;&#48373;&#51020;11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8&#47355;&#44592;/&#47355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9&#50836;&#50648;/&#50836;&#50648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2%20&#45936;&#49332;&#47196;&#45768;&#44032;&#51204;&#49436;/&#45936;&#49332;&#47196;&#45768;&#44032;&#51204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13.xml"/><Relationship Id="rId48" Type="http://schemas.openxmlformats.org/officeDocument/2006/relationships/slide" Target="slide46.xml"/><Relationship Id="rId69" Type="http://schemas.openxmlformats.org/officeDocument/2006/relationships/hyperlink" Target="&#45572;&#44032;&#48373;&#51020;6&#51109;.pptx" TargetMode="External"/><Relationship Id="rId113" Type="http://schemas.openxmlformats.org/officeDocument/2006/relationships/hyperlink" Target="../../&#44396;&#50557;PPT/03&#47112;&#50948;&#44592;/&#47112;&#50948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4&#50696;&#47112;&#48120;&#50556;/&#50696;&#47112;&#48120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5%20&#47196;&#47560;&#49436;/&#47196;&#47560;&#49436;.pptx" TargetMode="External"/><Relationship Id="rId201" Type="http://schemas.openxmlformats.org/officeDocument/2006/relationships/hyperlink" Target="../47%20&#44256;&#47536;&#46020;&#54980;&#49436;/&#44256;&#47536;&#46020;&#54980;&#49436;.pptx" TargetMode="External"/><Relationship Id="rId222" Type="http://schemas.openxmlformats.org/officeDocument/2006/relationships/image" Target="../media/image83.png"/><Relationship Id="rId17" Type="http://schemas.openxmlformats.org/officeDocument/2006/relationships/slide" Target="slide8.xml"/><Relationship Id="rId38" Type="http://schemas.openxmlformats.org/officeDocument/2006/relationships/slide" Target="slide38.xml"/><Relationship Id="rId59" Type="http://schemas.openxmlformats.org/officeDocument/2006/relationships/hyperlink" Target="&#45572;&#44032;&#48373;&#51020;1&#51109;.pptx" TargetMode="External"/><Relationship Id="rId103" Type="http://schemas.openxmlformats.org/officeDocument/2006/relationships/hyperlink" Target="&#45572;&#44032;&#48373;&#51020;23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7&#51109;.pptx" TargetMode="External"/><Relationship Id="rId145" Type="http://schemas.openxmlformats.org/officeDocument/2006/relationships/hyperlink" Target="../../&#44396;&#50557;PPT/19&#49884;&#54200;/&#49884;&#54200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&#47560;&#53468;&#48373;&#51020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3%20&#50836;&#54620;&#51060;&#49436;/&#50836;&#54620;&#51060;&#49436;1&#51109;.pptx" TargetMode="External"/><Relationship Id="rId28" Type="http://schemas.openxmlformats.org/officeDocument/2006/relationships/slide" Target="slide33.xml"/><Relationship Id="rId49" Type="http://schemas.openxmlformats.org/officeDocument/2006/relationships/slide" Target="slide47.xml"/><Relationship Id="rId114" Type="http://schemas.openxmlformats.org/officeDocument/2006/relationships/image" Target="../media/image29.png"/><Relationship Id="rId60" Type="http://schemas.openxmlformats.org/officeDocument/2006/relationships/image" Target="../media/image2.png"/><Relationship Id="rId81" Type="http://schemas.openxmlformats.org/officeDocument/2006/relationships/hyperlink" Target="&#45572;&#44032;&#48373;&#51020;12&#51109;.pptx" TargetMode="External"/><Relationship Id="rId135" Type="http://schemas.openxmlformats.org/officeDocument/2006/relationships/hyperlink" Target="../../&#44396;&#50557;PPT/14&#50669;&#45824;&#54616;/&#50669;&#45824;&#54616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5&#54616;&#48149;&#44397;/&#54616;&#48149;&#44397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8%20&#55176;&#48652;&#47532;&#49436;/&#55176;&#48652;&#47532;&#49436;.pptx" TargetMode="External"/><Relationship Id="rId18" Type="http://schemas.openxmlformats.org/officeDocument/2006/relationships/slide" Target="slide28.xml"/><Relationship Id="rId39" Type="http://schemas.openxmlformats.org/officeDocument/2006/relationships/slide" Target="slide19.xml"/><Relationship Id="rId50" Type="http://schemas.openxmlformats.org/officeDocument/2006/relationships/slide" Target="slide48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9&#49324;&#47924;&#50648;&#49345;/&#49324;&#47924;&#50648;&#49345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30&#50500;&#47784;&#49828;/&#50500;&#47784;&#4982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7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3%20&#45936;&#49332;&#47196;&#45768;&#44032;&#54980;&#49436;/&#45936;&#49332;&#47196;&#45768;&#44032;&#54980;&#49436;.pptx" TargetMode="External"/><Relationship Id="rId234" Type="http://schemas.openxmlformats.org/officeDocument/2006/relationships/image" Target="../media/image89.png"/><Relationship Id="rId2" Type="http://schemas.openxmlformats.org/officeDocument/2006/relationships/image" Target="../media/image101.png"/><Relationship Id="rId29" Type="http://schemas.openxmlformats.org/officeDocument/2006/relationships/slide" Target="slide14.xml"/><Relationship Id="rId40" Type="http://schemas.openxmlformats.org/officeDocument/2006/relationships/slide" Target="slide39.xml"/><Relationship Id="rId115" Type="http://schemas.openxmlformats.org/officeDocument/2006/relationships/hyperlink" Target="../../&#44396;&#50557;PPT/04&#48124;&#49688;&#44592;/&#48124;&#4968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5&#50696;&#47112;&#48120;&#50556;&#50528;&#44032;/&#50696;&#47112;&#48120;&#50556;&#50528;&#44032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2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6%20&#44256;&#47536;&#46020;&#51204;&#49436;/&#44256;&#47536;&#46020;&#51204;&#49436;.pptx" TargetMode="External"/><Relationship Id="rId203" Type="http://schemas.openxmlformats.org/officeDocument/2006/relationships/hyperlink" Target="../48%20&#44040;&#46972;&#46356;&#50500;&#49436;/&#44040;&#46972;&#46356;&#50500;&#49436;.pptx" TargetMode="External"/><Relationship Id="rId19" Type="http://schemas.openxmlformats.org/officeDocument/2006/relationships/slide" Target="slide9.xml"/><Relationship Id="rId224" Type="http://schemas.openxmlformats.org/officeDocument/2006/relationships/image" Target="../media/image84.png"/><Relationship Id="rId30" Type="http://schemas.openxmlformats.org/officeDocument/2006/relationships/slide" Target="slide34.xml"/><Relationship Id="rId105" Type="http://schemas.openxmlformats.org/officeDocument/2006/relationships/hyperlink" Target="&#45572;&#44032;&#48373;&#51020;24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20&#51104;&#50616;/&#51104;&#50616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49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8&#51109;.pptx" TargetMode="External"/><Relationship Id="rId189" Type="http://schemas.openxmlformats.org/officeDocument/2006/relationships/hyperlink" Target="../41%20&#47560;&#44032;&#48373;&#51020;/&#47560;&#44032;&#48373;&#51020;.pptx" TargetMode="External"/><Relationship Id="rId3" Type="http://schemas.openxmlformats.org/officeDocument/2006/relationships/slide" Target="slide1.xml"/><Relationship Id="rId214" Type="http://schemas.openxmlformats.org/officeDocument/2006/relationships/image" Target="../media/image79.png"/><Relationship Id="rId235" Type="http://schemas.openxmlformats.org/officeDocument/2006/relationships/hyperlink" Target="../64%20&#50836;&#54620;&#49340;&#49436;/&#50836;&#54620;&#4934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5&#50640;&#49828;&#46972;/&#50640;&#49828;&#46972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29.xml"/><Relationship Id="rId41" Type="http://schemas.openxmlformats.org/officeDocument/2006/relationships/slide" Target="slide2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3&#51109;.pptx" TargetMode="External"/><Relationship Id="rId179" Type="http://schemas.openxmlformats.org/officeDocument/2006/relationships/hyperlink" Target="../../&#44396;&#50557;PPT/36&#49828;&#48148;&#45264;/&#49828;&#48148;&#45264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9%20&#50556;&#44256;&#48372;&#49436;/&#50556;&#44256;&#48372;&#49436;.pptx" TargetMode="External"/></Relationships>
</file>

<file path=ppt/slides/_rels/slide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02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1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03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1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0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1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05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1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06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14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5&#49888;&#47749;&#44592;/&#49888;&#47749;&#44592;.pptx" TargetMode="External"/><Relationship Id="rId21" Type="http://schemas.openxmlformats.org/officeDocument/2006/relationships/slide" Target="slide10.xml"/><Relationship Id="rId42" Type="http://schemas.openxmlformats.org/officeDocument/2006/relationships/slide" Target="slide40.xml"/><Relationship Id="rId63" Type="http://schemas.openxmlformats.org/officeDocument/2006/relationships/hyperlink" Target="&#45572;&#44032;&#48373;&#51020;3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6&#50640;&#49828;&#44180;/&#50640;&#49828;&#44180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2%20&#45572;&#44032;&#48373;&#51020;/&#45572;&#44032;&#48373;&#51020;.pptx" TargetMode="External"/><Relationship Id="rId205" Type="http://schemas.openxmlformats.org/officeDocument/2006/relationships/hyperlink" Target="../49%20&#50640;&#48288;&#49548;&#49436;/&#50640;&#48288;&#49548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../../&#44396;-&#49888;&#50557;%20&#49457;&#44221;&#47785;&#47197;.pptx" TargetMode="External"/><Relationship Id="rId11" Type="http://schemas.openxmlformats.org/officeDocument/2006/relationships/slide" Target="slide5.xml"/><Relationship Id="rId32" Type="http://schemas.openxmlformats.org/officeDocument/2006/relationships/slide" Target="slide35.xml"/><Relationship Id="rId53" Type="http://schemas.openxmlformats.org/officeDocument/2006/relationships/slide" Target="slide51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1&#51204;&#46020;&#49436;/&#51204;&#46020;&#49436;.pptx" TargetMode="External"/><Relationship Id="rId5" Type="http://schemas.openxmlformats.org/officeDocument/2006/relationships/slide" Target="slide2.xml"/><Relationship Id="rId95" Type="http://schemas.openxmlformats.org/officeDocument/2006/relationships/hyperlink" Target="&#45572;&#44032;&#48373;&#51020;19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7&#54617;&#44060;/&#54617;&#44060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5%20&#50976;&#45796;&#49436;/&#50976;&#45796;&#49436;1&#51109;.pptx" TargetMode="External"/><Relationship Id="rId22" Type="http://schemas.openxmlformats.org/officeDocument/2006/relationships/slide" Target="slide30.xml"/><Relationship Id="rId43" Type="http://schemas.openxmlformats.org/officeDocument/2006/relationships/slide" Target="slide41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6&#45712;&#54756;&#48120;&#50556;/&#45712;&#54756;&#48120;&#50556;.pptx" TargetMode="External"/><Relationship Id="rId85" Type="http://schemas.openxmlformats.org/officeDocument/2006/relationships/hyperlink" Target="&#45572;&#44032;&#48373;&#51020;14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2&#50836;&#45208;/&#50836;&#45208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60%20&#48288;&#46300;&#47196;&#51204;&#49436;/&#48288;&#46300;&#47196;&#51204;&#49436;.pptx" TargetMode="External"/><Relationship Id="rId12" Type="http://schemas.openxmlformats.org/officeDocument/2006/relationships/slide" Target="slide25.xml"/><Relationship Id="rId33" Type="http://schemas.openxmlformats.org/officeDocument/2006/relationships/slide" Target="slide1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2&#50676;&#50773;&#44592;&#54616;/&#50676;&#50773;&#44592;&#54616;.pptx" TargetMode="External"/><Relationship Id="rId54" Type="http://schemas.openxmlformats.org/officeDocument/2006/relationships/slide" Target="slide52.xml"/><Relationship Id="rId75" Type="http://schemas.openxmlformats.org/officeDocument/2006/relationships/hyperlink" Target="&#45572;&#44032;&#48373;&#51020;9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7&#45796;&#45768;&#50648;/&#45796;&#45768;&#50648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5%20&#46356;&#47784;&#45936;&#54980;&#49436;/&#46356;&#47784;&#45936;&#54980;&#49436;.pptx" TargetMode="External"/><Relationship Id="rId6" Type="http://schemas.openxmlformats.org/officeDocument/2006/relationships/slide" Target="slide22.xml"/><Relationship Id="rId238" Type="http://schemas.openxmlformats.org/officeDocument/2006/relationships/image" Target="../media/image91.png"/><Relationship Id="rId23" Type="http://schemas.openxmlformats.org/officeDocument/2006/relationships/slide" Target="slide11.xml"/><Relationship Id="rId119" Type="http://schemas.openxmlformats.org/officeDocument/2006/relationships/hyperlink" Target="../../&#44396;&#50557;PPT/06&#50668;&#54840;&#49688;&#50500;/&#50668;&#54840;&#49688;&#50500;.pptx" TargetMode="External"/><Relationship Id="rId44" Type="http://schemas.openxmlformats.org/officeDocument/2006/relationships/slide" Target="slide42.xml"/><Relationship Id="rId65" Type="http://schemas.openxmlformats.org/officeDocument/2006/relationships/hyperlink" Target="&#45572;&#44032;&#48373;&#51020;4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2&#50500;&#44032;/&#50500;&#44032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3%20&#50836;&#54620;&#48373;&#51020;/&#50836;&#54620;&#48373;&#51020;.pptx" TargetMode="External"/><Relationship Id="rId207" Type="http://schemas.openxmlformats.org/officeDocument/2006/relationships/hyperlink" Target="../50%20&#48716;&#47549;&#48372;&#49436;/&#48716;&#47549;&#48372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6.xml"/><Relationship Id="rId109" Type="http://schemas.openxmlformats.org/officeDocument/2006/relationships/hyperlink" Target="../../&#44396;&#50557;PPT/02&#52636;&#50528;&#44413;&#44592;/&#52636;&#50528;&#44413;&#44592;.pptx" TargetMode="External"/><Relationship Id="rId34" Type="http://schemas.openxmlformats.org/officeDocument/2006/relationships/slide" Target="slide36.xml"/><Relationship Id="rId55" Type="http://schemas.openxmlformats.org/officeDocument/2006/relationships/slide" Target="slide53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20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7&#50640;&#49828;&#45908;/&#50640;&#49828;&#45908;.pptx" TargetMode="External"/><Relationship Id="rId7" Type="http://schemas.openxmlformats.org/officeDocument/2006/relationships/slide" Target="slide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8&#49828;&#44032;&#47028;/&#49828;&#44032;&#47028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6%20&#50836;&#54620;&#44228;&#49884;&#47197;/&#50836;&#54620;&#44228;&#49884;&#47197;.pptx" TargetMode="External"/><Relationship Id="rId24" Type="http://schemas.openxmlformats.org/officeDocument/2006/relationships/slide" Target="slide31.xml"/><Relationship Id="rId45" Type="http://schemas.openxmlformats.org/officeDocument/2006/relationships/slide" Target="slide43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5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1&#50676;&#50773;&#44592;&#49345;/&#50676;&#50773;&#44592;&#49345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3&#48120;&#44032;/&#48120;&#44032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1%20&#48288;&#46300;&#47196;&#54980;&#49436;/&#48288;&#46300;&#47196;&#54980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26.xml"/><Relationship Id="rId35" Type="http://schemas.openxmlformats.org/officeDocument/2006/relationships/slide" Target="slide17.xml"/><Relationship Id="rId56" Type="http://schemas.openxmlformats.org/officeDocument/2006/relationships/slide" Target="slide54.xml"/><Relationship Id="rId77" Type="http://schemas.openxmlformats.org/officeDocument/2006/relationships/hyperlink" Target="&#45572;&#44032;&#48373;&#51020;10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23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7&#49324;&#49324;&#44592;/&#49324;&#49324;&#44592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8&#54840;&#49464;&#50500;/&#54840;&#49464;&#50500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6%20&#46356;&#46020;&#49436;/&#46356;&#4602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12.xml"/><Relationship Id="rId46" Type="http://schemas.openxmlformats.org/officeDocument/2006/relationships/slide" Target="slide44.xml"/><Relationship Id="rId67" Type="http://schemas.openxmlformats.org/officeDocument/2006/relationships/hyperlink" Target="&#45572;&#44032;&#48373;&#51020;5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1&#52285;&#49464;&#44592;/&#52285;&#49464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3&#51060;&#49324;&#50556;/&#51060;&#49324;&#50556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4%20&#49324;&#46020;&#54665;&#51204;/&#49324;&#46020;&#54665;&#51204;.pptx" TargetMode="External"/><Relationship Id="rId209" Type="http://schemas.openxmlformats.org/officeDocument/2006/relationships/hyperlink" Target="../51%20&#44264;&#47196;&#49352;&#49436;/&#44264;&#47196;&#49352;&#49436;.pptx" TargetMode="External"/><Relationship Id="rId220" Type="http://schemas.openxmlformats.org/officeDocument/2006/relationships/image" Target="../media/image82.png"/><Relationship Id="rId241" Type="http://schemas.openxmlformats.org/officeDocument/2006/relationships/image" Target="../media/image93.png"/><Relationship Id="rId15" Type="http://schemas.openxmlformats.org/officeDocument/2006/relationships/slide" Target="slide7.xml"/><Relationship Id="rId36" Type="http://schemas.openxmlformats.org/officeDocument/2006/relationships/slide" Target="slide37.xml"/><Relationship Id="rId57" Type="http://schemas.openxmlformats.org/officeDocument/2006/relationships/slide" Target="slide55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10&#49324;&#47924;&#50648;&#54616;/&#49324;&#47924;&#50648;&#54616;.pptx" TargetMode="External"/><Relationship Id="rId10" Type="http://schemas.openxmlformats.org/officeDocument/2006/relationships/slide" Target="slide24.xml"/><Relationship Id="rId31" Type="http://schemas.openxmlformats.org/officeDocument/2006/relationships/slide" Target="slide15.xml"/><Relationship Id="rId52" Type="http://schemas.openxmlformats.org/officeDocument/2006/relationships/slide" Target="slide50.xml"/><Relationship Id="rId73" Type="http://schemas.openxmlformats.org/officeDocument/2006/relationships/hyperlink" Target="&#45572;&#44032;&#48373;&#51020;8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1&#51109;.pptx" TargetMode="External"/><Relationship Id="rId101" Type="http://schemas.openxmlformats.org/officeDocument/2006/relationships/hyperlink" Target="&#45572;&#44032;&#48373;&#51020;22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8&#50853;&#44592;/&#50853;&#44592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1&#50724;&#48148;&#45852;/&#50724;&#48148;&#45852;1&#51109;.pptx" TargetMode="External"/><Relationship Id="rId185" Type="http://schemas.openxmlformats.org/officeDocument/2006/relationships/hyperlink" Target="../../&#44396;&#50557;PPT/39&#47568;&#46972;&#44592;/&#47568;&#46972;&#44592;.pptx" TargetMode="External"/><Relationship Id="rId4" Type="http://schemas.openxmlformats.org/officeDocument/2006/relationships/slide" Target="slide21.xml"/><Relationship Id="rId9" Type="http://schemas.openxmlformats.org/officeDocument/2006/relationships/slide" Target="slide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4%20&#46356;&#47784;&#45936;&#51204;&#49436;/&#46356;&#47784;&#45936;&#51204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32.xml"/><Relationship Id="rId231" Type="http://schemas.openxmlformats.org/officeDocument/2006/relationships/hyperlink" Target="../62%20&#50836;&#54620;&#51068;&#49436;/&#50836;&#54620;&#51068;&#49436;.pptx" TargetMode="External"/><Relationship Id="rId47" Type="http://schemas.openxmlformats.org/officeDocument/2006/relationships/slide" Target="slide45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6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3&#50669;&#45824;&#49345;/&#50669;&#45824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4&#45208;&#54996;/&#45208;&#54996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27.xml"/><Relationship Id="rId221" Type="http://schemas.openxmlformats.org/officeDocument/2006/relationships/hyperlink" Target="../57%20&#48716;&#47112;&#47788;&#49436;/&#48716;&#47112;&#47788;&#49436;1&#51109;.pptx" TargetMode="External"/><Relationship Id="rId37" Type="http://schemas.openxmlformats.org/officeDocument/2006/relationships/slide" Target="slide18.xml"/><Relationship Id="rId58" Type="http://schemas.openxmlformats.org/officeDocument/2006/relationships/slide" Target="slide56.xml"/><Relationship Id="rId79" Type="http://schemas.openxmlformats.org/officeDocument/2006/relationships/hyperlink" Target="&#45572;&#44032;&#48373;&#51020;11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8&#47355;&#44592;/&#47355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9&#50836;&#50648;/&#50836;&#50648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2%20&#45936;&#49332;&#47196;&#45768;&#44032;&#51204;&#49436;/&#45936;&#49332;&#47196;&#45768;&#44032;&#51204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13.xml"/><Relationship Id="rId48" Type="http://schemas.openxmlformats.org/officeDocument/2006/relationships/slide" Target="slide46.xml"/><Relationship Id="rId69" Type="http://schemas.openxmlformats.org/officeDocument/2006/relationships/hyperlink" Target="&#45572;&#44032;&#48373;&#51020;6&#51109;.pptx" TargetMode="External"/><Relationship Id="rId113" Type="http://schemas.openxmlformats.org/officeDocument/2006/relationships/hyperlink" Target="../../&#44396;&#50557;PPT/03&#47112;&#50948;&#44592;/&#47112;&#50948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4&#50696;&#47112;&#48120;&#50556;/&#50696;&#47112;&#48120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5%20&#47196;&#47560;&#49436;/&#47196;&#47560;&#49436;.pptx" TargetMode="External"/><Relationship Id="rId201" Type="http://schemas.openxmlformats.org/officeDocument/2006/relationships/hyperlink" Target="../47%20&#44256;&#47536;&#46020;&#54980;&#49436;/&#44256;&#47536;&#46020;&#54980;&#49436;.pptx" TargetMode="External"/><Relationship Id="rId222" Type="http://schemas.openxmlformats.org/officeDocument/2006/relationships/image" Target="../media/image83.png"/><Relationship Id="rId17" Type="http://schemas.openxmlformats.org/officeDocument/2006/relationships/slide" Target="slide8.xml"/><Relationship Id="rId38" Type="http://schemas.openxmlformats.org/officeDocument/2006/relationships/slide" Target="slide38.xml"/><Relationship Id="rId59" Type="http://schemas.openxmlformats.org/officeDocument/2006/relationships/hyperlink" Target="&#45572;&#44032;&#48373;&#51020;1&#51109;.pptx" TargetMode="External"/><Relationship Id="rId103" Type="http://schemas.openxmlformats.org/officeDocument/2006/relationships/hyperlink" Target="&#45572;&#44032;&#48373;&#51020;23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7&#51109;.pptx" TargetMode="External"/><Relationship Id="rId145" Type="http://schemas.openxmlformats.org/officeDocument/2006/relationships/hyperlink" Target="../../&#44396;&#50557;PPT/19&#49884;&#54200;/&#49884;&#54200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&#47560;&#53468;&#48373;&#51020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3%20&#50836;&#54620;&#51060;&#49436;/&#50836;&#54620;&#51060;&#49436;1&#51109;.pptx" TargetMode="External"/><Relationship Id="rId28" Type="http://schemas.openxmlformats.org/officeDocument/2006/relationships/slide" Target="slide33.xml"/><Relationship Id="rId49" Type="http://schemas.openxmlformats.org/officeDocument/2006/relationships/slide" Target="slide47.xml"/><Relationship Id="rId114" Type="http://schemas.openxmlformats.org/officeDocument/2006/relationships/image" Target="../media/image29.png"/><Relationship Id="rId60" Type="http://schemas.openxmlformats.org/officeDocument/2006/relationships/image" Target="../media/image2.png"/><Relationship Id="rId81" Type="http://schemas.openxmlformats.org/officeDocument/2006/relationships/hyperlink" Target="&#45572;&#44032;&#48373;&#51020;12&#51109;.pptx" TargetMode="External"/><Relationship Id="rId135" Type="http://schemas.openxmlformats.org/officeDocument/2006/relationships/hyperlink" Target="../../&#44396;&#50557;PPT/14&#50669;&#45824;&#54616;/&#50669;&#45824;&#54616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5&#54616;&#48149;&#44397;/&#54616;&#48149;&#44397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8%20&#55176;&#48652;&#47532;&#49436;/&#55176;&#48652;&#47532;&#49436;.pptx" TargetMode="External"/><Relationship Id="rId18" Type="http://schemas.openxmlformats.org/officeDocument/2006/relationships/slide" Target="slide28.xml"/><Relationship Id="rId39" Type="http://schemas.openxmlformats.org/officeDocument/2006/relationships/slide" Target="slide19.xml"/><Relationship Id="rId50" Type="http://schemas.openxmlformats.org/officeDocument/2006/relationships/slide" Target="slide48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9&#49324;&#47924;&#50648;&#49345;/&#49324;&#47924;&#50648;&#49345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30&#50500;&#47784;&#49828;/&#50500;&#47784;&#4982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7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3%20&#45936;&#49332;&#47196;&#45768;&#44032;&#54980;&#49436;/&#45936;&#49332;&#47196;&#45768;&#44032;&#54980;&#49436;.pptx" TargetMode="External"/><Relationship Id="rId234" Type="http://schemas.openxmlformats.org/officeDocument/2006/relationships/image" Target="../media/image89.png"/><Relationship Id="rId2" Type="http://schemas.openxmlformats.org/officeDocument/2006/relationships/image" Target="../media/image107.png"/><Relationship Id="rId29" Type="http://schemas.openxmlformats.org/officeDocument/2006/relationships/slide" Target="slide14.xml"/><Relationship Id="rId40" Type="http://schemas.openxmlformats.org/officeDocument/2006/relationships/slide" Target="slide39.xml"/><Relationship Id="rId115" Type="http://schemas.openxmlformats.org/officeDocument/2006/relationships/hyperlink" Target="../../&#44396;&#50557;PPT/04&#48124;&#49688;&#44592;/&#48124;&#4968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5&#50696;&#47112;&#48120;&#50556;&#50528;&#44032;/&#50696;&#47112;&#48120;&#50556;&#50528;&#44032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2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6%20&#44256;&#47536;&#46020;&#51204;&#49436;/&#44256;&#47536;&#46020;&#51204;&#49436;.pptx" TargetMode="External"/><Relationship Id="rId203" Type="http://schemas.openxmlformats.org/officeDocument/2006/relationships/hyperlink" Target="../48%20&#44040;&#46972;&#46356;&#50500;&#49436;/&#44040;&#46972;&#46356;&#50500;&#49436;.pptx" TargetMode="External"/><Relationship Id="rId19" Type="http://schemas.openxmlformats.org/officeDocument/2006/relationships/slide" Target="slide9.xml"/><Relationship Id="rId224" Type="http://schemas.openxmlformats.org/officeDocument/2006/relationships/image" Target="../media/image84.png"/><Relationship Id="rId30" Type="http://schemas.openxmlformats.org/officeDocument/2006/relationships/slide" Target="slide34.xml"/><Relationship Id="rId105" Type="http://schemas.openxmlformats.org/officeDocument/2006/relationships/hyperlink" Target="&#45572;&#44032;&#48373;&#51020;24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20&#51104;&#50616;/&#51104;&#50616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49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8&#51109;.pptx" TargetMode="External"/><Relationship Id="rId189" Type="http://schemas.openxmlformats.org/officeDocument/2006/relationships/hyperlink" Target="../41%20&#47560;&#44032;&#48373;&#51020;/&#47560;&#44032;&#48373;&#51020;.pptx" TargetMode="External"/><Relationship Id="rId3" Type="http://schemas.openxmlformats.org/officeDocument/2006/relationships/slide" Target="slide1.xml"/><Relationship Id="rId214" Type="http://schemas.openxmlformats.org/officeDocument/2006/relationships/image" Target="../media/image79.png"/><Relationship Id="rId235" Type="http://schemas.openxmlformats.org/officeDocument/2006/relationships/hyperlink" Target="../64%20&#50836;&#54620;&#49340;&#49436;/&#50836;&#54620;&#4934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5&#50640;&#49828;&#46972;/&#50640;&#49828;&#46972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29.xml"/><Relationship Id="rId41" Type="http://schemas.openxmlformats.org/officeDocument/2006/relationships/slide" Target="slide2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3&#51109;.pptx" TargetMode="External"/><Relationship Id="rId179" Type="http://schemas.openxmlformats.org/officeDocument/2006/relationships/hyperlink" Target="../../&#44396;&#50557;PPT/36&#49828;&#48148;&#45264;/&#49828;&#48148;&#45264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9%20&#50556;&#44256;&#48372;&#49436;/&#50556;&#44256;&#48372;&#49436;.pptx" TargetMode="External"/></Relationships>
</file>

<file path=ppt/slides/_rels/slide1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08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1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09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1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10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1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11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1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12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2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13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2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1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22.xml.rels><?xml version="1.0" encoding="UTF-8" standalone="yes"?>
<Relationships xmlns="http://schemas.openxmlformats.org/package/2006/relationships"><Relationship Id="rId117" Type="http://schemas.openxmlformats.org/officeDocument/2006/relationships/hyperlink" Target="../../&#44396;&#50557;PPT/05&#49888;&#47749;&#44592;/&#49888;&#47749;&#44592;.pptx" TargetMode="External"/><Relationship Id="rId21" Type="http://schemas.openxmlformats.org/officeDocument/2006/relationships/slide" Target="slide10.xml"/><Relationship Id="rId42" Type="http://schemas.openxmlformats.org/officeDocument/2006/relationships/slide" Target="slide40.xml"/><Relationship Id="rId63" Type="http://schemas.openxmlformats.org/officeDocument/2006/relationships/hyperlink" Target="&#45572;&#44032;&#48373;&#51020;3&#51109;.pptx" TargetMode="External"/><Relationship Id="rId84" Type="http://schemas.openxmlformats.org/officeDocument/2006/relationships/image" Target="../media/image14.png"/><Relationship Id="rId138" Type="http://schemas.openxmlformats.org/officeDocument/2006/relationships/image" Target="../media/image41.png"/><Relationship Id="rId159" Type="http://schemas.openxmlformats.org/officeDocument/2006/relationships/hyperlink" Target="../../&#44396;&#50557;PPT/26&#50640;&#49828;&#44180;/&#50640;&#49828;&#44180;.pptx" TargetMode="External"/><Relationship Id="rId170" Type="http://schemas.openxmlformats.org/officeDocument/2006/relationships/image" Target="../media/image57.png"/><Relationship Id="rId191" Type="http://schemas.openxmlformats.org/officeDocument/2006/relationships/hyperlink" Target="../42%20&#45572;&#44032;&#48373;&#51020;/&#45572;&#44032;&#48373;&#51020;.pptx" TargetMode="External"/><Relationship Id="rId205" Type="http://schemas.openxmlformats.org/officeDocument/2006/relationships/hyperlink" Target="../49%20&#50640;&#48288;&#49548;&#49436;/&#50640;&#48288;&#49548;&#49436;.pptx" TargetMode="External"/><Relationship Id="rId226" Type="http://schemas.openxmlformats.org/officeDocument/2006/relationships/image" Target="../media/image85.png"/><Relationship Id="rId107" Type="http://schemas.openxmlformats.org/officeDocument/2006/relationships/hyperlink" Target="../../&#44396;-&#49888;&#50557;%20&#49457;&#44221;&#47785;&#47197;.pptx" TargetMode="External"/><Relationship Id="rId11" Type="http://schemas.openxmlformats.org/officeDocument/2006/relationships/slide" Target="slide5.xml"/><Relationship Id="rId32" Type="http://schemas.openxmlformats.org/officeDocument/2006/relationships/slide" Target="slide35.xml"/><Relationship Id="rId53" Type="http://schemas.openxmlformats.org/officeDocument/2006/relationships/slide" Target="slide51.xml"/><Relationship Id="rId74" Type="http://schemas.openxmlformats.org/officeDocument/2006/relationships/image" Target="../media/image9.png"/><Relationship Id="rId128" Type="http://schemas.openxmlformats.org/officeDocument/2006/relationships/image" Target="../media/image36.png"/><Relationship Id="rId149" Type="http://schemas.openxmlformats.org/officeDocument/2006/relationships/hyperlink" Target="../../&#44396;&#50557;PPT/21&#51204;&#46020;&#49436;/&#51204;&#46020;&#49436;.pptx" TargetMode="External"/><Relationship Id="rId5" Type="http://schemas.openxmlformats.org/officeDocument/2006/relationships/slide" Target="slide2.xml"/><Relationship Id="rId95" Type="http://schemas.openxmlformats.org/officeDocument/2006/relationships/hyperlink" Target="&#45572;&#44032;&#48373;&#51020;19&#51109;.pptx" TargetMode="External"/><Relationship Id="rId160" Type="http://schemas.openxmlformats.org/officeDocument/2006/relationships/image" Target="../media/image52.png"/><Relationship Id="rId181" Type="http://schemas.openxmlformats.org/officeDocument/2006/relationships/hyperlink" Target="../../&#44396;&#50557;PPT/37&#54617;&#44060;/&#54617;&#44060;.pptx" TargetMode="External"/><Relationship Id="rId216" Type="http://schemas.openxmlformats.org/officeDocument/2006/relationships/image" Target="../media/image80.png"/><Relationship Id="rId237" Type="http://schemas.openxmlformats.org/officeDocument/2006/relationships/hyperlink" Target="../65%20&#50976;&#45796;&#49436;/&#50976;&#45796;&#49436;1&#51109;.pptx" TargetMode="External"/><Relationship Id="rId22" Type="http://schemas.openxmlformats.org/officeDocument/2006/relationships/slide" Target="slide30.xml"/><Relationship Id="rId43" Type="http://schemas.openxmlformats.org/officeDocument/2006/relationships/slide" Target="slide41.xml"/><Relationship Id="rId64" Type="http://schemas.openxmlformats.org/officeDocument/2006/relationships/image" Target="../media/image4.png"/><Relationship Id="rId118" Type="http://schemas.openxmlformats.org/officeDocument/2006/relationships/image" Target="../media/image31.png"/><Relationship Id="rId139" Type="http://schemas.openxmlformats.org/officeDocument/2006/relationships/hyperlink" Target="../../&#44396;&#50557;PPT/16&#45712;&#54756;&#48120;&#50556;/&#45712;&#54756;&#48120;&#50556;.pptx" TargetMode="External"/><Relationship Id="rId85" Type="http://schemas.openxmlformats.org/officeDocument/2006/relationships/hyperlink" Target="&#45572;&#44032;&#48373;&#51020;14&#51109;.pptx" TargetMode="External"/><Relationship Id="rId150" Type="http://schemas.openxmlformats.org/officeDocument/2006/relationships/image" Target="../media/image47.png"/><Relationship Id="rId171" Type="http://schemas.openxmlformats.org/officeDocument/2006/relationships/hyperlink" Target="../../&#44396;&#50557;PPT/32&#50836;&#45208;/&#50836;&#45208;.pptx" TargetMode="External"/><Relationship Id="rId192" Type="http://schemas.openxmlformats.org/officeDocument/2006/relationships/image" Target="../media/image68.png"/><Relationship Id="rId206" Type="http://schemas.openxmlformats.org/officeDocument/2006/relationships/image" Target="../media/image75.png"/><Relationship Id="rId227" Type="http://schemas.openxmlformats.org/officeDocument/2006/relationships/hyperlink" Target="../60%20&#48288;&#46300;&#47196;&#51204;&#49436;/&#48288;&#46300;&#47196;&#51204;&#49436;.pptx" TargetMode="External"/><Relationship Id="rId12" Type="http://schemas.openxmlformats.org/officeDocument/2006/relationships/slide" Target="slide25.xml"/><Relationship Id="rId33" Type="http://schemas.openxmlformats.org/officeDocument/2006/relationships/slide" Target="slide16.xml"/><Relationship Id="rId108" Type="http://schemas.openxmlformats.org/officeDocument/2006/relationships/image" Target="../media/image26.png"/><Relationship Id="rId129" Type="http://schemas.openxmlformats.org/officeDocument/2006/relationships/hyperlink" Target="../../&#44396;&#50557;PPT/12&#50676;&#50773;&#44592;&#54616;/&#50676;&#50773;&#44592;&#54616;.pptx" TargetMode="External"/><Relationship Id="rId54" Type="http://schemas.openxmlformats.org/officeDocument/2006/relationships/slide" Target="slide52.xml"/><Relationship Id="rId75" Type="http://schemas.openxmlformats.org/officeDocument/2006/relationships/hyperlink" Target="&#45572;&#44032;&#48373;&#51020;9&#51109;.pptx" TargetMode="External"/><Relationship Id="rId96" Type="http://schemas.openxmlformats.org/officeDocument/2006/relationships/image" Target="../media/image20.png"/><Relationship Id="rId140" Type="http://schemas.openxmlformats.org/officeDocument/2006/relationships/image" Target="../media/image42.png"/><Relationship Id="rId161" Type="http://schemas.openxmlformats.org/officeDocument/2006/relationships/hyperlink" Target="../../&#44396;&#50557;PPT/27&#45796;&#45768;&#50648;/&#45796;&#45768;&#50648;.pptx" TargetMode="External"/><Relationship Id="rId182" Type="http://schemas.openxmlformats.org/officeDocument/2006/relationships/image" Target="../media/image63.png"/><Relationship Id="rId217" Type="http://schemas.openxmlformats.org/officeDocument/2006/relationships/hyperlink" Target="../55%20&#46356;&#47784;&#45936;&#54980;&#49436;/&#46356;&#47784;&#45936;&#54980;&#49436;.pptx" TargetMode="External"/><Relationship Id="rId6" Type="http://schemas.openxmlformats.org/officeDocument/2006/relationships/slide" Target="slide22.xml"/><Relationship Id="rId238" Type="http://schemas.openxmlformats.org/officeDocument/2006/relationships/image" Target="../media/image91.png"/><Relationship Id="rId23" Type="http://schemas.openxmlformats.org/officeDocument/2006/relationships/slide" Target="slide11.xml"/><Relationship Id="rId119" Type="http://schemas.openxmlformats.org/officeDocument/2006/relationships/hyperlink" Target="../../&#44396;&#50557;PPT/06&#50668;&#54840;&#49688;&#50500;/&#50668;&#54840;&#49688;&#50500;.pptx" TargetMode="External"/><Relationship Id="rId44" Type="http://schemas.openxmlformats.org/officeDocument/2006/relationships/slide" Target="slide42.xml"/><Relationship Id="rId65" Type="http://schemas.openxmlformats.org/officeDocument/2006/relationships/hyperlink" Target="&#45572;&#44032;&#48373;&#51020;4&#51109;.pptx" TargetMode="External"/><Relationship Id="rId86" Type="http://schemas.openxmlformats.org/officeDocument/2006/relationships/image" Target="../media/image15.png"/><Relationship Id="rId130" Type="http://schemas.openxmlformats.org/officeDocument/2006/relationships/image" Target="../media/image37.png"/><Relationship Id="rId151" Type="http://schemas.openxmlformats.org/officeDocument/2006/relationships/hyperlink" Target="../../&#44396;&#50557;PPT/22&#50500;&#44032;/&#50500;&#44032;.pptx" TargetMode="External"/><Relationship Id="rId172" Type="http://schemas.openxmlformats.org/officeDocument/2006/relationships/image" Target="../media/image58.png"/><Relationship Id="rId193" Type="http://schemas.openxmlformats.org/officeDocument/2006/relationships/hyperlink" Target="../43%20&#50836;&#54620;&#48373;&#51020;/&#50836;&#54620;&#48373;&#51020;.pptx" TargetMode="External"/><Relationship Id="rId207" Type="http://schemas.openxmlformats.org/officeDocument/2006/relationships/hyperlink" Target="../50%20&#48716;&#47549;&#48372;&#49436;/&#48716;&#47549;&#48372;&#49436;.pptx" TargetMode="External"/><Relationship Id="rId228" Type="http://schemas.openxmlformats.org/officeDocument/2006/relationships/image" Target="../media/image86.png"/><Relationship Id="rId13" Type="http://schemas.openxmlformats.org/officeDocument/2006/relationships/slide" Target="slide6.xml"/><Relationship Id="rId109" Type="http://schemas.openxmlformats.org/officeDocument/2006/relationships/hyperlink" Target="../../&#44396;&#50557;PPT/02&#52636;&#50528;&#44413;&#44592;/&#52636;&#50528;&#44413;&#44592;.pptx" TargetMode="External"/><Relationship Id="rId34" Type="http://schemas.openxmlformats.org/officeDocument/2006/relationships/slide" Target="slide36.xml"/><Relationship Id="rId55" Type="http://schemas.openxmlformats.org/officeDocument/2006/relationships/slide" Target="slide53.xml"/><Relationship Id="rId76" Type="http://schemas.openxmlformats.org/officeDocument/2006/relationships/image" Target="../media/image10.png"/><Relationship Id="rId97" Type="http://schemas.openxmlformats.org/officeDocument/2006/relationships/hyperlink" Target="&#45572;&#44032;&#48373;&#51020;20&#51109;.pptx" TargetMode="External"/><Relationship Id="rId120" Type="http://schemas.openxmlformats.org/officeDocument/2006/relationships/image" Target="../media/image32.png"/><Relationship Id="rId141" Type="http://schemas.openxmlformats.org/officeDocument/2006/relationships/hyperlink" Target="../../&#44396;&#50557;PPT/17&#50640;&#49828;&#45908;/&#50640;&#49828;&#45908;.pptx" TargetMode="External"/><Relationship Id="rId7" Type="http://schemas.openxmlformats.org/officeDocument/2006/relationships/slide" Target="slide3.xml"/><Relationship Id="rId162" Type="http://schemas.openxmlformats.org/officeDocument/2006/relationships/image" Target="../media/image53.png"/><Relationship Id="rId183" Type="http://schemas.openxmlformats.org/officeDocument/2006/relationships/hyperlink" Target="../../&#44396;&#50557;PPT/38&#49828;&#44032;&#47028;/&#49828;&#44032;&#47028;.pptx" TargetMode="External"/><Relationship Id="rId218" Type="http://schemas.openxmlformats.org/officeDocument/2006/relationships/image" Target="../media/image81.png"/><Relationship Id="rId239" Type="http://schemas.openxmlformats.org/officeDocument/2006/relationships/hyperlink" Target="../66%20&#50836;&#54620;&#44228;&#49884;&#47197;/&#50836;&#54620;&#44228;&#49884;&#47197;.pptx" TargetMode="External"/><Relationship Id="rId24" Type="http://schemas.openxmlformats.org/officeDocument/2006/relationships/slide" Target="slide31.xml"/><Relationship Id="rId45" Type="http://schemas.openxmlformats.org/officeDocument/2006/relationships/slide" Target="slide43.xml"/><Relationship Id="rId66" Type="http://schemas.openxmlformats.org/officeDocument/2006/relationships/image" Target="../media/image5.png"/><Relationship Id="rId87" Type="http://schemas.openxmlformats.org/officeDocument/2006/relationships/hyperlink" Target="&#45572;&#44032;&#48373;&#51020;15&#51109;.pptx" TargetMode="External"/><Relationship Id="rId110" Type="http://schemas.openxmlformats.org/officeDocument/2006/relationships/image" Target="../media/image27.png"/><Relationship Id="rId131" Type="http://schemas.openxmlformats.org/officeDocument/2006/relationships/hyperlink" Target="../../&#44396;&#50557;PPT/11&#50676;&#50773;&#44592;&#49345;/&#50676;&#50773;&#44592;&#49345;.pptx" TargetMode="External"/><Relationship Id="rId152" Type="http://schemas.openxmlformats.org/officeDocument/2006/relationships/image" Target="../media/image48.png"/><Relationship Id="rId173" Type="http://schemas.openxmlformats.org/officeDocument/2006/relationships/hyperlink" Target="../../&#44396;&#50557;PPT/33&#48120;&#44032;/&#48120;&#44032;.pptx" TargetMode="External"/><Relationship Id="rId194" Type="http://schemas.openxmlformats.org/officeDocument/2006/relationships/image" Target="../media/image69.png"/><Relationship Id="rId208" Type="http://schemas.openxmlformats.org/officeDocument/2006/relationships/image" Target="../media/image76.png"/><Relationship Id="rId229" Type="http://schemas.openxmlformats.org/officeDocument/2006/relationships/hyperlink" Target="../61%20&#48288;&#46300;&#47196;&#54980;&#49436;/&#48288;&#46300;&#47196;&#54980;&#49436;.pptx" TargetMode="External"/><Relationship Id="rId240" Type="http://schemas.openxmlformats.org/officeDocument/2006/relationships/image" Target="../media/image92.png"/><Relationship Id="rId14" Type="http://schemas.openxmlformats.org/officeDocument/2006/relationships/slide" Target="slide26.xml"/><Relationship Id="rId35" Type="http://schemas.openxmlformats.org/officeDocument/2006/relationships/slide" Target="slide17.xml"/><Relationship Id="rId56" Type="http://schemas.openxmlformats.org/officeDocument/2006/relationships/slide" Target="slide54.xml"/><Relationship Id="rId77" Type="http://schemas.openxmlformats.org/officeDocument/2006/relationships/hyperlink" Target="&#45572;&#44032;&#48373;&#51020;10&#51109;.pptx" TargetMode="External"/><Relationship Id="rId100" Type="http://schemas.openxmlformats.org/officeDocument/2006/relationships/image" Target="../media/image22.png"/><Relationship Id="rId8" Type="http://schemas.openxmlformats.org/officeDocument/2006/relationships/slide" Target="slide23.xml"/><Relationship Id="rId98" Type="http://schemas.openxmlformats.org/officeDocument/2006/relationships/image" Target="../media/image21.png"/><Relationship Id="rId121" Type="http://schemas.openxmlformats.org/officeDocument/2006/relationships/hyperlink" Target="../../&#44396;&#50557;PPT/07&#49324;&#49324;&#44592;/&#49324;&#49324;&#44592;.pptx" TargetMode="External"/><Relationship Id="rId142" Type="http://schemas.openxmlformats.org/officeDocument/2006/relationships/image" Target="../media/image43.png"/><Relationship Id="rId163" Type="http://schemas.openxmlformats.org/officeDocument/2006/relationships/hyperlink" Target="../../&#44396;&#50557;PPT/28&#54840;&#49464;&#50500;/&#54840;&#49464;&#50500;.pptx" TargetMode="External"/><Relationship Id="rId184" Type="http://schemas.openxmlformats.org/officeDocument/2006/relationships/image" Target="../media/image64.png"/><Relationship Id="rId219" Type="http://schemas.openxmlformats.org/officeDocument/2006/relationships/hyperlink" Target="../56%20&#46356;&#46020;&#49436;/&#46356;&#46020;&#49436;.pptx" TargetMode="External"/><Relationship Id="rId230" Type="http://schemas.openxmlformats.org/officeDocument/2006/relationships/image" Target="../media/image87.png"/><Relationship Id="rId25" Type="http://schemas.openxmlformats.org/officeDocument/2006/relationships/slide" Target="slide12.xml"/><Relationship Id="rId46" Type="http://schemas.openxmlformats.org/officeDocument/2006/relationships/slide" Target="slide44.xml"/><Relationship Id="rId67" Type="http://schemas.openxmlformats.org/officeDocument/2006/relationships/hyperlink" Target="&#45572;&#44032;&#48373;&#51020;5&#51109;.pptx" TargetMode="External"/><Relationship Id="rId88" Type="http://schemas.openxmlformats.org/officeDocument/2006/relationships/image" Target="../media/image16.png"/><Relationship Id="rId111" Type="http://schemas.openxmlformats.org/officeDocument/2006/relationships/hyperlink" Target="../../&#44396;&#50557;PPT/01&#52285;&#49464;&#44592;/&#52285;&#49464;&#44592;.pptx" TargetMode="External"/><Relationship Id="rId132" Type="http://schemas.openxmlformats.org/officeDocument/2006/relationships/image" Target="../media/image38.png"/><Relationship Id="rId153" Type="http://schemas.openxmlformats.org/officeDocument/2006/relationships/hyperlink" Target="../../&#44396;&#50557;PPT/23&#51060;&#49324;&#50556;/&#51060;&#49324;&#50556;.pptx" TargetMode="External"/><Relationship Id="rId174" Type="http://schemas.openxmlformats.org/officeDocument/2006/relationships/image" Target="../media/image59.png"/><Relationship Id="rId195" Type="http://schemas.openxmlformats.org/officeDocument/2006/relationships/hyperlink" Target="../44%20&#49324;&#46020;&#54665;&#51204;/&#49324;&#46020;&#54665;&#51204;.pptx" TargetMode="External"/><Relationship Id="rId209" Type="http://schemas.openxmlformats.org/officeDocument/2006/relationships/hyperlink" Target="../51%20&#44264;&#47196;&#49352;&#49436;/&#44264;&#47196;&#49352;&#49436;.pptx" TargetMode="External"/><Relationship Id="rId220" Type="http://schemas.openxmlformats.org/officeDocument/2006/relationships/image" Target="../media/image82.png"/><Relationship Id="rId241" Type="http://schemas.openxmlformats.org/officeDocument/2006/relationships/image" Target="../media/image93.png"/><Relationship Id="rId15" Type="http://schemas.openxmlformats.org/officeDocument/2006/relationships/slide" Target="slide7.xml"/><Relationship Id="rId36" Type="http://schemas.openxmlformats.org/officeDocument/2006/relationships/slide" Target="slide37.xml"/><Relationship Id="rId57" Type="http://schemas.openxmlformats.org/officeDocument/2006/relationships/slide" Target="slide55.xml"/><Relationship Id="rId106" Type="http://schemas.openxmlformats.org/officeDocument/2006/relationships/image" Target="../media/image25.png"/><Relationship Id="rId127" Type="http://schemas.openxmlformats.org/officeDocument/2006/relationships/hyperlink" Target="../../&#44396;&#50557;PPT/10&#49324;&#47924;&#50648;&#54616;/&#49324;&#47924;&#50648;&#54616;.pptx" TargetMode="External"/><Relationship Id="rId10" Type="http://schemas.openxmlformats.org/officeDocument/2006/relationships/slide" Target="slide24.xml"/><Relationship Id="rId31" Type="http://schemas.openxmlformats.org/officeDocument/2006/relationships/slide" Target="slide15.xml"/><Relationship Id="rId52" Type="http://schemas.openxmlformats.org/officeDocument/2006/relationships/slide" Target="slide50.xml"/><Relationship Id="rId73" Type="http://schemas.openxmlformats.org/officeDocument/2006/relationships/hyperlink" Target="&#45572;&#44032;&#48373;&#51020;8&#51109;.pptx" TargetMode="External"/><Relationship Id="rId78" Type="http://schemas.openxmlformats.org/officeDocument/2006/relationships/image" Target="../media/image11.png"/><Relationship Id="rId94" Type="http://schemas.openxmlformats.org/officeDocument/2006/relationships/image" Target="../media/image19.png"/><Relationship Id="rId99" Type="http://schemas.openxmlformats.org/officeDocument/2006/relationships/hyperlink" Target="&#45572;&#44032;&#48373;&#51020;21&#51109;.pptx" TargetMode="External"/><Relationship Id="rId101" Type="http://schemas.openxmlformats.org/officeDocument/2006/relationships/hyperlink" Target="&#45572;&#44032;&#48373;&#51020;22&#51109;.pptx" TargetMode="External"/><Relationship Id="rId122" Type="http://schemas.openxmlformats.org/officeDocument/2006/relationships/image" Target="../media/image33.png"/><Relationship Id="rId143" Type="http://schemas.openxmlformats.org/officeDocument/2006/relationships/hyperlink" Target="../../&#44396;&#50557;PPT/18&#50853;&#44592;/&#50853;&#44592;.pptx" TargetMode="External"/><Relationship Id="rId148" Type="http://schemas.openxmlformats.org/officeDocument/2006/relationships/image" Target="../media/image46.png"/><Relationship Id="rId164" Type="http://schemas.openxmlformats.org/officeDocument/2006/relationships/image" Target="../media/image54.png"/><Relationship Id="rId169" Type="http://schemas.openxmlformats.org/officeDocument/2006/relationships/hyperlink" Target="../../&#44396;&#50557;PPT/31&#50724;&#48148;&#45852;/&#50724;&#48148;&#45852;1&#51109;.pptx" TargetMode="External"/><Relationship Id="rId185" Type="http://schemas.openxmlformats.org/officeDocument/2006/relationships/hyperlink" Target="../../&#44396;&#50557;PPT/39&#47568;&#46972;&#44592;/&#47568;&#46972;&#44592;.pptx" TargetMode="External"/><Relationship Id="rId4" Type="http://schemas.openxmlformats.org/officeDocument/2006/relationships/slide" Target="slide21.xml"/><Relationship Id="rId9" Type="http://schemas.openxmlformats.org/officeDocument/2006/relationships/slide" Target="slide4.xml"/><Relationship Id="rId180" Type="http://schemas.openxmlformats.org/officeDocument/2006/relationships/image" Target="../media/image62.png"/><Relationship Id="rId210" Type="http://schemas.openxmlformats.org/officeDocument/2006/relationships/image" Target="../media/image77.png"/><Relationship Id="rId215" Type="http://schemas.openxmlformats.org/officeDocument/2006/relationships/hyperlink" Target="../54%20&#46356;&#47784;&#45936;&#51204;&#49436;/&#46356;&#47784;&#45936;&#51204;&#49436;.pptx" TargetMode="External"/><Relationship Id="rId236" Type="http://schemas.openxmlformats.org/officeDocument/2006/relationships/image" Target="../media/image90.png"/><Relationship Id="rId26" Type="http://schemas.openxmlformats.org/officeDocument/2006/relationships/slide" Target="slide32.xml"/><Relationship Id="rId231" Type="http://schemas.openxmlformats.org/officeDocument/2006/relationships/hyperlink" Target="../62%20&#50836;&#54620;&#51068;&#49436;/&#50836;&#54620;&#51068;&#49436;.pptx" TargetMode="External"/><Relationship Id="rId47" Type="http://schemas.openxmlformats.org/officeDocument/2006/relationships/slide" Target="slide45.xml"/><Relationship Id="rId68" Type="http://schemas.openxmlformats.org/officeDocument/2006/relationships/image" Target="../media/image6.png"/><Relationship Id="rId89" Type="http://schemas.openxmlformats.org/officeDocument/2006/relationships/hyperlink" Target="&#45572;&#44032;&#48373;&#51020;16&#51109;.pptx" TargetMode="External"/><Relationship Id="rId112" Type="http://schemas.openxmlformats.org/officeDocument/2006/relationships/image" Target="../media/image28.png"/><Relationship Id="rId133" Type="http://schemas.openxmlformats.org/officeDocument/2006/relationships/hyperlink" Target="../../&#44396;&#50557;PPT/13&#50669;&#45824;&#49345;/&#50669;&#45824;&#49345;.pptx" TargetMode="External"/><Relationship Id="rId154" Type="http://schemas.openxmlformats.org/officeDocument/2006/relationships/image" Target="../media/image49.png"/><Relationship Id="rId175" Type="http://schemas.openxmlformats.org/officeDocument/2006/relationships/hyperlink" Target="../../&#44396;&#50557;PPT/34&#45208;&#54996;/&#45208;&#54996;.pptx" TargetMode="External"/><Relationship Id="rId196" Type="http://schemas.openxmlformats.org/officeDocument/2006/relationships/image" Target="../media/image70.png"/><Relationship Id="rId200" Type="http://schemas.openxmlformats.org/officeDocument/2006/relationships/image" Target="../media/image72.png"/><Relationship Id="rId16" Type="http://schemas.openxmlformats.org/officeDocument/2006/relationships/slide" Target="slide27.xml"/><Relationship Id="rId221" Type="http://schemas.openxmlformats.org/officeDocument/2006/relationships/hyperlink" Target="../57%20&#48716;&#47112;&#47788;&#49436;/&#48716;&#47112;&#47788;&#49436;1&#51109;.pptx" TargetMode="External"/><Relationship Id="rId37" Type="http://schemas.openxmlformats.org/officeDocument/2006/relationships/slide" Target="slide18.xml"/><Relationship Id="rId58" Type="http://schemas.openxmlformats.org/officeDocument/2006/relationships/slide" Target="slide56.xml"/><Relationship Id="rId79" Type="http://schemas.openxmlformats.org/officeDocument/2006/relationships/hyperlink" Target="&#45572;&#44032;&#48373;&#51020;11&#51109;.pptx" TargetMode="External"/><Relationship Id="rId102" Type="http://schemas.openxmlformats.org/officeDocument/2006/relationships/image" Target="../media/image23.png"/><Relationship Id="rId123" Type="http://schemas.openxmlformats.org/officeDocument/2006/relationships/hyperlink" Target="../../&#44396;&#50557;PPT/08&#47355;&#44592;/&#47355;&#44592;.pptx" TargetMode="External"/><Relationship Id="rId144" Type="http://schemas.openxmlformats.org/officeDocument/2006/relationships/image" Target="../media/image44.png"/><Relationship Id="rId90" Type="http://schemas.openxmlformats.org/officeDocument/2006/relationships/image" Target="../media/image17.png"/><Relationship Id="rId165" Type="http://schemas.openxmlformats.org/officeDocument/2006/relationships/hyperlink" Target="../../&#44396;&#50557;PPT/29&#50836;&#50648;/&#50836;&#50648;.pptx" TargetMode="External"/><Relationship Id="rId186" Type="http://schemas.openxmlformats.org/officeDocument/2006/relationships/image" Target="../media/image65.png"/><Relationship Id="rId211" Type="http://schemas.openxmlformats.org/officeDocument/2006/relationships/hyperlink" Target="../52%20&#45936;&#49332;&#47196;&#45768;&#44032;&#51204;&#49436;/&#45936;&#49332;&#47196;&#45768;&#44032;&#51204;&#49436;.pptx" TargetMode="External"/><Relationship Id="rId232" Type="http://schemas.openxmlformats.org/officeDocument/2006/relationships/image" Target="../media/image88.png"/><Relationship Id="rId27" Type="http://schemas.openxmlformats.org/officeDocument/2006/relationships/slide" Target="slide13.xml"/><Relationship Id="rId48" Type="http://schemas.openxmlformats.org/officeDocument/2006/relationships/slide" Target="slide46.xml"/><Relationship Id="rId69" Type="http://schemas.openxmlformats.org/officeDocument/2006/relationships/hyperlink" Target="&#45572;&#44032;&#48373;&#51020;6&#51109;.pptx" TargetMode="External"/><Relationship Id="rId113" Type="http://schemas.openxmlformats.org/officeDocument/2006/relationships/hyperlink" Target="../../&#44396;&#50557;PPT/03&#47112;&#50948;&#44592;/&#47112;&#50948;&#44592;.pptx" TargetMode="External"/><Relationship Id="rId134" Type="http://schemas.openxmlformats.org/officeDocument/2006/relationships/image" Target="../media/image39.png"/><Relationship Id="rId80" Type="http://schemas.openxmlformats.org/officeDocument/2006/relationships/image" Target="../media/image12.png"/><Relationship Id="rId155" Type="http://schemas.openxmlformats.org/officeDocument/2006/relationships/hyperlink" Target="../../&#44396;&#50557;PPT/24&#50696;&#47112;&#48120;&#50556;/&#50696;&#47112;&#48120;&#50556;.pptx" TargetMode="External"/><Relationship Id="rId176" Type="http://schemas.openxmlformats.org/officeDocument/2006/relationships/image" Target="../media/image60.png"/><Relationship Id="rId197" Type="http://schemas.openxmlformats.org/officeDocument/2006/relationships/hyperlink" Target="../45%20&#47196;&#47560;&#49436;/&#47196;&#47560;&#49436;.pptx" TargetMode="External"/><Relationship Id="rId201" Type="http://schemas.openxmlformats.org/officeDocument/2006/relationships/hyperlink" Target="../47%20&#44256;&#47536;&#46020;&#54980;&#49436;/&#44256;&#47536;&#46020;&#54980;&#49436;.pptx" TargetMode="External"/><Relationship Id="rId222" Type="http://schemas.openxmlformats.org/officeDocument/2006/relationships/image" Target="../media/image83.png"/><Relationship Id="rId17" Type="http://schemas.openxmlformats.org/officeDocument/2006/relationships/slide" Target="slide8.xml"/><Relationship Id="rId38" Type="http://schemas.openxmlformats.org/officeDocument/2006/relationships/slide" Target="slide38.xml"/><Relationship Id="rId59" Type="http://schemas.openxmlformats.org/officeDocument/2006/relationships/hyperlink" Target="&#45572;&#44032;&#48373;&#51020;1&#51109;.pptx" TargetMode="External"/><Relationship Id="rId103" Type="http://schemas.openxmlformats.org/officeDocument/2006/relationships/hyperlink" Target="&#45572;&#44032;&#48373;&#51020;23&#51109;.pptx" TargetMode="External"/><Relationship Id="rId124" Type="http://schemas.openxmlformats.org/officeDocument/2006/relationships/image" Target="../media/image34.png"/><Relationship Id="rId70" Type="http://schemas.openxmlformats.org/officeDocument/2006/relationships/image" Target="../media/image7.png"/><Relationship Id="rId91" Type="http://schemas.openxmlformats.org/officeDocument/2006/relationships/hyperlink" Target="&#45572;&#44032;&#48373;&#51020;17&#51109;.pptx" TargetMode="External"/><Relationship Id="rId145" Type="http://schemas.openxmlformats.org/officeDocument/2006/relationships/hyperlink" Target="../../&#44396;&#50557;PPT/19&#49884;&#54200;/&#49884;&#54200;.pptx" TargetMode="External"/><Relationship Id="rId166" Type="http://schemas.openxmlformats.org/officeDocument/2006/relationships/image" Target="../media/image55.png"/><Relationship Id="rId187" Type="http://schemas.openxmlformats.org/officeDocument/2006/relationships/hyperlink" Target="&#47560;&#53468;&#48373;&#51020;.pptx" TargetMode="External"/><Relationship Id="rId1" Type="http://schemas.openxmlformats.org/officeDocument/2006/relationships/slideLayout" Target="../slideLayouts/slideLayout6.xml"/><Relationship Id="rId212" Type="http://schemas.openxmlformats.org/officeDocument/2006/relationships/image" Target="../media/image78.png"/><Relationship Id="rId233" Type="http://schemas.openxmlformats.org/officeDocument/2006/relationships/hyperlink" Target="../63%20&#50836;&#54620;&#51060;&#49436;/&#50836;&#54620;&#51060;&#49436;1&#51109;.pptx" TargetMode="External"/><Relationship Id="rId28" Type="http://schemas.openxmlformats.org/officeDocument/2006/relationships/slide" Target="slide33.xml"/><Relationship Id="rId49" Type="http://schemas.openxmlformats.org/officeDocument/2006/relationships/slide" Target="slide47.xml"/><Relationship Id="rId114" Type="http://schemas.openxmlformats.org/officeDocument/2006/relationships/image" Target="../media/image29.png"/><Relationship Id="rId60" Type="http://schemas.openxmlformats.org/officeDocument/2006/relationships/image" Target="../media/image2.png"/><Relationship Id="rId81" Type="http://schemas.openxmlformats.org/officeDocument/2006/relationships/hyperlink" Target="&#45572;&#44032;&#48373;&#51020;12&#51109;.pptx" TargetMode="External"/><Relationship Id="rId135" Type="http://schemas.openxmlformats.org/officeDocument/2006/relationships/hyperlink" Target="../../&#44396;&#50557;PPT/14&#50669;&#45824;&#54616;/&#50669;&#45824;&#54616;.pptx" TargetMode="External"/><Relationship Id="rId156" Type="http://schemas.openxmlformats.org/officeDocument/2006/relationships/image" Target="../media/image50.png"/><Relationship Id="rId177" Type="http://schemas.openxmlformats.org/officeDocument/2006/relationships/hyperlink" Target="../../&#44396;&#50557;PPT/35&#54616;&#48149;&#44397;/&#54616;&#48149;&#44397;.pptx" TargetMode="External"/><Relationship Id="rId198" Type="http://schemas.openxmlformats.org/officeDocument/2006/relationships/image" Target="../media/image71.png"/><Relationship Id="rId202" Type="http://schemas.openxmlformats.org/officeDocument/2006/relationships/image" Target="../media/image73.png"/><Relationship Id="rId223" Type="http://schemas.openxmlformats.org/officeDocument/2006/relationships/hyperlink" Target="../58%20&#55176;&#48652;&#47532;&#49436;/&#55176;&#48652;&#47532;&#49436;.pptx" TargetMode="External"/><Relationship Id="rId18" Type="http://schemas.openxmlformats.org/officeDocument/2006/relationships/slide" Target="slide28.xml"/><Relationship Id="rId39" Type="http://schemas.openxmlformats.org/officeDocument/2006/relationships/slide" Target="slide19.xml"/><Relationship Id="rId50" Type="http://schemas.openxmlformats.org/officeDocument/2006/relationships/slide" Target="slide48.xml"/><Relationship Id="rId104" Type="http://schemas.openxmlformats.org/officeDocument/2006/relationships/image" Target="../media/image24.png"/><Relationship Id="rId125" Type="http://schemas.openxmlformats.org/officeDocument/2006/relationships/hyperlink" Target="../../&#44396;&#50557;PPT/09&#49324;&#47924;&#50648;&#49345;/&#49324;&#47924;&#50648;&#49345;.pptx" TargetMode="External"/><Relationship Id="rId146" Type="http://schemas.openxmlformats.org/officeDocument/2006/relationships/image" Target="../media/image45.png"/><Relationship Id="rId167" Type="http://schemas.openxmlformats.org/officeDocument/2006/relationships/hyperlink" Target="../../&#44396;&#50557;PPT/30&#50500;&#47784;&#49828;/&#50500;&#47784;&#49828;.pptx" TargetMode="External"/><Relationship Id="rId188" Type="http://schemas.openxmlformats.org/officeDocument/2006/relationships/image" Target="../media/image66.png"/><Relationship Id="rId71" Type="http://schemas.openxmlformats.org/officeDocument/2006/relationships/hyperlink" Target="&#45572;&#44032;&#48373;&#51020;7&#51109;.pptx" TargetMode="External"/><Relationship Id="rId92" Type="http://schemas.openxmlformats.org/officeDocument/2006/relationships/image" Target="../media/image18.png"/><Relationship Id="rId213" Type="http://schemas.openxmlformats.org/officeDocument/2006/relationships/hyperlink" Target="../53%20&#45936;&#49332;&#47196;&#45768;&#44032;&#54980;&#49436;/&#45936;&#49332;&#47196;&#45768;&#44032;&#54980;&#49436;.pptx" TargetMode="External"/><Relationship Id="rId234" Type="http://schemas.openxmlformats.org/officeDocument/2006/relationships/image" Target="../media/image89.png"/><Relationship Id="rId2" Type="http://schemas.openxmlformats.org/officeDocument/2006/relationships/image" Target="../media/image115.png"/><Relationship Id="rId29" Type="http://schemas.openxmlformats.org/officeDocument/2006/relationships/slide" Target="slide14.xml"/><Relationship Id="rId40" Type="http://schemas.openxmlformats.org/officeDocument/2006/relationships/slide" Target="slide39.xml"/><Relationship Id="rId115" Type="http://schemas.openxmlformats.org/officeDocument/2006/relationships/hyperlink" Target="../../&#44396;&#50557;PPT/04&#48124;&#49688;&#44592;/&#48124;&#49688;&#44592;.pptx" TargetMode="External"/><Relationship Id="rId136" Type="http://schemas.openxmlformats.org/officeDocument/2006/relationships/image" Target="../media/image40.png"/><Relationship Id="rId157" Type="http://schemas.openxmlformats.org/officeDocument/2006/relationships/hyperlink" Target="../../&#44396;&#50557;PPT/25&#50696;&#47112;&#48120;&#50556;&#50528;&#44032;/&#50696;&#47112;&#48120;&#50556;&#50528;&#44032;.pptx" TargetMode="External"/><Relationship Id="rId178" Type="http://schemas.openxmlformats.org/officeDocument/2006/relationships/image" Target="../media/image61.png"/><Relationship Id="rId61" Type="http://schemas.openxmlformats.org/officeDocument/2006/relationships/hyperlink" Target="&#45572;&#44032;&#48373;&#51020;2&#51109;.pptx" TargetMode="External"/><Relationship Id="rId82" Type="http://schemas.openxmlformats.org/officeDocument/2006/relationships/image" Target="../media/image13.png"/><Relationship Id="rId199" Type="http://schemas.openxmlformats.org/officeDocument/2006/relationships/hyperlink" Target="../46%20&#44256;&#47536;&#46020;&#51204;&#49436;/&#44256;&#47536;&#46020;&#51204;&#49436;.pptx" TargetMode="External"/><Relationship Id="rId203" Type="http://schemas.openxmlformats.org/officeDocument/2006/relationships/hyperlink" Target="../48%20&#44040;&#46972;&#46356;&#50500;&#49436;/&#44040;&#46972;&#46356;&#50500;&#49436;.pptx" TargetMode="External"/><Relationship Id="rId19" Type="http://schemas.openxmlformats.org/officeDocument/2006/relationships/slide" Target="slide9.xml"/><Relationship Id="rId224" Type="http://schemas.openxmlformats.org/officeDocument/2006/relationships/image" Target="../media/image84.png"/><Relationship Id="rId30" Type="http://schemas.openxmlformats.org/officeDocument/2006/relationships/slide" Target="slide34.xml"/><Relationship Id="rId105" Type="http://schemas.openxmlformats.org/officeDocument/2006/relationships/hyperlink" Target="&#45572;&#44032;&#48373;&#51020;24&#51109;.pptx" TargetMode="External"/><Relationship Id="rId126" Type="http://schemas.openxmlformats.org/officeDocument/2006/relationships/image" Target="../media/image35.png"/><Relationship Id="rId147" Type="http://schemas.openxmlformats.org/officeDocument/2006/relationships/hyperlink" Target="../../&#44396;&#50557;PPT/20&#51104;&#50616;/&#51104;&#50616;.pptx" TargetMode="External"/><Relationship Id="rId168" Type="http://schemas.openxmlformats.org/officeDocument/2006/relationships/image" Target="../media/image56.png"/><Relationship Id="rId51" Type="http://schemas.openxmlformats.org/officeDocument/2006/relationships/slide" Target="slide49.xml"/><Relationship Id="rId72" Type="http://schemas.openxmlformats.org/officeDocument/2006/relationships/image" Target="../media/image8.png"/><Relationship Id="rId93" Type="http://schemas.openxmlformats.org/officeDocument/2006/relationships/hyperlink" Target="&#45572;&#44032;&#48373;&#51020;18&#51109;.pptx" TargetMode="External"/><Relationship Id="rId189" Type="http://schemas.openxmlformats.org/officeDocument/2006/relationships/hyperlink" Target="../41%20&#47560;&#44032;&#48373;&#51020;/&#47560;&#44032;&#48373;&#51020;.pptx" TargetMode="External"/><Relationship Id="rId3" Type="http://schemas.openxmlformats.org/officeDocument/2006/relationships/slide" Target="slide1.xml"/><Relationship Id="rId214" Type="http://schemas.openxmlformats.org/officeDocument/2006/relationships/image" Target="../media/image79.png"/><Relationship Id="rId235" Type="http://schemas.openxmlformats.org/officeDocument/2006/relationships/hyperlink" Target="../64%20&#50836;&#54620;&#49340;&#49436;/&#50836;&#54620;&#49340;&#49436;1&#51109;.pptx" TargetMode="External"/><Relationship Id="rId116" Type="http://schemas.openxmlformats.org/officeDocument/2006/relationships/image" Target="../media/image30.png"/><Relationship Id="rId137" Type="http://schemas.openxmlformats.org/officeDocument/2006/relationships/hyperlink" Target="../../&#44396;&#50557;PPT/15&#50640;&#49828;&#46972;/&#50640;&#49828;&#46972;.pptx" TargetMode="External"/><Relationship Id="rId158" Type="http://schemas.openxmlformats.org/officeDocument/2006/relationships/image" Target="../media/image51.png"/><Relationship Id="rId20" Type="http://schemas.openxmlformats.org/officeDocument/2006/relationships/slide" Target="slide29.xml"/><Relationship Id="rId41" Type="http://schemas.openxmlformats.org/officeDocument/2006/relationships/slide" Target="slide20.xml"/><Relationship Id="rId62" Type="http://schemas.openxmlformats.org/officeDocument/2006/relationships/image" Target="../media/image3.png"/><Relationship Id="rId83" Type="http://schemas.openxmlformats.org/officeDocument/2006/relationships/hyperlink" Target="&#45572;&#44032;&#48373;&#51020;13&#51109;.pptx" TargetMode="External"/><Relationship Id="rId179" Type="http://schemas.openxmlformats.org/officeDocument/2006/relationships/hyperlink" Target="../../&#44396;&#50557;PPT/36&#49828;&#48148;&#45264;/&#49828;&#48148;&#45264;.pptx" TargetMode="External"/><Relationship Id="rId190" Type="http://schemas.openxmlformats.org/officeDocument/2006/relationships/image" Target="../media/image67.png"/><Relationship Id="rId204" Type="http://schemas.openxmlformats.org/officeDocument/2006/relationships/image" Target="../media/image74.png"/><Relationship Id="rId225" Type="http://schemas.openxmlformats.org/officeDocument/2006/relationships/hyperlink" Target="../59%20&#50556;&#44256;&#48372;&#49436;/&#50556;&#44256;&#48372;&#49436;.pptx" TargetMode="External"/></Relationships>
</file>

<file path=ppt/slides/_rels/slide2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16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2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17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2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18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2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19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2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20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2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21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2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22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3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23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3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2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3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25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3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26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3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27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3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28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3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29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3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30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3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31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3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32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4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33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4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3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4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35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4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36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4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37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4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38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4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39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4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40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4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41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4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42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5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43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5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44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5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45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5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46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5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47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5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48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_rels/slide5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1.png"/><Relationship Id="rId21" Type="http://schemas.openxmlformats.org/officeDocument/2006/relationships/slide" Target="slide30.xml"/><Relationship Id="rId42" Type="http://schemas.openxmlformats.org/officeDocument/2006/relationships/slide" Target="slide41.xml"/><Relationship Id="rId63" Type="http://schemas.openxmlformats.org/officeDocument/2006/relationships/image" Target="../media/image4.png"/><Relationship Id="rId84" Type="http://schemas.openxmlformats.org/officeDocument/2006/relationships/hyperlink" Target="&#45572;&#44032;&#48373;&#51020;14&#51109;.pptx" TargetMode="External"/><Relationship Id="rId138" Type="http://schemas.openxmlformats.org/officeDocument/2006/relationships/hyperlink" Target="../../&#44396;&#50557;PPT/16&#45712;&#54756;&#48120;&#50556;/&#45712;&#54756;&#48120;&#50556;.pptx" TargetMode="External"/><Relationship Id="rId159" Type="http://schemas.openxmlformats.org/officeDocument/2006/relationships/image" Target="../media/image52.png"/><Relationship Id="rId170" Type="http://schemas.openxmlformats.org/officeDocument/2006/relationships/hyperlink" Target="../../&#44396;&#50557;PPT/32&#50836;&#45208;/&#50836;&#45208;.pptx" TargetMode="External"/><Relationship Id="rId191" Type="http://schemas.openxmlformats.org/officeDocument/2006/relationships/image" Target="../media/image68.png"/><Relationship Id="rId205" Type="http://schemas.openxmlformats.org/officeDocument/2006/relationships/image" Target="../media/image75.png"/><Relationship Id="rId226" Type="http://schemas.openxmlformats.org/officeDocument/2006/relationships/hyperlink" Target="../60%20&#48288;&#46300;&#47196;&#51204;&#49436;/&#48288;&#46300;&#47196;&#51204;&#49436;.pptx" TargetMode="External"/><Relationship Id="rId107" Type="http://schemas.openxmlformats.org/officeDocument/2006/relationships/image" Target="../media/image26.png"/><Relationship Id="rId11" Type="http://schemas.openxmlformats.org/officeDocument/2006/relationships/slide" Target="slide25.xml"/><Relationship Id="rId32" Type="http://schemas.openxmlformats.org/officeDocument/2006/relationships/slide" Target="slide16.xml"/><Relationship Id="rId53" Type="http://schemas.openxmlformats.org/officeDocument/2006/relationships/slide" Target="slide52.xml"/><Relationship Id="rId74" Type="http://schemas.openxmlformats.org/officeDocument/2006/relationships/hyperlink" Target="&#45572;&#44032;&#48373;&#51020;9&#51109;.pptx" TargetMode="External"/><Relationship Id="rId128" Type="http://schemas.openxmlformats.org/officeDocument/2006/relationships/hyperlink" Target="../../&#44396;&#50557;PPT/12&#50676;&#50773;&#44592;&#54616;/&#50676;&#50773;&#44592;&#54616;.pptx" TargetMode="External"/><Relationship Id="rId149" Type="http://schemas.openxmlformats.org/officeDocument/2006/relationships/image" Target="../media/image47.png"/><Relationship Id="rId5" Type="http://schemas.openxmlformats.org/officeDocument/2006/relationships/slide" Target="slide22.xml"/><Relationship Id="rId95" Type="http://schemas.openxmlformats.org/officeDocument/2006/relationships/image" Target="../media/image20.png"/><Relationship Id="rId160" Type="http://schemas.openxmlformats.org/officeDocument/2006/relationships/hyperlink" Target="../../&#44396;&#50557;PPT/27&#45796;&#45768;&#50648;/&#45796;&#45768;&#50648;.pptx" TargetMode="External"/><Relationship Id="rId181" Type="http://schemas.openxmlformats.org/officeDocument/2006/relationships/image" Target="../media/image63.png"/><Relationship Id="rId216" Type="http://schemas.openxmlformats.org/officeDocument/2006/relationships/hyperlink" Target="../55%20&#46356;&#47784;&#45936;&#54980;&#49436;/&#46356;&#47784;&#45936;&#54980;&#49436;.pptx" TargetMode="External"/><Relationship Id="rId237" Type="http://schemas.openxmlformats.org/officeDocument/2006/relationships/image" Target="../media/image91.png"/><Relationship Id="rId22" Type="http://schemas.openxmlformats.org/officeDocument/2006/relationships/slide" Target="slide11.xml"/><Relationship Id="rId43" Type="http://schemas.openxmlformats.org/officeDocument/2006/relationships/slide" Target="slide42.xml"/><Relationship Id="rId64" Type="http://schemas.openxmlformats.org/officeDocument/2006/relationships/hyperlink" Target="&#45572;&#44032;&#48373;&#51020;4&#51109;.pptx" TargetMode="External"/><Relationship Id="rId118" Type="http://schemas.openxmlformats.org/officeDocument/2006/relationships/hyperlink" Target="../../&#44396;&#50557;PPT/06&#50668;&#54840;&#49688;&#50500;/&#50668;&#54840;&#49688;&#50500;.pptx" TargetMode="External"/><Relationship Id="rId139" Type="http://schemas.openxmlformats.org/officeDocument/2006/relationships/image" Target="../media/image42.png"/><Relationship Id="rId85" Type="http://schemas.openxmlformats.org/officeDocument/2006/relationships/image" Target="../media/image15.png"/><Relationship Id="rId150" Type="http://schemas.openxmlformats.org/officeDocument/2006/relationships/hyperlink" Target="../../&#44396;&#50557;PPT/22&#50500;&#44032;/&#50500;&#44032;.pptx" TargetMode="External"/><Relationship Id="rId171" Type="http://schemas.openxmlformats.org/officeDocument/2006/relationships/image" Target="../media/image58.png"/><Relationship Id="rId192" Type="http://schemas.openxmlformats.org/officeDocument/2006/relationships/hyperlink" Target="../43%20&#50836;&#54620;&#48373;&#51020;/&#50836;&#54620;&#48373;&#51020;.pptx" TargetMode="External"/><Relationship Id="rId206" Type="http://schemas.openxmlformats.org/officeDocument/2006/relationships/hyperlink" Target="../50%20&#48716;&#47549;&#48372;&#49436;/&#48716;&#47549;&#48372;&#49436;.pptx" TargetMode="External"/><Relationship Id="rId227" Type="http://schemas.openxmlformats.org/officeDocument/2006/relationships/image" Target="../media/image86.png"/><Relationship Id="rId12" Type="http://schemas.openxmlformats.org/officeDocument/2006/relationships/slide" Target="slide6.xml"/><Relationship Id="rId33" Type="http://schemas.openxmlformats.org/officeDocument/2006/relationships/slide" Target="slide36.xml"/><Relationship Id="rId108" Type="http://schemas.openxmlformats.org/officeDocument/2006/relationships/hyperlink" Target="../../&#44396;&#50557;PPT/02&#52636;&#50528;&#44413;&#44592;/&#52636;&#50528;&#44413;&#44592;.pptx" TargetMode="External"/><Relationship Id="rId129" Type="http://schemas.openxmlformats.org/officeDocument/2006/relationships/image" Target="../media/image37.png"/><Relationship Id="rId54" Type="http://schemas.openxmlformats.org/officeDocument/2006/relationships/slide" Target="slide53.xml"/><Relationship Id="rId75" Type="http://schemas.openxmlformats.org/officeDocument/2006/relationships/image" Target="../media/image10.png"/><Relationship Id="rId96" Type="http://schemas.openxmlformats.org/officeDocument/2006/relationships/hyperlink" Target="&#45572;&#44032;&#48373;&#51020;20&#51109;.pptx" TargetMode="External"/><Relationship Id="rId140" Type="http://schemas.openxmlformats.org/officeDocument/2006/relationships/hyperlink" Target="../../&#44396;&#50557;PPT/17&#50640;&#49828;&#45908;/&#50640;&#49828;&#45908;.pptx" TargetMode="External"/><Relationship Id="rId161" Type="http://schemas.openxmlformats.org/officeDocument/2006/relationships/image" Target="../media/image53.png"/><Relationship Id="rId182" Type="http://schemas.openxmlformats.org/officeDocument/2006/relationships/hyperlink" Target="../../&#44396;&#50557;PPT/38&#49828;&#44032;&#47028;/&#49828;&#44032;&#47028;.pptx" TargetMode="External"/><Relationship Id="rId217" Type="http://schemas.openxmlformats.org/officeDocument/2006/relationships/image" Target="../media/image81.png"/><Relationship Id="rId6" Type="http://schemas.openxmlformats.org/officeDocument/2006/relationships/slide" Target="slide3.xml"/><Relationship Id="rId238" Type="http://schemas.openxmlformats.org/officeDocument/2006/relationships/hyperlink" Target="../66%20&#50836;&#54620;&#44228;&#49884;&#47197;/&#50836;&#54620;&#44228;&#49884;&#47197;.pptx" TargetMode="External"/><Relationship Id="rId23" Type="http://schemas.openxmlformats.org/officeDocument/2006/relationships/slide" Target="slide31.xml"/><Relationship Id="rId119" Type="http://schemas.openxmlformats.org/officeDocument/2006/relationships/image" Target="../media/image32.png"/><Relationship Id="rId44" Type="http://schemas.openxmlformats.org/officeDocument/2006/relationships/slide" Target="slide43.xml"/><Relationship Id="rId65" Type="http://schemas.openxmlformats.org/officeDocument/2006/relationships/image" Target="../media/image5.png"/><Relationship Id="rId86" Type="http://schemas.openxmlformats.org/officeDocument/2006/relationships/hyperlink" Target="&#45572;&#44032;&#48373;&#51020;15&#51109;.pptx" TargetMode="External"/><Relationship Id="rId130" Type="http://schemas.openxmlformats.org/officeDocument/2006/relationships/hyperlink" Target="../../&#44396;&#50557;PPT/11&#50676;&#50773;&#44592;&#49345;/&#50676;&#50773;&#44592;&#49345;.pptx" TargetMode="External"/><Relationship Id="rId151" Type="http://schemas.openxmlformats.org/officeDocument/2006/relationships/image" Target="../media/image48.png"/><Relationship Id="rId172" Type="http://schemas.openxmlformats.org/officeDocument/2006/relationships/hyperlink" Target="../../&#44396;&#50557;PPT/33&#48120;&#44032;/&#48120;&#44032;.pptx" TargetMode="External"/><Relationship Id="rId193" Type="http://schemas.openxmlformats.org/officeDocument/2006/relationships/image" Target="../media/image69.png"/><Relationship Id="rId207" Type="http://schemas.openxmlformats.org/officeDocument/2006/relationships/image" Target="../media/image76.png"/><Relationship Id="rId228" Type="http://schemas.openxmlformats.org/officeDocument/2006/relationships/hyperlink" Target="../61%20&#48288;&#46300;&#47196;&#54980;&#49436;/&#48288;&#46300;&#47196;&#54980;&#49436;.pptx" TargetMode="External"/><Relationship Id="rId13" Type="http://schemas.openxmlformats.org/officeDocument/2006/relationships/slide" Target="slide26.xml"/><Relationship Id="rId109" Type="http://schemas.openxmlformats.org/officeDocument/2006/relationships/image" Target="../media/image27.png"/><Relationship Id="rId34" Type="http://schemas.openxmlformats.org/officeDocument/2006/relationships/slide" Target="slide17.xml"/><Relationship Id="rId55" Type="http://schemas.openxmlformats.org/officeDocument/2006/relationships/slide" Target="slide54.xml"/><Relationship Id="rId76" Type="http://schemas.openxmlformats.org/officeDocument/2006/relationships/hyperlink" Target="&#45572;&#44032;&#48373;&#51020;10&#51109;.pptx" TargetMode="External"/><Relationship Id="rId97" Type="http://schemas.openxmlformats.org/officeDocument/2006/relationships/image" Target="../media/image21.png"/><Relationship Id="rId120" Type="http://schemas.openxmlformats.org/officeDocument/2006/relationships/hyperlink" Target="../../&#44396;&#50557;PPT/07&#49324;&#49324;&#44592;/&#49324;&#49324;&#44592;.pptx" TargetMode="External"/><Relationship Id="rId141" Type="http://schemas.openxmlformats.org/officeDocument/2006/relationships/image" Target="../media/image43.png"/><Relationship Id="rId7" Type="http://schemas.openxmlformats.org/officeDocument/2006/relationships/slide" Target="slide23.xml"/><Relationship Id="rId162" Type="http://schemas.openxmlformats.org/officeDocument/2006/relationships/hyperlink" Target="../../&#44396;&#50557;PPT/28&#54840;&#49464;&#50500;/&#54840;&#49464;&#50500;.pptx" TargetMode="External"/><Relationship Id="rId183" Type="http://schemas.openxmlformats.org/officeDocument/2006/relationships/image" Target="../media/image64.png"/><Relationship Id="rId218" Type="http://schemas.openxmlformats.org/officeDocument/2006/relationships/hyperlink" Target="../56%20&#46356;&#46020;&#49436;/&#46356;&#46020;&#49436;.pptx" TargetMode="External"/><Relationship Id="rId239" Type="http://schemas.openxmlformats.org/officeDocument/2006/relationships/image" Target="../media/image92.png"/><Relationship Id="rId24" Type="http://schemas.openxmlformats.org/officeDocument/2006/relationships/slide" Target="slide12.xml"/><Relationship Id="rId45" Type="http://schemas.openxmlformats.org/officeDocument/2006/relationships/slide" Target="slide44.xml"/><Relationship Id="rId66" Type="http://schemas.openxmlformats.org/officeDocument/2006/relationships/hyperlink" Target="&#45572;&#44032;&#48373;&#51020;5&#51109;.pptx" TargetMode="External"/><Relationship Id="rId87" Type="http://schemas.openxmlformats.org/officeDocument/2006/relationships/image" Target="../media/image16.png"/><Relationship Id="rId110" Type="http://schemas.openxmlformats.org/officeDocument/2006/relationships/hyperlink" Target="../../&#44396;&#50557;PPT/01&#52285;&#49464;&#44592;/&#52285;&#49464;&#44592;.pptx" TargetMode="External"/><Relationship Id="rId131" Type="http://schemas.openxmlformats.org/officeDocument/2006/relationships/image" Target="../media/image38.png"/><Relationship Id="rId152" Type="http://schemas.openxmlformats.org/officeDocument/2006/relationships/hyperlink" Target="../../&#44396;&#50557;PPT/23&#51060;&#49324;&#50556;/&#51060;&#49324;&#50556;.pptx" TargetMode="External"/><Relationship Id="rId173" Type="http://schemas.openxmlformats.org/officeDocument/2006/relationships/image" Target="../media/image59.png"/><Relationship Id="rId194" Type="http://schemas.openxmlformats.org/officeDocument/2006/relationships/hyperlink" Target="../44%20&#49324;&#46020;&#54665;&#51204;/&#49324;&#46020;&#54665;&#51204;.pptx" TargetMode="External"/><Relationship Id="rId208" Type="http://schemas.openxmlformats.org/officeDocument/2006/relationships/hyperlink" Target="../51%20&#44264;&#47196;&#49352;&#49436;/&#44264;&#47196;&#49352;&#49436;.pptx" TargetMode="External"/><Relationship Id="rId229" Type="http://schemas.openxmlformats.org/officeDocument/2006/relationships/image" Target="../media/image87.png"/><Relationship Id="rId240" Type="http://schemas.openxmlformats.org/officeDocument/2006/relationships/image" Target="../media/image93.png"/><Relationship Id="rId14" Type="http://schemas.openxmlformats.org/officeDocument/2006/relationships/slide" Target="slide7.xml"/><Relationship Id="rId35" Type="http://schemas.openxmlformats.org/officeDocument/2006/relationships/slide" Target="slide37.xml"/><Relationship Id="rId56" Type="http://schemas.openxmlformats.org/officeDocument/2006/relationships/slide" Target="slide55.xml"/><Relationship Id="rId77" Type="http://schemas.openxmlformats.org/officeDocument/2006/relationships/image" Target="../media/image11.png"/><Relationship Id="rId100" Type="http://schemas.openxmlformats.org/officeDocument/2006/relationships/hyperlink" Target="&#45572;&#44032;&#48373;&#51020;22&#51109;.pptx" TargetMode="External"/><Relationship Id="rId8" Type="http://schemas.openxmlformats.org/officeDocument/2006/relationships/slide" Target="slide4.xml"/><Relationship Id="rId98" Type="http://schemas.openxmlformats.org/officeDocument/2006/relationships/hyperlink" Target="&#45572;&#44032;&#48373;&#51020;21&#51109;.pptx" TargetMode="External"/><Relationship Id="rId121" Type="http://schemas.openxmlformats.org/officeDocument/2006/relationships/image" Target="../media/image33.png"/><Relationship Id="rId142" Type="http://schemas.openxmlformats.org/officeDocument/2006/relationships/hyperlink" Target="../../&#44396;&#50557;PPT/18&#50853;&#44592;/&#50853;&#44592;.pptx" TargetMode="External"/><Relationship Id="rId163" Type="http://schemas.openxmlformats.org/officeDocument/2006/relationships/image" Target="../media/image54.png"/><Relationship Id="rId184" Type="http://schemas.openxmlformats.org/officeDocument/2006/relationships/hyperlink" Target="../../&#44396;&#50557;PPT/39&#47568;&#46972;&#44592;/&#47568;&#46972;&#44592;.pptx" TargetMode="External"/><Relationship Id="rId219" Type="http://schemas.openxmlformats.org/officeDocument/2006/relationships/image" Target="../media/image82.png"/><Relationship Id="rId230" Type="http://schemas.openxmlformats.org/officeDocument/2006/relationships/hyperlink" Target="../62%20&#50836;&#54620;&#51068;&#49436;/&#50836;&#54620;&#51068;&#49436;.pptx" TargetMode="External"/><Relationship Id="rId25" Type="http://schemas.openxmlformats.org/officeDocument/2006/relationships/slide" Target="slide32.xml"/><Relationship Id="rId46" Type="http://schemas.openxmlformats.org/officeDocument/2006/relationships/slide" Target="slide45.xml"/><Relationship Id="rId67" Type="http://schemas.openxmlformats.org/officeDocument/2006/relationships/image" Target="../media/image6.png"/><Relationship Id="rId88" Type="http://schemas.openxmlformats.org/officeDocument/2006/relationships/hyperlink" Target="&#45572;&#44032;&#48373;&#51020;16&#51109;.pptx" TargetMode="External"/><Relationship Id="rId111" Type="http://schemas.openxmlformats.org/officeDocument/2006/relationships/image" Target="../media/image28.png"/><Relationship Id="rId132" Type="http://schemas.openxmlformats.org/officeDocument/2006/relationships/hyperlink" Target="../../&#44396;&#50557;PPT/13&#50669;&#45824;&#49345;/&#50669;&#45824;&#49345;.pptx" TargetMode="External"/><Relationship Id="rId153" Type="http://schemas.openxmlformats.org/officeDocument/2006/relationships/image" Target="../media/image49.png"/><Relationship Id="rId174" Type="http://schemas.openxmlformats.org/officeDocument/2006/relationships/hyperlink" Target="../../&#44396;&#50557;PPT/34&#45208;&#54996;/&#45208;&#54996;.pptx" TargetMode="External"/><Relationship Id="rId195" Type="http://schemas.openxmlformats.org/officeDocument/2006/relationships/image" Target="../media/image70.png"/><Relationship Id="rId209" Type="http://schemas.openxmlformats.org/officeDocument/2006/relationships/image" Target="../media/image77.png"/><Relationship Id="rId220" Type="http://schemas.openxmlformats.org/officeDocument/2006/relationships/hyperlink" Target="../57%20&#48716;&#47112;&#47788;&#49436;/&#48716;&#47112;&#47788;&#49436;1&#51109;.pptx" TargetMode="External"/><Relationship Id="rId241" Type="http://schemas.openxmlformats.org/officeDocument/2006/relationships/image" Target="../media/image149.png"/><Relationship Id="rId15" Type="http://schemas.openxmlformats.org/officeDocument/2006/relationships/slide" Target="slide27.xml"/><Relationship Id="rId36" Type="http://schemas.openxmlformats.org/officeDocument/2006/relationships/slide" Target="slide18.xml"/><Relationship Id="rId57" Type="http://schemas.openxmlformats.org/officeDocument/2006/relationships/slide" Target="slide56.xml"/><Relationship Id="rId106" Type="http://schemas.openxmlformats.org/officeDocument/2006/relationships/hyperlink" Target="../../&#44396;-&#49888;&#50557;%20&#49457;&#44221;&#47785;&#47197;.pptx" TargetMode="External"/><Relationship Id="rId127" Type="http://schemas.openxmlformats.org/officeDocument/2006/relationships/image" Target="../media/image36.png"/><Relationship Id="rId10" Type="http://schemas.openxmlformats.org/officeDocument/2006/relationships/slide" Target="slide5.xml"/><Relationship Id="rId31" Type="http://schemas.openxmlformats.org/officeDocument/2006/relationships/slide" Target="slide35.xml"/><Relationship Id="rId52" Type="http://schemas.openxmlformats.org/officeDocument/2006/relationships/slide" Target="slide51.xml"/><Relationship Id="rId73" Type="http://schemas.openxmlformats.org/officeDocument/2006/relationships/image" Target="../media/image9.png"/><Relationship Id="rId78" Type="http://schemas.openxmlformats.org/officeDocument/2006/relationships/hyperlink" Target="&#45572;&#44032;&#48373;&#51020;11&#51109;.pptx" TargetMode="External"/><Relationship Id="rId94" Type="http://schemas.openxmlformats.org/officeDocument/2006/relationships/hyperlink" Target="&#45572;&#44032;&#48373;&#51020;19&#51109;.pptx" TargetMode="External"/><Relationship Id="rId99" Type="http://schemas.openxmlformats.org/officeDocument/2006/relationships/image" Target="../media/image22.png"/><Relationship Id="rId101" Type="http://schemas.openxmlformats.org/officeDocument/2006/relationships/image" Target="../media/image23.png"/><Relationship Id="rId122" Type="http://schemas.openxmlformats.org/officeDocument/2006/relationships/hyperlink" Target="../../&#44396;&#50557;PPT/08&#47355;&#44592;/&#47355;&#44592;.pptx" TargetMode="External"/><Relationship Id="rId143" Type="http://schemas.openxmlformats.org/officeDocument/2006/relationships/image" Target="../media/image44.png"/><Relationship Id="rId148" Type="http://schemas.openxmlformats.org/officeDocument/2006/relationships/hyperlink" Target="../../&#44396;&#50557;PPT/21&#51204;&#46020;&#49436;/&#51204;&#46020;&#49436;.pptx" TargetMode="External"/><Relationship Id="rId164" Type="http://schemas.openxmlformats.org/officeDocument/2006/relationships/hyperlink" Target="../../&#44396;&#50557;PPT/29&#50836;&#50648;/&#50836;&#50648;.pptx" TargetMode="External"/><Relationship Id="rId169" Type="http://schemas.openxmlformats.org/officeDocument/2006/relationships/image" Target="../media/image57.png"/><Relationship Id="rId185" Type="http://schemas.openxmlformats.org/officeDocument/2006/relationships/image" Target="../media/image65.png"/><Relationship Id="rId4" Type="http://schemas.openxmlformats.org/officeDocument/2006/relationships/slide" Target="slide2.xml"/><Relationship Id="rId9" Type="http://schemas.openxmlformats.org/officeDocument/2006/relationships/slide" Target="slide24.xml"/><Relationship Id="rId180" Type="http://schemas.openxmlformats.org/officeDocument/2006/relationships/hyperlink" Target="../../&#44396;&#50557;PPT/37&#54617;&#44060;/&#54617;&#44060;.pptx" TargetMode="External"/><Relationship Id="rId210" Type="http://schemas.openxmlformats.org/officeDocument/2006/relationships/hyperlink" Target="../52%20&#45936;&#49332;&#47196;&#45768;&#44032;&#51204;&#49436;/&#45936;&#49332;&#47196;&#45768;&#44032;&#51204;&#49436;.pptx" TargetMode="External"/><Relationship Id="rId215" Type="http://schemas.openxmlformats.org/officeDocument/2006/relationships/image" Target="../media/image80.png"/><Relationship Id="rId236" Type="http://schemas.openxmlformats.org/officeDocument/2006/relationships/hyperlink" Target="../65%20&#50976;&#45796;&#49436;/&#50976;&#45796;&#49436;1&#51109;.pptx" TargetMode="External"/><Relationship Id="rId26" Type="http://schemas.openxmlformats.org/officeDocument/2006/relationships/slide" Target="slide13.xml"/><Relationship Id="rId231" Type="http://schemas.openxmlformats.org/officeDocument/2006/relationships/image" Target="../media/image88.png"/><Relationship Id="rId47" Type="http://schemas.openxmlformats.org/officeDocument/2006/relationships/slide" Target="slide46.xml"/><Relationship Id="rId68" Type="http://schemas.openxmlformats.org/officeDocument/2006/relationships/hyperlink" Target="&#45572;&#44032;&#48373;&#51020;6&#51109;.pptx" TargetMode="External"/><Relationship Id="rId89" Type="http://schemas.openxmlformats.org/officeDocument/2006/relationships/image" Target="../media/image17.png"/><Relationship Id="rId112" Type="http://schemas.openxmlformats.org/officeDocument/2006/relationships/hyperlink" Target="../../&#44396;&#50557;PPT/03&#47112;&#50948;&#44592;/&#47112;&#50948;&#44592;.pptx" TargetMode="External"/><Relationship Id="rId133" Type="http://schemas.openxmlformats.org/officeDocument/2006/relationships/image" Target="../media/image39.png"/><Relationship Id="rId154" Type="http://schemas.openxmlformats.org/officeDocument/2006/relationships/hyperlink" Target="../../&#44396;&#50557;PPT/24&#50696;&#47112;&#48120;&#50556;/&#50696;&#47112;&#48120;&#50556;.pptx" TargetMode="External"/><Relationship Id="rId175" Type="http://schemas.openxmlformats.org/officeDocument/2006/relationships/image" Target="../media/image60.png"/><Relationship Id="rId196" Type="http://schemas.openxmlformats.org/officeDocument/2006/relationships/hyperlink" Target="../45%20&#47196;&#47560;&#49436;/&#47196;&#47560;&#49436;.pptx" TargetMode="External"/><Relationship Id="rId200" Type="http://schemas.openxmlformats.org/officeDocument/2006/relationships/hyperlink" Target="../47%20&#44256;&#47536;&#46020;&#54980;&#49436;/&#44256;&#47536;&#46020;&#54980;&#49436;.pptx" TargetMode="External"/><Relationship Id="rId16" Type="http://schemas.openxmlformats.org/officeDocument/2006/relationships/slide" Target="slide8.xml"/><Relationship Id="rId221" Type="http://schemas.openxmlformats.org/officeDocument/2006/relationships/image" Target="../media/image83.png"/><Relationship Id="rId37" Type="http://schemas.openxmlformats.org/officeDocument/2006/relationships/slide" Target="slide38.xml"/><Relationship Id="rId58" Type="http://schemas.openxmlformats.org/officeDocument/2006/relationships/hyperlink" Target="&#45572;&#44032;&#48373;&#51020;1&#51109;.pptx" TargetMode="External"/><Relationship Id="rId79" Type="http://schemas.openxmlformats.org/officeDocument/2006/relationships/image" Target="../media/image12.png"/><Relationship Id="rId102" Type="http://schemas.openxmlformats.org/officeDocument/2006/relationships/hyperlink" Target="&#45572;&#44032;&#48373;&#51020;23&#51109;.pptx" TargetMode="External"/><Relationship Id="rId123" Type="http://schemas.openxmlformats.org/officeDocument/2006/relationships/image" Target="../media/image34.png"/><Relationship Id="rId144" Type="http://schemas.openxmlformats.org/officeDocument/2006/relationships/hyperlink" Target="../../&#44396;&#50557;PPT/19&#49884;&#54200;/&#49884;&#54200;.pptx" TargetMode="External"/><Relationship Id="rId90" Type="http://schemas.openxmlformats.org/officeDocument/2006/relationships/hyperlink" Target="&#45572;&#44032;&#48373;&#51020;17&#51109;.pptx" TargetMode="External"/><Relationship Id="rId165" Type="http://schemas.openxmlformats.org/officeDocument/2006/relationships/image" Target="../media/image55.png"/><Relationship Id="rId186" Type="http://schemas.openxmlformats.org/officeDocument/2006/relationships/hyperlink" Target="&#47560;&#53468;&#48373;&#51020;.pptx" TargetMode="External"/><Relationship Id="rId211" Type="http://schemas.openxmlformats.org/officeDocument/2006/relationships/image" Target="../media/image78.png"/><Relationship Id="rId232" Type="http://schemas.openxmlformats.org/officeDocument/2006/relationships/hyperlink" Target="../63%20&#50836;&#54620;&#51060;&#49436;/&#50836;&#54620;&#51060;&#49436;1&#51109;.pptx" TargetMode="External"/><Relationship Id="rId27" Type="http://schemas.openxmlformats.org/officeDocument/2006/relationships/slide" Target="slide33.xml"/><Relationship Id="rId48" Type="http://schemas.openxmlformats.org/officeDocument/2006/relationships/slide" Target="slide47.xml"/><Relationship Id="rId69" Type="http://schemas.openxmlformats.org/officeDocument/2006/relationships/image" Target="../media/image7.png"/><Relationship Id="rId113" Type="http://schemas.openxmlformats.org/officeDocument/2006/relationships/image" Target="../media/image29.png"/><Relationship Id="rId134" Type="http://schemas.openxmlformats.org/officeDocument/2006/relationships/hyperlink" Target="../../&#44396;&#50557;PPT/14&#50669;&#45824;&#54616;/&#50669;&#45824;&#54616;.pptx" TargetMode="External"/><Relationship Id="rId80" Type="http://schemas.openxmlformats.org/officeDocument/2006/relationships/hyperlink" Target="&#45572;&#44032;&#48373;&#51020;12&#51109;.pptx" TargetMode="External"/><Relationship Id="rId155" Type="http://schemas.openxmlformats.org/officeDocument/2006/relationships/image" Target="../media/image50.png"/><Relationship Id="rId176" Type="http://schemas.openxmlformats.org/officeDocument/2006/relationships/hyperlink" Target="../../&#44396;&#50557;PPT/35&#54616;&#48149;&#44397;/&#54616;&#48149;&#44397;.pptx" TargetMode="External"/><Relationship Id="rId197" Type="http://schemas.openxmlformats.org/officeDocument/2006/relationships/image" Target="../media/image71.png"/><Relationship Id="rId201" Type="http://schemas.openxmlformats.org/officeDocument/2006/relationships/image" Target="../media/image73.png"/><Relationship Id="rId222" Type="http://schemas.openxmlformats.org/officeDocument/2006/relationships/hyperlink" Target="../58%20&#55176;&#48652;&#47532;&#49436;/&#55176;&#48652;&#47532;&#49436;.pptx" TargetMode="External"/><Relationship Id="rId17" Type="http://schemas.openxmlformats.org/officeDocument/2006/relationships/slide" Target="slide28.xml"/><Relationship Id="rId38" Type="http://schemas.openxmlformats.org/officeDocument/2006/relationships/slide" Target="slide19.xml"/><Relationship Id="rId59" Type="http://schemas.openxmlformats.org/officeDocument/2006/relationships/image" Target="../media/image2.png"/><Relationship Id="rId103" Type="http://schemas.openxmlformats.org/officeDocument/2006/relationships/image" Target="../media/image24.png"/><Relationship Id="rId124" Type="http://schemas.openxmlformats.org/officeDocument/2006/relationships/hyperlink" Target="../../&#44396;&#50557;PPT/09&#49324;&#47924;&#50648;&#49345;/&#49324;&#47924;&#50648;&#49345;.pptx" TargetMode="External"/><Relationship Id="rId70" Type="http://schemas.openxmlformats.org/officeDocument/2006/relationships/hyperlink" Target="&#45572;&#44032;&#48373;&#51020;7&#51109;.pptx" TargetMode="External"/><Relationship Id="rId91" Type="http://schemas.openxmlformats.org/officeDocument/2006/relationships/image" Target="../media/image18.png"/><Relationship Id="rId145" Type="http://schemas.openxmlformats.org/officeDocument/2006/relationships/image" Target="../media/image45.png"/><Relationship Id="rId166" Type="http://schemas.openxmlformats.org/officeDocument/2006/relationships/hyperlink" Target="../../&#44396;&#50557;PPT/30&#50500;&#47784;&#49828;/&#50500;&#47784;&#49828;.pptx" TargetMode="External"/><Relationship Id="rId187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212" Type="http://schemas.openxmlformats.org/officeDocument/2006/relationships/hyperlink" Target="../53%20&#45936;&#49332;&#47196;&#45768;&#44032;&#54980;&#49436;/&#45936;&#49332;&#47196;&#45768;&#44032;&#54980;&#49436;.pptx" TargetMode="External"/><Relationship Id="rId233" Type="http://schemas.openxmlformats.org/officeDocument/2006/relationships/image" Target="../media/image89.png"/><Relationship Id="rId28" Type="http://schemas.openxmlformats.org/officeDocument/2006/relationships/slide" Target="slide14.xml"/><Relationship Id="rId49" Type="http://schemas.openxmlformats.org/officeDocument/2006/relationships/slide" Target="slide48.xml"/><Relationship Id="rId114" Type="http://schemas.openxmlformats.org/officeDocument/2006/relationships/hyperlink" Target="../../&#44396;&#50557;PPT/04&#48124;&#49688;&#44592;/&#48124;&#49688;&#44592;.pptx" TargetMode="External"/><Relationship Id="rId60" Type="http://schemas.openxmlformats.org/officeDocument/2006/relationships/hyperlink" Target="&#45572;&#44032;&#48373;&#51020;2&#51109;.pptx" TargetMode="External"/><Relationship Id="rId81" Type="http://schemas.openxmlformats.org/officeDocument/2006/relationships/image" Target="../media/image13.png"/><Relationship Id="rId135" Type="http://schemas.openxmlformats.org/officeDocument/2006/relationships/image" Target="../media/image40.png"/><Relationship Id="rId156" Type="http://schemas.openxmlformats.org/officeDocument/2006/relationships/hyperlink" Target="../../&#44396;&#50557;PPT/25&#50696;&#47112;&#48120;&#50556;&#50528;&#44032;/&#50696;&#47112;&#48120;&#50556;&#50528;&#44032;.pptx" TargetMode="External"/><Relationship Id="rId177" Type="http://schemas.openxmlformats.org/officeDocument/2006/relationships/image" Target="../media/image61.png"/><Relationship Id="rId198" Type="http://schemas.openxmlformats.org/officeDocument/2006/relationships/hyperlink" Target="../46%20&#44256;&#47536;&#46020;&#51204;&#49436;/&#44256;&#47536;&#46020;&#51204;&#49436;.pptx" TargetMode="External"/><Relationship Id="rId202" Type="http://schemas.openxmlformats.org/officeDocument/2006/relationships/hyperlink" Target="../48%20&#44040;&#46972;&#46356;&#50500;&#49436;/&#44040;&#46972;&#46356;&#50500;&#49436;.pptx" TargetMode="External"/><Relationship Id="rId223" Type="http://schemas.openxmlformats.org/officeDocument/2006/relationships/image" Target="../media/image84.png"/><Relationship Id="rId18" Type="http://schemas.openxmlformats.org/officeDocument/2006/relationships/slide" Target="slide9.xml"/><Relationship Id="rId39" Type="http://schemas.openxmlformats.org/officeDocument/2006/relationships/slide" Target="slide39.xml"/><Relationship Id="rId50" Type="http://schemas.openxmlformats.org/officeDocument/2006/relationships/slide" Target="slide49.xml"/><Relationship Id="rId104" Type="http://schemas.openxmlformats.org/officeDocument/2006/relationships/hyperlink" Target="&#45572;&#44032;&#48373;&#51020;24&#51109;.pptx" TargetMode="External"/><Relationship Id="rId125" Type="http://schemas.openxmlformats.org/officeDocument/2006/relationships/image" Target="../media/image35.png"/><Relationship Id="rId146" Type="http://schemas.openxmlformats.org/officeDocument/2006/relationships/hyperlink" Target="../../&#44396;&#50557;PPT/20&#51104;&#50616;/&#51104;&#50616;.pptx" TargetMode="External"/><Relationship Id="rId167" Type="http://schemas.openxmlformats.org/officeDocument/2006/relationships/image" Target="../media/image56.png"/><Relationship Id="rId188" Type="http://schemas.openxmlformats.org/officeDocument/2006/relationships/hyperlink" Target="../41%20&#47560;&#44032;&#48373;&#51020;/&#47560;&#44032;&#48373;&#51020;.pptx" TargetMode="External"/><Relationship Id="rId71" Type="http://schemas.openxmlformats.org/officeDocument/2006/relationships/image" Target="../media/image8.png"/><Relationship Id="rId92" Type="http://schemas.openxmlformats.org/officeDocument/2006/relationships/hyperlink" Target="&#45572;&#44032;&#48373;&#51020;18&#51109;.pptx" TargetMode="External"/><Relationship Id="rId213" Type="http://schemas.openxmlformats.org/officeDocument/2006/relationships/image" Target="../media/image79.png"/><Relationship Id="rId234" Type="http://schemas.openxmlformats.org/officeDocument/2006/relationships/hyperlink" Target="../64%20&#50836;&#54620;&#49340;&#49436;/&#50836;&#54620;&#49340;&#49436;1&#51109;.pptx" TargetMode="External"/><Relationship Id="rId2" Type="http://schemas.openxmlformats.org/officeDocument/2006/relationships/slide" Target="slide1.xml"/><Relationship Id="rId29" Type="http://schemas.openxmlformats.org/officeDocument/2006/relationships/slide" Target="slide34.xml"/><Relationship Id="rId40" Type="http://schemas.openxmlformats.org/officeDocument/2006/relationships/slide" Target="slide20.xml"/><Relationship Id="rId115" Type="http://schemas.openxmlformats.org/officeDocument/2006/relationships/image" Target="../media/image30.png"/><Relationship Id="rId136" Type="http://schemas.openxmlformats.org/officeDocument/2006/relationships/hyperlink" Target="../../&#44396;&#50557;PPT/15&#50640;&#49828;&#46972;/&#50640;&#49828;&#46972;.pptx" TargetMode="External"/><Relationship Id="rId157" Type="http://schemas.openxmlformats.org/officeDocument/2006/relationships/image" Target="../media/image51.png"/><Relationship Id="rId178" Type="http://schemas.openxmlformats.org/officeDocument/2006/relationships/hyperlink" Target="../../&#44396;&#50557;PPT/36&#49828;&#48148;&#45264;/&#49828;&#48148;&#45264;.pptx" TargetMode="External"/><Relationship Id="rId61" Type="http://schemas.openxmlformats.org/officeDocument/2006/relationships/image" Target="../media/image3.png"/><Relationship Id="rId82" Type="http://schemas.openxmlformats.org/officeDocument/2006/relationships/hyperlink" Target="&#45572;&#44032;&#48373;&#51020;13&#51109;.pptx" TargetMode="External"/><Relationship Id="rId199" Type="http://schemas.openxmlformats.org/officeDocument/2006/relationships/image" Target="../media/image72.png"/><Relationship Id="rId203" Type="http://schemas.openxmlformats.org/officeDocument/2006/relationships/image" Target="../media/image74.png"/><Relationship Id="rId19" Type="http://schemas.openxmlformats.org/officeDocument/2006/relationships/slide" Target="slide29.xml"/><Relationship Id="rId224" Type="http://schemas.openxmlformats.org/officeDocument/2006/relationships/hyperlink" Target="../59%20&#50556;&#44256;&#48372;&#49436;/&#50556;&#44256;&#48372;&#49436;.pptx" TargetMode="External"/><Relationship Id="rId30" Type="http://schemas.openxmlformats.org/officeDocument/2006/relationships/slide" Target="slide15.xml"/><Relationship Id="rId105" Type="http://schemas.openxmlformats.org/officeDocument/2006/relationships/image" Target="../media/image25.png"/><Relationship Id="rId126" Type="http://schemas.openxmlformats.org/officeDocument/2006/relationships/hyperlink" Target="../../&#44396;&#50557;PPT/10&#49324;&#47924;&#50648;&#54616;/&#49324;&#47924;&#50648;&#54616;.pptx" TargetMode="External"/><Relationship Id="rId147" Type="http://schemas.openxmlformats.org/officeDocument/2006/relationships/image" Target="../media/image46.png"/><Relationship Id="rId168" Type="http://schemas.openxmlformats.org/officeDocument/2006/relationships/hyperlink" Target="../../&#44396;&#50557;PPT/31&#50724;&#48148;&#45852;/&#50724;&#48148;&#45852;1&#51109;.pptx" TargetMode="External"/><Relationship Id="rId51" Type="http://schemas.openxmlformats.org/officeDocument/2006/relationships/slide" Target="slide50.xml"/><Relationship Id="rId72" Type="http://schemas.openxmlformats.org/officeDocument/2006/relationships/hyperlink" Target="&#45572;&#44032;&#48373;&#51020;8&#51109;.pptx" TargetMode="External"/><Relationship Id="rId93" Type="http://schemas.openxmlformats.org/officeDocument/2006/relationships/image" Target="../media/image19.png"/><Relationship Id="rId189" Type="http://schemas.openxmlformats.org/officeDocument/2006/relationships/image" Target="../media/image67.png"/><Relationship Id="rId3" Type="http://schemas.openxmlformats.org/officeDocument/2006/relationships/slide" Target="slide21.xml"/><Relationship Id="rId214" Type="http://schemas.openxmlformats.org/officeDocument/2006/relationships/hyperlink" Target="../54%20&#46356;&#47784;&#45936;&#51204;&#49436;/&#46356;&#47784;&#45936;&#51204;&#49436;.pptx" TargetMode="External"/><Relationship Id="rId235" Type="http://schemas.openxmlformats.org/officeDocument/2006/relationships/image" Target="../media/image90.png"/><Relationship Id="rId116" Type="http://schemas.openxmlformats.org/officeDocument/2006/relationships/hyperlink" Target="../../&#44396;&#50557;PPT/05&#49888;&#47749;&#44592;/&#49888;&#47749;&#44592;.pptx" TargetMode="External"/><Relationship Id="rId137" Type="http://schemas.openxmlformats.org/officeDocument/2006/relationships/image" Target="../media/image41.png"/><Relationship Id="rId158" Type="http://schemas.openxmlformats.org/officeDocument/2006/relationships/hyperlink" Target="../../&#44396;&#50557;PPT/26&#50640;&#49828;&#44180;/&#50640;&#49828;&#44180;.pptx" TargetMode="External"/><Relationship Id="rId20" Type="http://schemas.openxmlformats.org/officeDocument/2006/relationships/slide" Target="slide10.xml"/><Relationship Id="rId41" Type="http://schemas.openxmlformats.org/officeDocument/2006/relationships/slide" Target="slide40.xml"/><Relationship Id="rId62" Type="http://schemas.openxmlformats.org/officeDocument/2006/relationships/hyperlink" Target="&#45572;&#44032;&#48373;&#51020;3&#51109;.pptx" TargetMode="External"/><Relationship Id="rId83" Type="http://schemas.openxmlformats.org/officeDocument/2006/relationships/image" Target="../media/image14.png"/><Relationship Id="rId179" Type="http://schemas.openxmlformats.org/officeDocument/2006/relationships/image" Target="../media/image62.png"/><Relationship Id="rId190" Type="http://schemas.openxmlformats.org/officeDocument/2006/relationships/hyperlink" Target="../42%20&#45572;&#44032;&#48373;&#51020;/&#45572;&#44032;&#48373;&#51020;.pptx" TargetMode="External"/><Relationship Id="rId204" Type="http://schemas.openxmlformats.org/officeDocument/2006/relationships/hyperlink" Target="../49%20&#50640;&#48288;&#49548;&#49436;/&#50640;&#48288;&#49548;&#49436;.pptx" TargetMode="External"/><Relationship Id="rId225" Type="http://schemas.openxmlformats.org/officeDocument/2006/relationships/image" Target="../media/image85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</a:t>
            </a:r>
          </a:p>
        </p:txBody>
      </p:sp>
      <p:sp>
        <p:nvSpPr>
          <p:cNvPr id="2052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053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054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055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056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057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058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059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060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061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062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063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064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065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066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067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068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069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070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071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072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073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074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075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076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077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078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079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080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081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082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083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084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085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086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087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088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089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090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091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092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093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094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095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096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097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098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099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100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101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102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103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104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105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2106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5" name="직선 연결선 154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6" name="직선 연결선 155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6" name="그룹 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3" name="그룹 2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62" name="그룹 61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130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31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32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33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34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35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36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37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38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39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40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41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42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43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44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45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46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47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48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49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50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51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52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53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54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3" name="그룹 62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64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5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7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8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0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2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3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5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6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7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8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9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0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1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2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3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4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5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6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7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8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9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0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1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3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4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5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6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7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8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9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0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1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2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3" name="그림 102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4" name="그림 103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5" name="그림 104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6" name="그림 105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7" name="그림 106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8" name="그림 107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9" name="그림 108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0" name="그림 109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그림 110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그림 111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3" name="그림 112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그림 113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5" name="그림 114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6" name="그림 115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7" name="그림 116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8" name="그림 117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9" name="그림 118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0" name="그림 119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1" name="그림 120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2" name="그림 121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3" name="그림 122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4" name="그림 123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5" name="그림 124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6" name="그림 125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7" name="그림 126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8" name="그림 127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9" name="그림 128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5" name="그림 4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7" name="그림 6">
            <a:extLst>
              <a:ext uri="{FF2B5EF4-FFF2-40B4-BE49-F238E27FC236}">
                <a16:creationId xmlns:a16="http://schemas.microsoft.com/office/drawing/2014/main" id="{2E15AD5B-5083-486D-BEEC-04D40B2C15AC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5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3076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077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</a:t>
            </a:r>
          </a:p>
        </p:txBody>
      </p:sp>
      <p:sp>
        <p:nvSpPr>
          <p:cNvPr id="3078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079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080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081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082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083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084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085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086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087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088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089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090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091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092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093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094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095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096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097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098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099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100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101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102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103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104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105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106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107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108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109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110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111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112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113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114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115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116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117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118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119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120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121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122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123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124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125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126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127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128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129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3130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252" name="직선 연결선 251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3" name="직선 연결선 252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54" name="그룹 253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255" name="그룹 254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257" name="그룹 256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325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6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7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8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9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0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1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2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3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4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5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6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7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8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39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0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1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2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3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4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5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6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7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8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9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58" name="그룹 257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259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60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61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62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63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64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65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66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67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68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69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70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71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72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73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74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75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76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77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78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79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80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81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82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83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84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85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86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87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88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89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0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1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2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3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4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5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6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7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8" name="그림 297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9" name="그림 298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0" name="그림 299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1" name="그림 300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2" name="그림 301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3" name="그림 302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4" name="그림 303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5" name="그림 304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6" name="그림 305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7" name="그림 306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8" name="그림 307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9" name="그림 308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0" name="그림 309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1" name="그림 310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2" name="그림 311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3" name="그림 312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4" name="그림 313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5" name="그림 314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6" name="그림 315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7" name="그림 316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8" name="그림 317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19" name="그림 318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0" name="그림 319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1" name="그림 320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2" name="그림 321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3" name="그림 322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24" name="그림 323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256" name="그림 255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234410CA-D11A-4941-96FE-4DEC22485801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9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4100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101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102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103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</a:t>
            </a:r>
          </a:p>
        </p:txBody>
      </p:sp>
      <p:sp>
        <p:nvSpPr>
          <p:cNvPr id="4104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105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106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107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108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109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110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111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112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113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4114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115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116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117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118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119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120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121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122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123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124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125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126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127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128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129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130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131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132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133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134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135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136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137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138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139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140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141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142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143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144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145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146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4147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4148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4149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4150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4151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4152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4153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4154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21155D3D-6D62-4BBB-BA24-B1313654B5FB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3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</a:t>
            </a:r>
          </a:p>
        </p:txBody>
      </p:sp>
      <p:sp>
        <p:nvSpPr>
          <p:cNvPr id="5124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125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126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127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128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129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</a:t>
            </a:r>
          </a:p>
        </p:txBody>
      </p:sp>
      <p:sp>
        <p:nvSpPr>
          <p:cNvPr id="5130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131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132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133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134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135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136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137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5138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139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140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141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142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143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144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145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146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147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148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149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150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151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152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153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154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155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156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157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158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159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160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161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162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163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164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165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166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167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168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5169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5170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5171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5172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5173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5174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5175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5176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5177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5178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A0743631-D80D-4262-9527-0FBE7C6D7820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7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6148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6149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6150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6151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6152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6153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6154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6155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5</a:t>
            </a:r>
          </a:p>
        </p:txBody>
      </p:sp>
      <p:sp>
        <p:nvSpPr>
          <p:cNvPr id="6156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6157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6158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6159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6160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6161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6162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6163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6164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6165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6166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6167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6168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6169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6170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6171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6172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6173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6174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6175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6176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6177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6178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6179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6180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6181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6182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6183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6184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6185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6186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6187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6188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6189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6190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6191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6192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6193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6194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6195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6196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6197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6198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6199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6200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6201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6202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86280B3D-3632-4505-A99A-72401E9F94D0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1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7172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7173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7174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7175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7176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7177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7178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7179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7180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7181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6</a:t>
            </a:r>
          </a:p>
        </p:txBody>
      </p:sp>
      <p:sp>
        <p:nvSpPr>
          <p:cNvPr id="7182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7183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7184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7185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7186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7187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7188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7189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7190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7191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7192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7193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7194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7195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7196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7197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7198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7199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7200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7201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7202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7203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7204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7205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7206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7207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7208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7209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7210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7211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7212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7213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7214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7215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7216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7217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7218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7219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7220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7221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7222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7223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7224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7225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7226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86B8F512-CCB8-4760-AC9F-C64B3D084550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5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8196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8197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8198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8199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8200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8201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8202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8203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8204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8205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8206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8207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7</a:t>
            </a:r>
          </a:p>
        </p:txBody>
      </p:sp>
      <p:sp>
        <p:nvSpPr>
          <p:cNvPr id="8208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8209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8210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8211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8212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8213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8214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8215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8216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8217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8218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8219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8220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8221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8222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8223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8224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8225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8226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8227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8228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8229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8230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8231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8232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8233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8234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8235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8236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8237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8238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8239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8240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8241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8242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8243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8244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8245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8246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8247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8248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8249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8250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955B7E54-960B-4F1B-86C4-5057C69B410F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54B07265-2564-4445-8C63-ABE9E1C2559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052736"/>
            <a:ext cx="11906250" cy="4562475"/>
          </a:xfrm>
          <a:prstGeom prst="rect">
            <a:avLst/>
          </a:prstGeom>
        </p:spPr>
      </p:pic>
      <p:sp>
        <p:nvSpPr>
          <p:cNvPr id="9219" name="AutoShape 5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9220" name="AutoShape 6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9221" name="AutoShape 7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9222" name="AutoShape 8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9223" name="AutoShape 9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9224" name="AutoShape 10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9225" name="AutoShape 11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9226" name="AutoShape 12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9227" name="AutoShape 13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9228" name="AutoShape 14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9229" name="AutoShape 15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9230" name="AutoShape 16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9231" name="AutoShape 17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9232" name="AutoShape 18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9233" name="AutoShape 19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8</a:t>
            </a:r>
          </a:p>
        </p:txBody>
      </p:sp>
      <p:sp>
        <p:nvSpPr>
          <p:cNvPr id="9234" name="AutoShape 20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9235" name="AutoShape 21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9236" name="AutoShape 22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9237" name="AutoShape 23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9238" name="AutoShape 24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9239" name="AutoShape 25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9240" name="AutoShape 26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9241" name="AutoShape 27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9242" name="AutoShape 28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9243" name="AutoShape 29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9244" name="AutoShape 30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9245" name="AutoShape 31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9246" name="AutoShape 32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9247" name="AutoShape 33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9248" name="AutoShape 34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9249" name="AutoShape 35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9250" name="AutoShape 36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9251" name="AutoShape 37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9252" name="AutoShape 38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9253" name="AutoShape 39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9254" name="AutoShape 40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9255" name="AutoShape 41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9256" name="AutoShape 42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9257" name="AutoShape 43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9258" name="AutoShape 44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9259" name="AutoShape 45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9260" name="AutoShape 46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9261" name="AutoShape 47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9262" name="AutoShape 48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9263" name="AutoShape 49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9264" name="AutoShape 50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9265" name="AutoShape 51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9266" name="AutoShape 52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9267" name="AutoShape 53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9268" name="AutoShape 54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9269" name="AutoShape 55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9270" name="AutoShape 56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9271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9272" name="AutoShape 58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9273" name="AutoShape 59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9274" name="AutoShape 60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3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10244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0245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0246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0247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0248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0249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0250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0251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0252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0253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0254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0255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0256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0257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10258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0259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9</a:t>
            </a:r>
          </a:p>
        </p:txBody>
      </p:sp>
      <p:sp>
        <p:nvSpPr>
          <p:cNvPr id="10260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0261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0262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0263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0264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0265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0266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0267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0268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0269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0270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0271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0272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0273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0274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0275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0276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0277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0278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0279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0280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0281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0282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0283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0284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0285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0286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0287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0288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0289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0290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10291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10292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10293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10294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10295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10296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10297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10298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B9D5EBEC-53EF-4C0A-9CB9-9C5C932DEDFF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7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11268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1269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1270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1271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1272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1273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1274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1275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1276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1277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1278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1279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1280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1281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11282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1283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1284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1285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10</a:t>
            </a:r>
          </a:p>
        </p:txBody>
      </p:sp>
      <p:sp>
        <p:nvSpPr>
          <p:cNvPr id="11286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1287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1288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1289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1290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1291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1292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1293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1294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1295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1296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1297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1298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1299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1300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1301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1302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1303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1304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1305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1306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1307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1308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1309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1310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1311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1312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1313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1314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11315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11316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11317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11318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11319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11320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11321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11322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6CFA744F-8F13-47EC-A565-9FD2040BD5A8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1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12292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2293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2294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2295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2296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2297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2298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2299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2300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2301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2302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2303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2304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2305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12306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2307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2308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2309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2310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2311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11</a:t>
            </a:r>
          </a:p>
        </p:txBody>
      </p:sp>
      <p:sp>
        <p:nvSpPr>
          <p:cNvPr id="12312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2313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2314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2315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2316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2317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2318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2319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2320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2321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2322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2323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2324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2325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2326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2327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2328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2329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2330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2331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2332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2333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2334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2335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2336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2337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2338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12339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12340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12341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12342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12343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12344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12345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12346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38A7B9FE-1F48-42F9-BDC5-50531E5AE57B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5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13316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3317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3318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3319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3320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3321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3322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3323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3324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3325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3326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3327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3328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3329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13330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3331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3332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3333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3334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3335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3336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3337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12</a:t>
            </a:r>
          </a:p>
        </p:txBody>
      </p:sp>
      <p:sp>
        <p:nvSpPr>
          <p:cNvPr id="13338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3339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3340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3341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3342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3343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3344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3345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3346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3347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3348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3349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3350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3351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3352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3353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3354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3355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3356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3357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3358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3359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3360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3361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3362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13363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13364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13365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13366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13367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13368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13369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13370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8542F680-844F-4957-90F4-607B9EE9F079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9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14340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4341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4342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4343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4344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4345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4346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4347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4348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4349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4350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4351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4352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4353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14354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4355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4356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4357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4358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4359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4360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4361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4362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4363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13</a:t>
            </a:r>
          </a:p>
        </p:txBody>
      </p:sp>
      <p:sp>
        <p:nvSpPr>
          <p:cNvPr id="14364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4365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4366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4367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4368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4369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4370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4371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4372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4373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4374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4375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4376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4377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4378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4379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4380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4381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4382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4383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4384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4385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4386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14387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14388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14389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14390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14391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14392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14393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14394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2ABF17FF-D5DA-4915-9BD5-218CF5001EC6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847F0CB7-818E-43E8-B956-30B04E37951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052736"/>
            <a:ext cx="11906250" cy="4562475"/>
          </a:xfrm>
          <a:prstGeom prst="rect">
            <a:avLst/>
          </a:prstGeom>
        </p:spPr>
      </p:pic>
      <p:sp>
        <p:nvSpPr>
          <p:cNvPr id="15363" name="AutoShape 5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15364" name="AutoShape 6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5365" name="AutoShape 7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5366" name="AutoShape 8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5367" name="AutoShape 9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5368" name="AutoShape 10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5369" name="AutoShape 11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5370" name="AutoShape 12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5371" name="AutoShape 13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5372" name="AutoShape 14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5373" name="AutoShape 15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5374" name="AutoShape 16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5375" name="AutoShape 17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5376" name="AutoShape 18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5377" name="AutoShape 19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15378" name="AutoShape 20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5379" name="AutoShape 21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5380" name="AutoShape 22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5381" name="AutoShape 23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5382" name="AutoShape 24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5383" name="AutoShape 25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5384" name="AutoShape 26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5385" name="AutoShape 27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5386" name="AutoShape 28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5387" name="AutoShape 29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5388" name="AutoShape 30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5389" name="AutoShape 31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14</a:t>
            </a:r>
          </a:p>
        </p:txBody>
      </p:sp>
      <p:sp>
        <p:nvSpPr>
          <p:cNvPr id="15390" name="AutoShape 32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5391" name="AutoShape 33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5392" name="AutoShape 34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5393" name="AutoShape 35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5394" name="AutoShape 36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5395" name="AutoShape 37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5396" name="AutoShape 38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5397" name="AutoShape 39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5398" name="AutoShape 40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5399" name="AutoShape 41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5400" name="AutoShape 42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5401" name="AutoShape 43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5402" name="AutoShape 44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5403" name="AutoShape 45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5404" name="AutoShape 46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5405" name="AutoShape 47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5406" name="AutoShape 48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5407" name="AutoShape 49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5408" name="AutoShape 50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5409" name="AutoShape 51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5410" name="AutoShape 52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15411" name="AutoShape 53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15412" name="AutoShape 54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15413" name="AutoShape 55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15414" name="AutoShape 56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15415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15416" name="AutoShape 58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15417" name="AutoShape 59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15418" name="AutoShape 60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7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16388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6389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6390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6391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6392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6393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6394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6395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6396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6397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6398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6399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6400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6401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16402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6403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6404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6405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6406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6407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6408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6409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6410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6411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6412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6413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6414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6415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15</a:t>
            </a:r>
          </a:p>
        </p:txBody>
      </p:sp>
      <p:sp>
        <p:nvSpPr>
          <p:cNvPr id="16416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6417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6418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6419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6420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6421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6422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6423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6424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6425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6426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6427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6428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6429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6430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6431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6432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6433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6434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16435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16436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16437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16438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16439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16440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16441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16442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977D55F9-8B03-4378-89E2-4C14242C817E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1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17412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7413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7414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7415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7416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7417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7418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7419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7420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7421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7422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7423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7424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7425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17426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7427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7428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7429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7430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7431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7432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7433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7434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7435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7436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7437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7438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7439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7440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7441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16</a:t>
            </a:r>
          </a:p>
        </p:txBody>
      </p:sp>
      <p:sp>
        <p:nvSpPr>
          <p:cNvPr id="17442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7443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7444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7445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7446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7447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7448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7449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7450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7451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7452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7453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7454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7455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7456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7457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7458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17459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17460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17461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17462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17463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17464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17465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17466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FE5E34ED-ACD7-4B0A-897B-1FB30978BC43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5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18436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8437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8438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8439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8440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8441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8442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8443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8444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8445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8446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8447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8448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8449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18450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8451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8452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8453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8454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8455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8456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8457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8458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8459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8460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8461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8462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8463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8464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8465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8466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8467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17</a:t>
            </a:r>
          </a:p>
        </p:txBody>
      </p:sp>
      <p:sp>
        <p:nvSpPr>
          <p:cNvPr id="18468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8469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18470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8471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8472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8473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8474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8475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8476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8477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8478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8479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8480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8481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8482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18483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18484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18485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18486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18487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18488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18489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18490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C21D3D00-888E-40B5-831C-91A7321DA533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19460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19461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19462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19463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19464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19465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19466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19467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19468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19469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19470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19471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19472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19473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19474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19475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19476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19477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19478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19479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19480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19481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19482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19483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19484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19485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19486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19487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19488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19489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19490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19491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19492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19493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18</a:t>
            </a:r>
          </a:p>
        </p:txBody>
      </p:sp>
      <p:sp>
        <p:nvSpPr>
          <p:cNvPr id="19494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19495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19496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19497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19498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19499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19500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19501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19502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19503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19504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19505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19506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19507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19508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19509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19510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19511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19512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19513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19514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4A05DC4F-B2F8-49DD-992E-1A4E4EC99C8F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3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20484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0485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0486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0487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0488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0489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0490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0491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0492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0493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0494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0495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0496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0497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0498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0499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0500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0501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0502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0503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0504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0505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0506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0507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0508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0509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0510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0511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0512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0513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0514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0515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0516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0517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0518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0519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19</a:t>
            </a:r>
          </a:p>
        </p:txBody>
      </p:sp>
      <p:sp>
        <p:nvSpPr>
          <p:cNvPr id="20520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0521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0522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0523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0524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0525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0526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0527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0528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0529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0530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0531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0532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0533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0534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0535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0536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0537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20538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21E6D0A2-9D21-447D-8B3E-A620196063A6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7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21508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1509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1510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1511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1512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1513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1514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1515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1516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1517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1518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1519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1520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1521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1522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1523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1524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1525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1526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1527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1528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1529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1530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1531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1532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1533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1534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1535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1536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1537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1538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1539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1540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1541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1542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1543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1544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1545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20</a:t>
            </a:r>
          </a:p>
        </p:txBody>
      </p:sp>
      <p:sp>
        <p:nvSpPr>
          <p:cNvPr id="21546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1547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1548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1549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1550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1551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1552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1553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1554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1555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1556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1557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1558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1559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1560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1561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21562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2B5EE5DE-D310-44B3-BAEB-837F856D9E36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1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22532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21</a:t>
            </a:r>
          </a:p>
        </p:txBody>
      </p:sp>
      <p:sp>
        <p:nvSpPr>
          <p:cNvPr id="22533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2534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2535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2536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2537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2538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2539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2540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2541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2542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2543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2544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2545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2546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2547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2548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2549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2550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2551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2552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2553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2554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2555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2556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2557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2558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2559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2560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2561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2562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2563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2564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2565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2566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2567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2568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2569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2570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2571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2572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2573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2574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2575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2576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2577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2578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2579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2580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2581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2582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2583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2584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2585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22586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AF1483EC-5801-4D19-9EC4-28C43D4491B8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06EACA87-4199-45B8-9109-164EC799978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052736"/>
            <a:ext cx="11906250" cy="4562475"/>
          </a:xfrm>
          <a:prstGeom prst="rect">
            <a:avLst/>
          </a:prstGeom>
        </p:spPr>
      </p:pic>
      <p:sp>
        <p:nvSpPr>
          <p:cNvPr id="23555" name="AutoShape 5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23556" name="AutoShape 6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3557" name="AutoShape 7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3558" name="AutoShape 8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22</a:t>
            </a:r>
          </a:p>
        </p:txBody>
      </p:sp>
      <p:sp>
        <p:nvSpPr>
          <p:cNvPr id="23559" name="AutoShape 9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3560" name="AutoShape 10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3561" name="AutoShape 11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3562" name="AutoShape 12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3563" name="AutoShape 13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3564" name="AutoShape 14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3565" name="AutoShape 15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3566" name="AutoShape 16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3567" name="AutoShape 17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3568" name="AutoShape 18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3569" name="AutoShape 19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3570" name="AutoShape 20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3571" name="AutoShape 21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3572" name="AutoShape 22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3573" name="AutoShape 23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3574" name="AutoShape 24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3575" name="AutoShape 25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3576" name="AutoShape 26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3577" name="AutoShape 27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3578" name="AutoShape 28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3579" name="AutoShape 29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3580" name="AutoShape 30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3581" name="AutoShape 31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3582" name="AutoShape 32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3583" name="AutoShape 33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3584" name="AutoShape 34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3585" name="AutoShape 35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3586" name="AutoShape 36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3587" name="AutoShape 37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3588" name="AutoShape 38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3589" name="AutoShape 39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3590" name="AutoShape 40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3591" name="AutoShape 41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3592" name="AutoShape 42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3593" name="AutoShape 43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3594" name="AutoShape 44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3595" name="AutoShape 45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3596" name="AutoShape 46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3597" name="AutoShape 47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3598" name="AutoShape 48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3599" name="AutoShape 49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3600" name="AutoShape 50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3601" name="AutoShape 51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3602" name="AutoShape 52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3603" name="AutoShape 53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3604" name="AutoShape 54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3605" name="AutoShape 55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3606" name="AutoShape 56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3607" name="AutoShape 57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3608" name="AutoShape 58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3609" name="AutoShape 59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23610" name="AutoShape 60">
            <a:hlinkClick r:id="rId58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7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9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1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3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5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1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3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5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7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9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9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24580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4581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4582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4583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4584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23</a:t>
            </a:r>
          </a:p>
        </p:txBody>
      </p:sp>
      <p:sp>
        <p:nvSpPr>
          <p:cNvPr id="24585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4586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4587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4588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4589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4590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4591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4592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4593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4594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4595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4596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4597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4598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4599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4600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4601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4602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4603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4604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4605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4606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4607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4608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4609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4610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4611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4612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4613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4614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4615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4616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4617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4618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4619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4620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4621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4622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4623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4624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4625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4626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4627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4628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4629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4630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4631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4632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4633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24634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197414CF-014D-4404-9F77-049E43FA5A0E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3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25604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5605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5606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5607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5608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5609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5610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24</a:t>
            </a:r>
          </a:p>
        </p:txBody>
      </p:sp>
      <p:sp>
        <p:nvSpPr>
          <p:cNvPr id="25611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5612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5613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5614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5615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5616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5617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5618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5619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5620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5621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5622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5623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5624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5625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5626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5627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5628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5629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5630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5631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5632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5633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5634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5635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5636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5637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5638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5639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5640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5641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5642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5643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5644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5645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5646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5647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5648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5649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5650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5651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5652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5653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5654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5655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5656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5657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25658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EAF3DAD7-3120-427D-A120-E1DA95A87DCF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7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26628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6629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6630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6631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6632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6633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6634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6635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6636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25</a:t>
            </a:r>
          </a:p>
        </p:txBody>
      </p:sp>
      <p:sp>
        <p:nvSpPr>
          <p:cNvPr id="26637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6638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6639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6640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6641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6642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6643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6644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6645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6646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6647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6648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6649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6650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6651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6652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6653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6654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6655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6656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6657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6658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6659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6660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6661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6662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6663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6664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6665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6666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6667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6668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6669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6670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6671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6672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6673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6674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6675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6676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6677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6678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6679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6680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6681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26682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754C4B8D-F9DA-4300-8183-2B85660A73EC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1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27652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7653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7654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7655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7656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7657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7658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7659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7660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7661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7662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26</a:t>
            </a:r>
          </a:p>
        </p:txBody>
      </p:sp>
      <p:sp>
        <p:nvSpPr>
          <p:cNvPr id="27663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7664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7665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7666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7667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7668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7669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7670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7671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7672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7673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7674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7675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7676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7677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7678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7679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7680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7681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7682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7683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7684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7685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7686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7687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7688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7689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7690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7691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7692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7693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7694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7695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7696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7697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7698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7699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7700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7701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7702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7703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7704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7705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27706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EAF53F1F-127A-4D39-AAFA-0C1CB8382C6F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5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28676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8677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8678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8679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8680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8681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8682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8683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8684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8685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8686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8687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8688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27</a:t>
            </a:r>
          </a:p>
        </p:txBody>
      </p:sp>
      <p:sp>
        <p:nvSpPr>
          <p:cNvPr id="28689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8690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28691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8692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8693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8694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8695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8696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8697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8698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8699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8700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8701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8702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8703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8704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8705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8706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8707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8708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8709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8710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8711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8712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8713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8714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8715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8716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8717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8718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8719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8720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8721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8722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8723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8724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8725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8726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8727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8728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8729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28730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AB62E466-2C34-47F2-B7C1-D731E4938ED1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9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29700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29701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29702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29703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29704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29705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29706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29707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29708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29709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29710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29711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29712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29713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29714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28</a:t>
            </a:r>
          </a:p>
        </p:txBody>
      </p:sp>
      <p:sp>
        <p:nvSpPr>
          <p:cNvPr id="29715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29716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29717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29718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29719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29720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29721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29722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29723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29724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29725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29726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29727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29728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29729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29730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29731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29732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29733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29734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29735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29736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29737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29738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29739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29740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29741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29742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29743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29744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29745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29746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29747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29748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29749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29750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29751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29752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29753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29754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AA06A0FD-E830-4504-BA5B-CD410001A5DE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3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30724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0725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0726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0727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0728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0729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0730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0731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0732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0733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0734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0735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0736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0737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0738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0739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0740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280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29</a:t>
            </a:r>
          </a:p>
        </p:txBody>
      </p:sp>
      <p:sp>
        <p:nvSpPr>
          <p:cNvPr id="30741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0742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0743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0744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0745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0746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0747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0748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0749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0750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0751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0752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0753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0754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0755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0756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0757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0758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0759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0760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0761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0762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0763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0764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0765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0766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0767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0768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0769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0770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0771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0772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0773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0774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0775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0776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0777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30778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BEDBF885-AF0E-4A62-94E6-AF76A9390EAD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7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31748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1749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1750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1751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1752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1753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1754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1755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1756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1757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1758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1759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1760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1761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1762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1763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1764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1765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1766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30</a:t>
            </a:r>
          </a:p>
        </p:txBody>
      </p:sp>
      <p:sp>
        <p:nvSpPr>
          <p:cNvPr id="31767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1768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1769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1770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1771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1772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1773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1774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1775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1776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1777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1778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1779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1780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1781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1782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1783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1784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1785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1786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1787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1788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1789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1790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1791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1792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1793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1794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1795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1796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1797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1798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1799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1800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1801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31802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492F7A77-9C6B-4B67-BD93-C1ACD9AEA48A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1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32772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2773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2774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2775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2776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2777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2778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2779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2780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2781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2782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2783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2784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2785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2786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2787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2788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2789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2790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2791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2792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31</a:t>
            </a:r>
          </a:p>
        </p:txBody>
      </p:sp>
      <p:sp>
        <p:nvSpPr>
          <p:cNvPr id="32793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2794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2795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2796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2797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2798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2799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2800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2801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2802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2803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2804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2805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2806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2807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2808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2809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2810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2811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2812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2813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2814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2815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2816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2817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2818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2819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2820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2821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2822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2823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2824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2825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32826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4A24B26D-B9A3-4057-9322-474516D2386A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5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33796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3797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3798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3799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3800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3801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3802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3803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3804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3805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3806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3807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3808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3809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3810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3811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3812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3813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3814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3815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3816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3817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3818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32</a:t>
            </a:r>
          </a:p>
        </p:txBody>
      </p:sp>
      <p:sp>
        <p:nvSpPr>
          <p:cNvPr id="33819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3820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3821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3822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3823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3824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3825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3826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3827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3828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3829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3830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3831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3832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3833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3834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3835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3836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3837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3838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3839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3840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3841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3842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3843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3844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3845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3846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3847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3848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3849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33850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6B28FDED-4054-4AD6-8329-0BB20B560437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9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34820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4821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4822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4823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4824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4825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4826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4827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4828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4829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4830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4831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4832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4833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4834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4835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4836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4837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4838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4839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4840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4841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4842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4843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4844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33</a:t>
            </a:r>
          </a:p>
        </p:txBody>
      </p:sp>
      <p:sp>
        <p:nvSpPr>
          <p:cNvPr id="34845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4846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4847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4848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4849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4850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4851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4852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4853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4854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4855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4856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4857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4858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4859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4860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4861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4862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4863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4864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4865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4866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4867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4868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4869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4870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4871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4872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4873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34874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53076DC6-4050-46DB-890D-33AA53800B70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3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35844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5845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5846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5847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5848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5849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5850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5851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5852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5853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5854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5855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5856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5857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5858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5859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5860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5861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5862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5863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5864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5865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5866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5867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5868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5869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5870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34</a:t>
            </a:r>
          </a:p>
        </p:txBody>
      </p:sp>
      <p:sp>
        <p:nvSpPr>
          <p:cNvPr id="35871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5872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5873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5874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5875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5876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5877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5878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5879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5880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5881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5882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5883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5884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5885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5886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5887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5888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5889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5890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5891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5892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5893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5894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5895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5896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5897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35898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3E045164-DD2C-4A06-90C0-61DA77A5CE37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7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36868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6869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6870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6871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6872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6873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6874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6875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6876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6877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6878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6879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6880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6881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6882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6883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6884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6885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6886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6887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6888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6889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6890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6891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6892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6893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6894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6895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6896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35</a:t>
            </a:r>
          </a:p>
        </p:txBody>
      </p:sp>
      <p:sp>
        <p:nvSpPr>
          <p:cNvPr id="36897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6898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6899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6900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6901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6902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6903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6904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6905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6906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6907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6908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6909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6910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6911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6912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6913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6914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6915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6916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6917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6918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6919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6920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6921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36922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056C041F-BF63-4675-9052-A5437E1EDCA2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1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37892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7893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7894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7895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7896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7897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7898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7899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7900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7901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7902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7903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7904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7905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7906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7907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7908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7909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7910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7911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7912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7913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7914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7915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7916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7917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7918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7919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7920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7921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7922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36</a:t>
            </a:r>
          </a:p>
        </p:txBody>
      </p:sp>
      <p:sp>
        <p:nvSpPr>
          <p:cNvPr id="37923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7924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7925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7926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7927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7928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7929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7930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7931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7932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7933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7934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7935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7936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7937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7938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7939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7940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7941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7942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7943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7944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7945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37946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14A87521-9912-4B1D-9EDA-69B59A853C5A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5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38916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8917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8918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8919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8920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8921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8922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8923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8924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8925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8926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8927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8928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8929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8930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8931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8932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8933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8934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8935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8936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8937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8938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8939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8940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8941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8942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8943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8944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8945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8946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8947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8948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37</a:t>
            </a:r>
          </a:p>
        </p:txBody>
      </p:sp>
      <p:sp>
        <p:nvSpPr>
          <p:cNvPr id="38949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8950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38951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8952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8953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8954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8955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8956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8957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8958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8959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8960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8961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8962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8963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8964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8965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8966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8967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8968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8969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38970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4A3D4AA5-6AA8-4745-907D-C68522C9EDC5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9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39940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39941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39942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39943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39944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39945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39946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39947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39948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39949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39950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39951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39952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39953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39954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39955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39956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39957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39958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39959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39960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39961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39962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39963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39964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39965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39966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39967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39968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39969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39970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39971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39972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39973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39974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38</a:t>
            </a:r>
          </a:p>
        </p:txBody>
      </p:sp>
      <p:sp>
        <p:nvSpPr>
          <p:cNvPr id="39975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39976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39977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39978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39979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39980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39981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39982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39983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39984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39985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39986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39987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39988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39989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39990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39991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39992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39993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39994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00BE0587-B2F9-46A3-9450-1EBF7DF06F02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3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40964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0965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0966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0967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0968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0969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0970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0971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0972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0973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0974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0975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0976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0977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40978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0979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0980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0981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0982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0983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0984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0985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0986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0987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0988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0989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0990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0991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0992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0993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0994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0995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0996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0997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0998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0999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1000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39</a:t>
            </a:r>
          </a:p>
        </p:txBody>
      </p:sp>
      <p:sp>
        <p:nvSpPr>
          <p:cNvPr id="41001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1002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1003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1004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1005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1006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1007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1008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1009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1010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41011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41012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41013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41014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41015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41016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41017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41018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4B24BFD0-D975-4436-AB46-D2393868C16A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7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41988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1989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1990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1991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1992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1993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1994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1995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1996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1997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1998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1999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2000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2001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42002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2003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2004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2005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2006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2007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2008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2009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2010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2011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2012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2013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2014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2015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2016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2017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2018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2019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2020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2021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2022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2023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2024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2025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2026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40</a:t>
            </a:r>
          </a:p>
        </p:txBody>
      </p:sp>
      <p:sp>
        <p:nvSpPr>
          <p:cNvPr id="42027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2028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2029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2030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2031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2032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2033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2034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42035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42036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42037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42038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42039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42040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42041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42042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9F419256-DE89-4ED3-8A14-FAF7B1789031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1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43012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3013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3014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3015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3016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3017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3018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3019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3020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3021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3022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3023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3024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3025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43026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3027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3028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3029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3030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3031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3032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3033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3034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3035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3036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3037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3038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3039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3040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3041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3042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3043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3044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3045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3046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3047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3048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3049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3050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3051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41</a:t>
            </a:r>
          </a:p>
        </p:txBody>
      </p:sp>
      <p:sp>
        <p:nvSpPr>
          <p:cNvPr id="43052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3053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3054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3055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3056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3057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3058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43059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43060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43061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43062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43063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43064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43065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43066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6C3CA159-5A0E-4305-803E-B54C92D0E7C3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5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44036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4037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4038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4039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4040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4041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4042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4043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4044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4045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4046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4047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4048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4049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44050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4051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4052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4053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4054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4055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4056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4057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4058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4059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4060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4061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4062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4063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4064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4065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4066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4067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4068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4069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4070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4071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4072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4073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4074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4075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4076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42</a:t>
            </a:r>
          </a:p>
        </p:txBody>
      </p:sp>
      <p:sp>
        <p:nvSpPr>
          <p:cNvPr id="44077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4078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4079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4080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4081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4082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44083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44084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44085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44086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44087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44088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44089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44090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06C39A7E-DF88-477E-AFF3-CD8A8EB3B50E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9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45060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5061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5062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5063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5064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5065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5066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5067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5068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5069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5070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5071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5072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5073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45074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5075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5076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5077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5078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5079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5080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5081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5082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5083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5084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5085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5086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5087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5088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5089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5090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5091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5092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5093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5094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5095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5096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5097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5098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5099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5100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5101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43</a:t>
            </a:r>
          </a:p>
        </p:txBody>
      </p:sp>
      <p:sp>
        <p:nvSpPr>
          <p:cNvPr id="45102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5103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5104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5105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5106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45107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45108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45109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45110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45111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45112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45113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45114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EBC9065F-99D0-41B6-9560-A7DAB6AD1E61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3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46084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6085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6086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6087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6088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6089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6090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6091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6092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6093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6094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6095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6096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6097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46098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6099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6100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6101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6102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6103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6104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6105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6106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6107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6108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6109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6110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6111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6112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6113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6114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6115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6116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6117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6118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6119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6120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6121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6122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6123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6124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6125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6126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44</a:t>
            </a:r>
          </a:p>
        </p:txBody>
      </p:sp>
      <p:sp>
        <p:nvSpPr>
          <p:cNvPr id="46127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6128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6129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6130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46131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46132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46133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46134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46135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46136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46137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46138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F9FC35BF-0B9F-42A9-B78C-D10DC1768A96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7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47108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7109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7110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7111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7112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7113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7114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7115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7116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7117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7118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7119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7120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7121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47122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7123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7124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7125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7126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7127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7128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7129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7130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7131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7132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7133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7134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7135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7136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7137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7138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7139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7140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7141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7142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7143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7144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7145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7146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7147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7148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7149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7150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7151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45</a:t>
            </a:r>
          </a:p>
        </p:txBody>
      </p:sp>
      <p:sp>
        <p:nvSpPr>
          <p:cNvPr id="47152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7153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7154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47155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47156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47157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47158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47159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47160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47161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47162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C89A0672-55C7-4C31-8C02-D8D66CC58911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1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48132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8133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8134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8135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8136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8137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8138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8139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8140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8141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8142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8143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8144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8145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48146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8147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8148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8149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8150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8151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8152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8153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8154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8155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8156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8157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8158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8159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8160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8161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8162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8163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8164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8165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8166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8167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8168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8169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8170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8171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8172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8173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8174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8175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8176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46</a:t>
            </a:r>
          </a:p>
        </p:txBody>
      </p:sp>
      <p:sp>
        <p:nvSpPr>
          <p:cNvPr id="48177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48178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48179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48180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48181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48182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48183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48184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48185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48186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93FF6304-E3A7-4411-B968-EBCAEAD137C4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5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49156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49157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49158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49159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49160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49161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49162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49163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49164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49165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49166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49167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49168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49169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49170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49171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49172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49173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49174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49175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49176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49177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49178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49179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49180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49181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49182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49183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49184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49185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49186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49187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49188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49189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49190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49191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49192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49193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49194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49195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49196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49197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49198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49199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49200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49201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47</a:t>
            </a:r>
          </a:p>
        </p:txBody>
      </p:sp>
      <p:sp>
        <p:nvSpPr>
          <p:cNvPr id="49202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49203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49204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49205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49206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49207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49208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49209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49210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85A7DFDB-28E0-49D4-A3B2-B268C841B36B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9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50180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0181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0182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0183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0184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0185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50186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0187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0188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0189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0190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0191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0192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0193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50194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0195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0196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0197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0198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0199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0200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0201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0202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0203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0204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0205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0206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0207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0208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0209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0210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0211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0212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0213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0214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0215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0216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0217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0218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0219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0220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0221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0222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0223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0224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50225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50226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48</a:t>
            </a:r>
          </a:p>
        </p:txBody>
      </p:sp>
      <p:sp>
        <p:nvSpPr>
          <p:cNvPr id="50227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50228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50229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50230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50231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50232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50233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50234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1CF298C4-8479-464A-89C1-8A79567DC78D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3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51204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1205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1206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1207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1208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1209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51210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1211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1212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1213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1214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1215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1216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1217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51218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1219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1220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1221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1222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1223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1224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1225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1226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1227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1228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1229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1230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1231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1232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1233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1234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1235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1236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1237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1238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1239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1240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1241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1242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1243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1244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1245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1246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1247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1248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51249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51250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51251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49</a:t>
            </a:r>
          </a:p>
        </p:txBody>
      </p:sp>
      <p:sp>
        <p:nvSpPr>
          <p:cNvPr id="51252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51253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51254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51255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51256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51257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51258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85C52A4D-1334-448F-A213-073B3F9B7FCB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7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52228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2229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2230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2231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2232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2233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52234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2235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2236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2237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2238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2239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2240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2241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52242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2243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2244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2245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2246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2247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2248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2249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2250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2251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2252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2253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2254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2255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2256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2257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2258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2259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2260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2261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2262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2263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2264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2265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2266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2267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2268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2269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2270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2271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2272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52273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52274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52275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52276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50</a:t>
            </a:r>
          </a:p>
        </p:txBody>
      </p:sp>
      <p:sp>
        <p:nvSpPr>
          <p:cNvPr id="52277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52278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52279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52280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52281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52282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36720EFE-A660-4A48-AF1E-23428EB31765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1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53252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3253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3254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3255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3256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3257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53258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3259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3260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3261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3262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3263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3264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3265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53266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3267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3268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3269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3270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3271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3272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3273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3274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3275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3276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3277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3278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3279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3280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3281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3282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3283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3284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3285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3286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3287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3288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3289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3290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3291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3292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3293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3294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3295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3296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53297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53298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53299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53300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53301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51</a:t>
            </a:r>
          </a:p>
        </p:txBody>
      </p:sp>
      <p:sp>
        <p:nvSpPr>
          <p:cNvPr id="53302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53303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53304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53305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53306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7184B5FA-9FC6-4FF8-BB53-92B60E262462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5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54276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4277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4278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4279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4280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4281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54282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4283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4284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4285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4286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4287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4288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4289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54290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4291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4292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4293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4294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4295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4296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4297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4298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4299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4300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4301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4302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4303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4304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4305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4306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4307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4308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4309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4310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4311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4312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4313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4314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4315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4316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4317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4318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4319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4320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54321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54322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54323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54324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54325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54326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52</a:t>
            </a:r>
          </a:p>
        </p:txBody>
      </p:sp>
      <p:sp>
        <p:nvSpPr>
          <p:cNvPr id="54327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54328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54329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54330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6845C886-12B7-48A9-91E3-1D39623816D3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9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55300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5301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5302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5303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5304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5305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55306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5307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5308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5309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5310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5311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5312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5313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55314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5315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5316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5317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5318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5319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5320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5321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5322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5323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5324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5325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5326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5327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5328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5329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5330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5331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5332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5333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5334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5335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5336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5337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5338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5339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5340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5341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5342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5343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5344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55345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55346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55347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55348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55349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55350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55351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53</a:t>
            </a:r>
          </a:p>
        </p:txBody>
      </p:sp>
      <p:sp>
        <p:nvSpPr>
          <p:cNvPr id="55352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55353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55354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DDE5EB91-980F-4297-AC50-17B93A296C87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3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56324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6325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6326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6327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6328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6329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56330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6331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6332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6333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6334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6335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6336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6337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56338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6339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6340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6341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6342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6343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6344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6345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6346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6347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6348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6349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6350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6351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6352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6353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6354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6355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6356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6357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6358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6359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6360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6361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6362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6363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6364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6365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6366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6367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6368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56369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56370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56371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56372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56373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56374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56375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56376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54</a:t>
            </a:r>
          </a:p>
        </p:txBody>
      </p:sp>
      <p:sp>
        <p:nvSpPr>
          <p:cNvPr id="56377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56378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1D6200D9-ECEE-4EA5-B4E4-1380C6DA1C17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7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57348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7349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7350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7351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7352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7353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57354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7355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7356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7357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7358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7359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7360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7361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57362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7363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7364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7365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7366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7367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7368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7369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7370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7371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7372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7373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7374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7375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7376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7377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7378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7379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7380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7381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7382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7383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7384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7385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7386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7387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7388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7389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7390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7391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7392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57393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57394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57395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57396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57397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57398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57399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57400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57401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55</a:t>
            </a:r>
          </a:p>
        </p:txBody>
      </p:sp>
      <p:sp>
        <p:nvSpPr>
          <p:cNvPr id="57402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01116AE7-E11A-454E-89D6-8D3840849260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1" name="AutoShape 5">
            <a:hlinkClick r:id="rId2" action="ppaction://hlinksldjump"/>
          </p:cNvPr>
          <p:cNvSpPr>
            <a:spLocks noChangeArrowheads="1"/>
          </p:cNvSpPr>
          <p:nvPr/>
        </p:nvSpPr>
        <p:spPr bwMode="auto">
          <a:xfrm>
            <a:off x="18478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58372" name="AutoShape 6">
            <a:hlinkClick r:id="rId3" action="ppaction://hlinksldjump"/>
          </p:cNvPr>
          <p:cNvSpPr>
            <a:spLocks noChangeArrowheads="1"/>
          </p:cNvSpPr>
          <p:nvPr/>
        </p:nvSpPr>
        <p:spPr bwMode="auto">
          <a:xfrm>
            <a:off x="18478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21</a:t>
            </a:r>
          </a:p>
        </p:txBody>
      </p:sp>
      <p:sp>
        <p:nvSpPr>
          <p:cNvPr id="58373" name="AutoShape 7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22796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</a:t>
            </a:r>
          </a:p>
        </p:txBody>
      </p:sp>
      <p:sp>
        <p:nvSpPr>
          <p:cNvPr id="58374" name="AutoShape 8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22796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22</a:t>
            </a:r>
          </a:p>
        </p:txBody>
      </p:sp>
      <p:sp>
        <p:nvSpPr>
          <p:cNvPr id="58375" name="AutoShape 9">
            <a:hlinkClick r:id="rId6" action="ppaction://hlinksldjump"/>
          </p:cNvPr>
          <p:cNvSpPr>
            <a:spLocks noChangeArrowheads="1"/>
          </p:cNvSpPr>
          <p:nvPr/>
        </p:nvSpPr>
        <p:spPr bwMode="auto">
          <a:xfrm>
            <a:off x="27114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</a:t>
            </a:r>
          </a:p>
        </p:txBody>
      </p:sp>
      <p:sp>
        <p:nvSpPr>
          <p:cNvPr id="58376" name="AutoShape 10">
            <a:hlinkClick r:id="rId7" action="ppaction://hlinksldjump"/>
          </p:cNvPr>
          <p:cNvSpPr>
            <a:spLocks noChangeArrowheads="1"/>
          </p:cNvSpPr>
          <p:nvPr/>
        </p:nvSpPr>
        <p:spPr bwMode="auto">
          <a:xfrm>
            <a:off x="27114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23</a:t>
            </a:r>
          </a:p>
        </p:txBody>
      </p:sp>
      <p:sp>
        <p:nvSpPr>
          <p:cNvPr id="58377" name="AutoShape 11">
            <a:hlinkClick r:id="rId8" action="ppaction://hlinksldjump"/>
          </p:cNvPr>
          <p:cNvSpPr>
            <a:spLocks noChangeArrowheads="1"/>
          </p:cNvSpPr>
          <p:nvPr/>
        </p:nvSpPr>
        <p:spPr bwMode="auto">
          <a:xfrm>
            <a:off x="3143251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</a:t>
            </a:r>
          </a:p>
        </p:txBody>
      </p:sp>
      <p:sp>
        <p:nvSpPr>
          <p:cNvPr id="58378" name="AutoShape 12">
            <a:hlinkClick r:id="rId9" action="ppaction://hlinksldjump"/>
          </p:cNvPr>
          <p:cNvSpPr>
            <a:spLocks noChangeArrowheads="1"/>
          </p:cNvSpPr>
          <p:nvPr/>
        </p:nvSpPr>
        <p:spPr bwMode="auto">
          <a:xfrm>
            <a:off x="3143251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24</a:t>
            </a:r>
          </a:p>
        </p:txBody>
      </p:sp>
      <p:sp>
        <p:nvSpPr>
          <p:cNvPr id="58379" name="AutoShape 13">
            <a:hlinkClick r:id="rId10" action="ppaction://hlinksldjump"/>
          </p:cNvPr>
          <p:cNvSpPr>
            <a:spLocks noChangeArrowheads="1"/>
          </p:cNvSpPr>
          <p:nvPr/>
        </p:nvSpPr>
        <p:spPr bwMode="auto">
          <a:xfrm>
            <a:off x="3576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</a:t>
            </a:r>
          </a:p>
        </p:txBody>
      </p:sp>
      <p:sp>
        <p:nvSpPr>
          <p:cNvPr id="58380" name="AutoShape 14">
            <a:hlinkClick r:id="rId11" action="ppaction://hlinksldjump"/>
          </p:cNvPr>
          <p:cNvSpPr>
            <a:spLocks noChangeArrowheads="1"/>
          </p:cNvSpPr>
          <p:nvPr/>
        </p:nvSpPr>
        <p:spPr bwMode="auto">
          <a:xfrm>
            <a:off x="3576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25</a:t>
            </a:r>
          </a:p>
        </p:txBody>
      </p:sp>
      <p:sp>
        <p:nvSpPr>
          <p:cNvPr id="58381" name="AutoShape 15">
            <a:hlinkClick r:id="rId12" action="ppaction://hlinksldjump"/>
          </p:cNvPr>
          <p:cNvSpPr>
            <a:spLocks noChangeArrowheads="1"/>
          </p:cNvSpPr>
          <p:nvPr/>
        </p:nvSpPr>
        <p:spPr bwMode="auto">
          <a:xfrm>
            <a:off x="4008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6</a:t>
            </a:r>
          </a:p>
        </p:txBody>
      </p:sp>
      <p:sp>
        <p:nvSpPr>
          <p:cNvPr id="58382" name="AutoShape 16">
            <a:hlinkClick r:id="rId13" action="ppaction://hlinksldjump"/>
          </p:cNvPr>
          <p:cNvSpPr>
            <a:spLocks noChangeArrowheads="1"/>
          </p:cNvSpPr>
          <p:nvPr/>
        </p:nvSpPr>
        <p:spPr bwMode="auto">
          <a:xfrm>
            <a:off x="4008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26</a:t>
            </a:r>
          </a:p>
        </p:txBody>
      </p:sp>
      <p:sp>
        <p:nvSpPr>
          <p:cNvPr id="58383" name="AutoShape 17">
            <a:hlinkClick r:id="rId14" action="ppaction://hlinksldjump"/>
          </p:cNvPr>
          <p:cNvSpPr>
            <a:spLocks noChangeArrowheads="1"/>
          </p:cNvSpPr>
          <p:nvPr/>
        </p:nvSpPr>
        <p:spPr bwMode="auto">
          <a:xfrm>
            <a:off x="4440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7</a:t>
            </a:r>
          </a:p>
        </p:txBody>
      </p:sp>
      <p:sp>
        <p:nvSpPr>
          <p:cNvPr id="58384" name="AutoShape 18">
            <a:hlinkClick r:id="rId15" action="ppaction://hlinksldjump"/>
          </p:cNvPr>
          <p:cNvSpPr>
            <a:spLocks noChangeArrowheads="1"/>
          </p:cNvSpPr>
          <p:nvPr/>
        </p:nvSpPr>
        <p:spPr bwMode="auto">
          <a:xfrm>
            <a:off x="4440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27</a:t>
            </a:r>
          </a:p>
        </p:txBody>
      </p:sp>
      <p:sp>
        <p:nvSpPr>
          <p:cNvPr id="58385" name="AutoShape 19">
            <a:hlinkClick r:id="rId16" action="ppaction://hlinksldjump"/>
          </p:cNvPr>
          <p:cNvSpPr>
            <a:spLocks noChangeArrowheads="1"/>
          </p:cNvSpPr>
          <p:nvPr/>
        </p:nvSpPr>
        <p:spPr bwMode="auto">
          <a:xfrm>
            <a:off x="48720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8</a:t>
            </a:r>
          </a:p>
        </p:txBody>
      </p:sp>
      <p:sp>
        <p:nvSpPr>
          <p:cNvPr id="58386" name="AutoShape 20">
            <a:hlinkClick r:id="rId17" action="ppaction://hlinksldjump"/>
          </p:cNvPr>
          <p:cNvSpPr>
            <a:spLocks noChangeArrowheads="1"/>
          </p:cNvSpPr>
          <p:nvPr/>
        </p:nvSpPr>
        <p:spPr bwMode="auto">
          <a:xfrm>
            <a:off x="48720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28</a:t>
            </a:r>
          </a:p>
        </p:txBody>
      </p:sp>
      <p:sp>
        <p:nvSpPr>
          <p:cNvPr id="58387" name="AutoShape 21">
            <a:hlinkClick r:id="rId18" action="ppaction://hlinksldjump"/>
          </p:cNvPr>
          <p:cNvSpPr>
            <a:spLocks noChangeArrowheads="1"/>
          </p:cNvSpPr>
          <p:nvPr/>
        </p:nvSpPr>
        <p:spPr bwMode="auto">
          <a:xfrm>
            <a:off x="53038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9</a:t>
            </a:r>
          </a:p>
        </p:txBody>
      </p:sp>
      <p:sp>
        <p:nvSpPr>
          <p:cNvPr id="58388" name="AutoShape 22">
            <a:hlinkClick r:id="rId19" action="ppaction://hlinksldjump"/>
          </p:cNvPr>
          <p:cNvSpPr>
            <a:spLocks noChangeArrowheads="1"/>
          </p:cNvSpPr>
          <p:nvPr/>
        </p:nvSpPr>
        <p:spPr bwMode="auto">
          <a:xfrm>
            <a:off x="53038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29</a:t>
            </a:r>
          </a:p>
        </p:txBody>
      </p:sp>
      <p:sp>
        <p:nvSpPr>
          <p:cNvPr id="58389" name="AutoShape 23">
            <a:hlinkClick r:id="rId20" action="ppaction://hlinksldjump"/>
          </p:cNvPr>
          <p:cNvSpPr>
            <a:spLocks noChangeArrowheads="1"/>
          </p:cNvSpPr>
          <p:nvPr/>
        </p:nvSpPr>
        <p:spPr bwMode="auto">
          <a:xfrm>
            <a:off x="57356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10</a:t>
            </a:r>
          </a:p>
        </p:txBody>
      </p:sp>
      <p:sp>
        <p:nvSpPr>
          <p:cNvPr id="58390" name="AutoShape 24">
            <a:hlinkClick r:id="rId21" action="ppaction://hlinksldjump"/>
          </p:cNvPr>
          <p:cNvSpPr>
            <a:spLocks noChangeArrowheads="1"/>
          </p:cNvSpPr>
          <p:nvPr/>
        </p:nvSpPr>
        <p:spPr bwMode="auto">
          <a:xfrm>
            <a:off x="57356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30</a:t>
            </a:r>
          </a:p>
        </p:txBody>
      </p:sp>
      <p:sp>
        <p:nvSpPr>
          <p:cNvPr id="58391" name="AutoShape 25">
            <a:hlinkClick r:id="rId22" action="ppaction://hlinksldjump"/>
          </p:cNvPr>
          <p:cNvSpPr>
            <a:spLocks noChangeArrowheads="1"/>
          </p:cNvSpPr>
          <p:nvPr/>
        </p:nvSpPr>
        <p:spPr bwMode="auto">
          <a:xfrm>
            <a:off x="61674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11</a:t>
            </a:r>
          </a:p>
        </p:txBody>
      </p:sp>
      <p:sp>
        <p:nvSpPr>
          <p:cNvPr id="58392" name="AutoShape 26">
            <a:hlinkClick r:id="rId23" action="ppaction://hlinksldjump"/>
          </p:cNvPr>
          <p:cNvSpPr>
            <a:spLocks noChangeArrowheads="1"/>
          </p:cNvSpPr>
          <p:nvPr/>
        </p:nvSpPr>
        <p:spPr bwMode="auto">
          <a:xfrm>
            <a:off x="61674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31</a:t>
            </a:r>
          </a:p>
        </p:txBody>
      </p:sp>
      <p:sp>
        <p:nvSpPr>
          <p:cNvPr id="58393" name="AutoShape 27">
            <a:hlinkClick r:id="rId24" action="ppaction://hlinksldjump"/>
          </p:cNvPr>
          <p:cNvSpPr>
            <a:spLocks noChangeArrowheads="1"/>
          </p:cNvSpPr>
          <p:nvPr/>
        </p:nvSpPr>
        <p:spPr bwMode="auto">
          <a:xfrm>
            <a:off x="6599239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12</a:t>
            </a:r>
          </a:p>
        </p:txBody>
      </p:sp>
      <p:sp>
        <p:nvSpPr>
          <p:cNvPr id="58394" name="AutoShape 28">
            <a:hlinkClick r:id="rId25" action="ppaction://hlinksldjump"/>
          </p:cNvPr>
          <p:cNvSpPr>
            <a:spLocks noChangeArrowheads="1"/>
          </p:cNvSpPr>
          <p:nvPr/>
        </p:nvSpPr>
        <p:spPr bwMode="auto">
          <a:xfrm>
            <a:off x="6599239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32</a:t>
            </a:r>
          </a:p>
        </p:txBody>
      </p:sp>
      <p:sp>
        <p:nvSpPr>
          <p:cNvPr id="58395" name="AutoShape 29">
            <a:hlinkClick r:id="rId26" action="ppaction://hlinksldjump"/>
          </p:cNvPr>
          <p:cNvSpPr>
            <a:spLocks noChangeArrowheads="1"/>
          </p:cNvSpPr>
          <p:nvPr/>
        </p:nvSpPr>
        <p:spPr bwMode="auto">
          <a:xfrm>
            <a:off x="7032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13</a:t>
            </a:r>
          </a:p>
        </p:txBody>
      </p:sp>
      <p:sp>
        <p:nvSpPr>
          <p:cNvPr id="58396" name="AutoShape 30">
            <a:hlinkClick r:id="rId27" action="ppaction://hlinksldjump"/>
          </p:cNvPr>
          <p:cNvSpPr>
            <a:spLocks noChangeArrowheads="1"/>
          </p:cNvSpPr>
          <p:nvPr/>
        </p:nvSpPr>
        <p:spPr bwMode="auto">
          <a:xfrm>
            <a:off x="7032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33</a:t>
            </a:r>
          </a:p>
        </p:txBody>
      </p:sp>
      <p:sp>
        <p:nvSpPr>
          <p:cNvPr id="58397" name="AutoShape 31">
            <a:hlinkClick r:id="rId28" action="ppaction://hlinksldjump"/>
          </p:cNvPr>
          <p:cNvSpPr>
            <a:spLocks noChangeArrowheads="1"/>
          </p:cNvSpPr>
          <p:nvPr/>
        </p:nvSpPr>
        <p:spPr bwMode="auto">
          <a:xfrm>
            <a:off x="7464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14</a:t>
            </a:r>
          </a:p>
        </p:txBody>
      </p:sp>
      <p:sp>
        <p:nvSpPr>
          <p:cNvPr id="58398" name="AutoShape 32">
            <a:hlinkClick r:id="rId29" action="ppaction://hlinksldjump"/>
          </p:cNvPr>
          <p:cNvSpPr>
            <a:spLocks noChangeArrowheads="1"/>
          </p:cNvSpPr>
          <p:nvPr/>
        </p:nvSpPr>
        <p:spPr bwMode="auto">
          <a:xfrm>
            <a:off x="7464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34</a:t>
            </a:r>
          </a:p>
        </p:txBody>
      </p:sp>
      <p:sp>
        <p:nvSpPr>
          <p:cNvPr id="58399" name="AutoShape 33">
            <a:hlinkClick r:id="rId30" action="ppaction://hlinksldjump"/>
          </p:cNvPr>
          <p:cNvSpPr>
            <a:spLocks noChangeArrowheads="1"/>
          </p:cNvSpPr>
          <p:nvPr/>
        </p:nvSpPr>
        <p:spPr bwMode="auto">
          <a:xfrm>
            <a:off x="78962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15</a:t>
            </a:r>
          </a:p>
        </p:txBody>
      </p:sp>
      <p:sp>
        <p:nvSpPr>
          <p:cNvPr id="58400" name="AutoShape 34">
            <a:hlinkClick r:id="rId31" action="ppaction://hlinksldjump"/>
          </p:cNvPr>
          <p:cNvSpPr>
            <a:spLocks noChangeArrowheads="1"/>
          </p:cNvSpPr>
          <p:nvPr/>
        </p:nvSpPr>
        <p:spPr bwMode="auto">
          <a:xfrm>
            <a:off x="78962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35</a:t>
            </a:r>
          </a:p>
        </p:txBody>
      </p:sp>
      <p:sp>
        <p:nvSpPr>
          <p:cNvPr id="58401" name="AutoShape 35">
            <a:hlinkClick r:id="rId32" action="ppaction://hlinksldjump"/>
          </p:cNvPr>
          <p:cNvSpPr>
            <a:spLocks noChangeArrowheads="1"/>
          </p:cNvSpPr>
          <p:nvPr/>
        </p:nvSpPr>
        <p:spPr bwMode="auto">
          <a:xfrm>
            <a:off x="83280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16</a:t>
            </a:r>
          </a:p>
        </p:txBody>
      </p:sp>
      <p:sp>
        <p:nvSpPr>
          <p:cNvPr id="58402" name="AutoShape 36">
            <a:hlinkClick r:id="rId33" action="ppaction://hlinksldjump"/>
          </p:cNvPr>
          <p:cNvSpPr>
            <a:spLocks noChangeArrowheads="1"/>
          </p:cNvSpPr>
          <p:nvPr/>
        </p:nvSpPr>
        <p:spPr bwMode="auto">
          <a:xfrm>
            <a:off x="83280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36</a:t>
            </a:r>
          </a:p>
        </p:txBody>
      </p:sp>
      <p:sp>
        <p:nvSpPr>
          <p:cNvPr id="58403" name="AutoShape 37">
            <a:hlinkClick r:id="rId34" action="ppaction://hlinksldjump"/>
          </p:cNvPr>
          <p:cNvSpPr>
            <a:spLocks noChangeArrowheads="1"/>
          </p:cNvSpPr>
          <p:nvPr/>
        </p:nvSpPr>
        <p:spPr bwMode="auto">
          <a:xfrm>
            <a:off x="87598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17</a:t>
            </a:r>
          </a:p>
        </p:txBody>
      </p:sp>
      <p:sp>
        <p:nvSpPr>
          <p:cNvPr id="58404" name="AutoShape 38">
            <a:hlinkClick r:id="rId35" action="ppaction://hlinksldjump"/>
          </p:cNvPr>
          <p:cNvSpPr>
            <a:spLocks noChangeArrowheads="1"/>
          </p:cNvSpPr>
          <p:nvPr/>
        </p:nvSpPr>
        <p:spPr bwMode="auto">
          <a:xfrm>
            <a:off x="87598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37</a:t>
            </a:r>
          </a:p>
        </p:txBody>
      </p:sp>
      <p:sp>
        <p:nvSpPr>
          <p:cNvPr id="58405" name="AutoShape 39">
            <a:hlinkClick r:id="rId36" action="ppaction://hlinksldjump"/>
          </p:cNvPr>
          <p:cNvSpPr>
            <a:spLocks noChangeArrowheads="1"/>
          </p:cNvSpPr>
          <p:nvPr/>
        </p:nvSpPr>
        <p:spPr bwMode="auto">
          <a:xfrm>
            <a:off x="91916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18</a:t>
            </a:r>
          </a:p>
        </p:txBody>
      </p:sp>
      <p:sp>
        <p:nvSpPr>
          <p:cNvPr id="58406" name="AutoShape 40">
            <a:hlinkClick r:id="rId37" action="ppaction://hlinksldjump"/>
          </p:cNvPr>
          <p:cNvSpPr>
            <a:spLocks noChangeArrowheads="1"/>
          </p:cNvSpPr>
          <p:nvPr/>
        </p:nvSpPr>
        <p:spPr bwMode="auto">
          <a:xfrm>
            <a:off x="91916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38</a:t>
            </a:r>
          </a:p>
        </p:txBody>
      </p:sp>
      <p:sp>
        <p:nvSpPr>
          <p:cNvPr id="58407" name="AutoShape 41">
            <a:hlinkClick r:id="rId38" action="ppaction://hlinksldjump"/>
          </p:cNvPr>
          <p:cNvSpPr>
            <a:spLocks noChangeArrowheads="1"/>
          </p:cNvSpPr>
          <p:nvPr/>
        </p:nvSpPr>
        <p:spPr bwMode="auto">
          <a:xfrm>
            <a:off x="9623426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19</a:t>
            </a:r>
          </a:p>
        </p:txBody>
      </p:sp>
      <p:sp>
        <p:nvSpPr>
          <p:cNvPr id="58408" name="AutoShape 42">
            <a:hlinkClick r:id="rId39" action="ppaction://hlinksldjump"/>
          </p:cNvPr>
          <p:cNvSpPr>
            <a:spLocks noChangeArrowheads="1"/>
          </p:cNvSpPr>
          <p:nvPr/>
        </p:nvSpPr>
        <p:spPr bwMode="auto">
          <a:xfrm>
            <a:off x="9623426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39</a:t>
            </a:r>
          </a:p>
        </p:txBody>
      </p:sp>
      <p:sp>
        <p:nvSpPr>
          <p:cNvPr id="58409" name="AutoShape 43">
            <a:hlinkClick r:id="rId40" action="ppaction://hlinksldjump"/>
          </p:cNvPr>
          <p:cNvSpPr>
            <a:spLocks noChangeArrowheads="1"/>
          </p:cNvSpPr>
          <p:nvPr/>
        </p:nvSpPr>
        <p:spPr bwMode="auto">
          <a:xfrm>
            <a:off x="10056814" y="62372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20</a:t>
            </a:r>
          </a:p>
        </p:txBody>
      </p:sp>
      <p:sp>
        <p:nvSpPr>
          <p:cNvPr id="58410" name="AutoShape 44">
            <a:hlinkClick r:id="rId41" action="ppaction://hlinksldjump"/>
          </p:cNvPr>
          <p:cNvSpPr>
            <a:spLocks noChangeArrowheads="1"/>
          </p:cNvSpPr>
          <p:nvPr/>
        </p:nvSpPr>
        <p:spPr bwMode="auto">
          <a:xfrm>
            <a:off x="10056814" y="6454776"/>
            <a:ext cx="358775" cy="14287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40</a:t>
            </a:r>
          </a:p>
        </p:txBody>
      </p:sp>
      <p:sp>
        <p:nvSpPr>
          <p:cNvPr id="58411" name="AutoShape 45">
            <a:hlinkClick r:id="rId42" action="ppaction://hlinksldjump"/>
          </p:cNvPr>
          <p:cNvSpPr>
            <a:spLocks noChangeArrowheads="1"/>
          </p:cNvSpPr>
          <p:nvPr/>
        </p:nvSpPr>
        <p:spPr bwMode="auto">
          <a:xfrm>
            <a:off x="18478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41</a:t>
            </a:r>
          </a:p>
        </p:txBody>
      </p:sp>
      <p:sp>
        <p:nvSpPr>
          <p:cNvPr id="58412" name="AutoShape 46">
            <a:hlinkClick r:id="rId43" action="ppaction://hlinksldjump"/>
          </p:cNvPr>
          <p:cNvSpPr>
            <a:spLocks noChangeArrowheads="1"/>
          </p:cNvSpPr>
          <p:nvPr/>
        </p:nvSpPr>
        <p:spPr bwMode="auto">
          <a:xfrm>
            <a:off x="22796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42</a:t>
            </a:r>
          </a:p>
        </p:txBody>
      </p:sp>
      <p:sp>
        <p:nvSpPr>
          <p:cNvPr id="58413" name="AutoShape 47">
            <a:hlinkClick r:id="rId44" action="ppaction://hlinksldjump"/>
          </p:cNvPr>
          <p:cNvSpPr>
            <a:spLocks noChangeArrowheads="1"/>
          </p:cNvSpPr>
          <p:nvPr/>
        </p:nvSpPr>
        <p:spPr bwMode="auto">
          <a:xfrm>
            <a:off x="27114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43</a:t>
            </a:r>
          </a:p>
        </p:txBody>
      </p:sp>
      <p:sp>
        <p:nvSpPr>
          <p:cNvPr id="58414" name="AutoShape 48">
            <a:hlinkClick r:id="rId45" action="ppaction://hlinksldjump"/>
          </p:cNvPr>
          <p:cNvSpPr>
            <a:spLocks noChangeArrowheads="1"/>
          </p:cNvSpPr>
          <p:nvPr/>
        </p:nvSpPr>
        <p:spPr bwMode="auto">
          <a:xfrm>
            <a:off x="3143251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44</a:t>
            </a:r>
          </a:p>
        </p:txBody>
      </p:sp>
      <p:sp>
        <p:nvSpPr>
          <p:cNvPr id="58415" name="AutoShape 49">
            <a:hlinkClick r:id="rId46" action="ppaction://hlinksldjump"/>
          </p:cNvPr>
          <p:cNvSpPr>
            <a:spLocks noChangeArrowheads="1"/>
          </p:cNvSpPr>
          <p:nvPr/>
        </p:nvSpPr>
        <p:spPr bwMode="auto">
          <a:xfrm>
            <a:off x="35766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45</a:t>
            </a:r>
          </a:p>
        </p:txBody>
      </p:sp>
      <p:sp>
        <p:nvSpPr>
          <p:cNvPr id="58416" name="AutoShape 50">
            <a:hlinkClick r:id="rId47" action="ppaction://hlinksldjump"/>
          </p:cNvPr>
          <p:cNvSpPr>
            <a:spLocks noChangeArrowheads="1"/>
          </p:cNvSpPr>
          <p:nvPr/>
        </p:nvSpPr>
        <p:spPr bwMode="auto">
          <a:xfrm>
            <a:off x="40084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46</a:t>
            </a:r>
          </a:p>
        </p:txBody>
      </p:sp>
      <p:sp>
        <p:nvSpPr>
          <p:cNvPr id="58417" name="AutoShape 51">
            <a:hlinkClick r:id="rId48" action="ppaction://hlinksldjump"/>
          </p:cNvPr>
          <p:cNvSpPr>
            <a:spLocks noChangeArrowheads="1"/>
          </p:cNvSpPr>
          <p:nvPr/>
        </p:nvSpPr>
        <p:spPr bwMode="auto">
          <a:xfrm>
            <a:off x="44402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47</a:t>
            </a:r>
          </a:p>
        </p:txBody>
      </p:sp>
      <p:sp>
        <p:nvSpPr>
          <p:cNvPr id="58418" name="AutoShape 52">
            <a:hlinkClick r:id="rId49" action="ppaction://hlinksldjump"/>
          </p:cNvPr>
          <p:cNvSpPr>
            <a:spLocks noChangeArrowheads="1"/>
          </p:cNvSpPr>
          <p:nvPr/>
        </p:nvSpPr>
        <p:spPr bwMode="auto">
          <a:xfrm>
            <a:off x="4872039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48</a:t>
            </a:r>
          </a:p>
        </p:txBody>
      </p:sp>
      <p:sp>
        <p:nvSpPr>
          <p:cNvPr id="58419" name="AutoShape 53">
            <a:hlinkClick r:id="rId50" action="ppaction://hlinksldjump"/>
          </p:cNvPr>
          <p:cNvSpPr>
            <a:spLocks noChangeArrowheads="1"/>
          </p:cNvSpPr>
          <p:nvPr/>
        </p:nvSpPr>
        <p:spPr bwMode="auto">
          <a:xfrm>
            <a:off x="5305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49</a:t>
            </a:r>
          </a:p>
        </p:txBody>
      </p:sp>
      <p:sp>
        <p:nvSpPr>
          <p:cNvPr id="58420" name="AutoShape 54">
            <a:hlinkClick r:id="rId51" action="ppaction://hlinksldjump"/>
          </p:cNvPr>
          <p:cNvSpPr>
            <a:spLocks noChangeArrowheads="1"/>
          </p:cNvSpPr>
          <p:nvPr/>
        </p:nvSpPr>
        <p:spPr bwMode="auto">
          <a:xfrm>
            <a:off x="57372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50</a:t>
            </a:r>
          </a:p>
        </p:txBody>
      </p:sp>
      <p:sp>
        <p:nvSpPr>
          <p:cNvPr id="58421" name="AutoShape 55">
            <a:hlinkClick r:id="rId52" action="ppaction://hlinksldjump"/>
          </p:cNvPr>
          <p:cNvSpPr>
            <a:spLocks noChangeArrowheads="1"/>
          </p:cNvSpPr>
          <p:nvPr/>
        </p:nvSpPr>
        <p:spPr bwMode="auto">
          <a:xfrm>
            <a:off x="61690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51</a:t>
            </a:r>
          </a:p>
        </p:txBody>
      </p:sp>
      <p:sp>
        <p:nvSpPr>
          <p:cNvPr id="58422" name="AutoShape 56">
            <a:hlinkClick r:id="rId53" action="ppaction://hlinksldjump"/>
          </p:cNvPr>
          <p:cNvSpPr>
            <a:spLocks noChangeArrowheads="1"/>
          </p:cNvSpPr>
          <p:nvPr/>
        </p:nvSpPr>
        <p:spPr bwMode="auto">
          <a:xfrm>
            <a:off x="66008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52</a:t>
            </a:r>
          </a:p>
        </p:txBody>
      </p:sp>
      <p:sp>
        <p:nvSpPr>
          <p:cNvPr id="58423" name="AutoShape 57">
            <a:hlinkClick r:id="rId54" action="ppaction://hlinksldjump"/>
          </p:cNvPr>
          <p:cNvSpPr>
            <a:spLocks noChangeArrowheads="1"/>
          </p:cNvSpPr>
          <p:nvPr/>
        </p:nvSpPr>
        <p:spPr bwMode="auto">
          <a:xfrm>
            <a:off x="70326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53</a:t>
            </a:r>
          </a:p>
        </p:txBody>
      </p:sp>
      <p:sp>
        <p:nvSpPr>
          <p:cNvPr id="58424" name="AutoShape 58">
            <a:hlinkClick r:id="rId55" action="ppaction://hlinksldjump"/>
          </p:cNvPr>
          <p:cNvSpPr>
            <a:spLocks noChangeArrowheads="1"/>
          </p:cNvSpPr>
          <p:nvPr/>
        </p:nvSpPr>
        <p:spPr bwMode="auto">
          <a:xfrm>
            <a:off x="7464426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54</a:t>
            </a:r>
          </a:p>
        </p:txBody>
      </p:sp>
      <p:sp>
        <p:nvSpPr>
          <p:cNvPr id="58425" name="AutoShape 59">
            <a:hlinkClick r:id="rId56" action="ppaction://hlinksldjump"/>
          </p:cNvPr>
          <p:cNvSpPr>
            <a:spLocks noChangeArrowheads="1"/>
          </p:cNvSpPr>
          <p:nvPr/>
        </p:nvSpPr>
        <p:spPr bwMode="auto">
          <a:xfrm>
            <a:off x="78978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/>
              <a:t>55</a:t>
            </a:r>
          </a:p>
        </p:txBody>
      </p:sp>
      <p:sp>
        <p:nvSpPr>
          <p:cNvPr id="58426" name="AutoShape 60">
            <a:hlinkClick r:id="rId57" action="ppaction://hlinksldjump"/>
          </p:cNvPr>
          <p:cNvSpPr>
            <a:spLocks noChangeArrowheads="1"/>
          </p:cNvSpPr>
          <p:nvPr/>
        </p:nvSpPr>
        <p:spPr bwMode="auto">
          <a:xfrm>
            <a:off x="8329614" y="6669088"/>
            <a:ext cx="358775" cy="14446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ko-KR" sz="1000" b="1">
                <a:solidFill>
                  <a:srgbClr val="FFFF00"/>
                </a:solidFill>
              </a:rPr>
              <a:t>56</a:t>
            </a:r>
          </a:p>
        </p:txBody>
      </p:sp>
      <p:cxnSp>
        <p:nvCxnSpPr>
          <p:cNvPr id="154" name="직선 연결선 153"/>
          <p:cNvCxnSpPr/>
          <p:nvPr/>
        </p:nvCxnSpPr>
        <p:spPr>
          <a:xfrm>
            <a:off x="0" y="620688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5" name="직선 연결선 154"/>
          <p:cNvCxnSpPr/>
          <p:nvPr/>
        </p:nvCxnSpPr>
        <p:spPr>
          <a:xfrm>
            <a:off x="-24680" y="6093296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56" name="그룹 155"/>
          <p:cNvGrpSpPr/>
          <p:nvPr/>
        </p:nvGrpSpPr>
        <p:grpSpPr>
          <a:xfrm>
            <a:off x="352500" y="-26988"/>
            <a:ext cx="11360124" cy="5976268"/>
            <a:chOff x="352500" y="-26988"/>
            <a:chExt cx="11360124" cy="5976268"/>
          </a:xfrm>
        </p:grpSpPr>
        <p:grpSp>
          <p:nvGrpSpPr>
            <p:cNvPr id="157" name="그룹 156"/>
            <p:cNvGrpSpPr/>
            <p:nvPr/>
          </p:nvGrpSpPr>
          <p:grpSpPr>
            <a:xfrm>
              <a:off x="695400" y="-26988"/>
              <a:ext cx="11017224" cy="5976268"/>
              <a:chOff x="695400" y="-26988"/>
              <a:chExt cx="11017224" cy="5976268"/>
            </a:xfrm>
          </p:grpSpPr>
          <p:grpSp>
            <p:nvGrpSpPr>
              <p:cNvPr id="159" name="그룹 158"/>
              <p:cNvGrpSpPr/>
              <p:nvPr/>
            </p:nvGrpSpPr>
            <p:grpSpPr>
              <a:xfrm>
                <a:off x="1631950" y="-26988"/>
                <a:ext cx="10080674" cy="410468"/>
                <a:chOff x="1631950" y="-26988"/>
                <a:chExt cx="10080674" cy="410468"/>
              </a:xfrm>
            </p:grpSpPr>
            <p:pic>
              <p:nvPicPr>
                <p:cNvPr id="227" name="Picture 145" descr="0">
                  <a:hlinkClick r:id="rId5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50167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8" name="Picture 146" descr="0">
                  <a:hlinkClick r:id="rId6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10495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9" name="Picture 147" descr="0">
                  <a:hlinkClick r:id="rId6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6923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0" name="Picture 148" descr="0">
                  <a:hlinkClick r:id="rId6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129564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1" name="Picture 149" descr="0">
                  <a:hlinkClick r:id="rId6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8989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2" name="Picture 150" descr="0">
                  <a:hlinkClick r:id="rId6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50221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3" name="Picture 151" descr="0">
                  <a:hlinkClick r:id="rId7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08962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4" name="Picture 152" descr="0">
                  <a:hlinkClick r:id="rId7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569290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5" name="Picture 153" descr="0">
                  <a:hlinkClick r:id="rId7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29618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6" name="Picture 154" descr="0">
                  <a:hlinkClick r:id="rId7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89946" y="188640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7" name="Picture 155" descr="0">
                  <a:hlinkClick r:id="rId7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50275" y="188640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8" name="Picture 156" descr="0">
                  <a:hlinkClick r:id="rId8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009016" y="188640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9" name="Picture 157" descr="0">
                  <a:hlinkClick r:id="rId8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42655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0" name="Picture 158" descr="0">
                  <a:hlinkClick r:id="rId8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2983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1" name="Picture 159" descr="0">
                  <a:hlinkClick r:id="rId8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6172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2" name="Picture 160" descr="0">
                  <a:hlinkClick r:id="rId8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22052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3" name="Picture 161" descr="0">
                  <a:hlinkClick r:id="rId9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8238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4" name="Picture 162" descr="0">
                  <a:hlinkClick r:id="rId9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709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5" name="Picture 163" descr="0">
                  <a:hlinkClick r:id="rId9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01450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6" name="Picture 164" descr="0">
                  <a:hlinkClick r:id="rId96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61778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7" name="Picture 165" descr="0">
                  <a:hlinkClick r:id="rId98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22106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8" name="Picture 166" descr="0">
                  <a:hlinkClick r:id="rId100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682434" y="191393"/>
                  <a:ext cx="309534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9" name="Picture 167" descr="0">
                  <a:hlinkClick r:id="rId102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042763" y="191393"/>
                  <a:ext cx="309533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0" name="Picture 168" descr="0">
                  <a:hlinkClick r:id="rId104" action="ppaction://hlinkpres?slideindex=1&amp;slidetitle=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401504" y="191393"/>
                  <a:ext cx="311120" cy="1920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1" name="그림 20">
                  <a:hlinkClick r:id="rId1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1950" y="-26988"/>
                  <a:ext cx="676211" cy="2873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60" name="그룹 159"/>
              <p:cNvGrpSpPr/>
              <p:nvPr/>
            </p:nvGrpSpPr>
            <p:grpSpPr>
              <a:xfrm>
                <a:off x="695400" y="5516489"/>
                <a:ext cx="10729192" cy="432791"/>
                <a:chOff x="695400" y="115889"/>
                <a:chExt cx="10729192" cy="432791"/>
              </a:xfrm>
            </p:grpSpPr>
            <p:pic>
              <p:nvPicPr>
                <p:cNvPr id="161" name="그림 85">
                  <a:hlinkClick r:id="rId1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78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2" name="그림 86">
                  <a:hlinkClick r:id="rId1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54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3" name="그림 87">
                  <a:hlinkClick r:id="rId1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002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4" name="그림 88">
                  <a:hlinkClick r:id="rId1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10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5" name="그림 89">
                  <a:hlinkClick r:id="rId1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034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6" name="그림 90">
                  <a:hlinkClick r:id="rId1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558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7" name="그림 91">
                  <a:hlinkClick r:id="rId1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82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8" name="그림 92">
                  <a:hlinkClick r:id="rId1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4591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69" name="그림 93">
                  <a:hlinkClick r:id="rId1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15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0" name="그림 94">
                  <a:hlinkClick r:id="rId1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639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1" name="그림 95">
                  <a:hlinkClick r:id="rId1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467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2" name="그림 96">
                  <a:hlinkClick r:id="rId1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163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3" name="그림 97">
                  <a:hlinkClick r:id="rId1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719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4" name="그림 98">
                  <a:hlinkClick r:id="rId1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2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5" name="그림 99">
                  <a:hlinkClick r:id="rId1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22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6" name="그림 100">
                  <a:hlinkClick r:id="rId1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4752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7" name="그림 101">
                  <a:hlinkClick r:id="rId14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76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8" name="그림 102">
                  <a:hlinkClick r:id="rId14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00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79" name="그림 103">
                  <a:hlinkClick r:id="rId14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308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0" name="그림 104">
                  <a:hlinkClick r:id="rId14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33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1" name="그림 105">
                  <a:hlinkClick r:id="rId14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4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357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2" name="그림 106">
                  <a:hlinkClick r:id="rId15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881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3" name="그림 107">
                  <a:hlinkClick r:id="rId15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3895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4" name="그림 108">
                  <a:hlinkClick r:id="rId15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9136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5" name="그림 109">
                  <a:hlinkClick r:id="rId15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437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6" name="그림 110">
                  <a:hlinkClick r:id="rId15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5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961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7" name="그림 111">
                  <a:hlinkClick r:id="rId16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7012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8" name="그림 112">
                  <a:hlinkClick r:id="rId16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94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89" name="그림 113">
                  <a:hlinkClick r:id="rId16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183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0" name="그림 114">
                  <a:hlinkClick r:id="rId16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3917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1" name="그림 115">
                  <a:hlinkClick r:id="rId16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6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291587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2" name="그림 116">
                  <a:hlinkClick r:id="rId17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544000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3" name="그림 117">
                  <a:hlinkClick r:id="rId17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94825" y="115889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4" name="그림 118">
                  <a:hlinkClick r:id="rId17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05810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" name="그림 119">
                  <a:hlinkClick r:id="rId17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31051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" name="그림 120">
                  <a:hlinkClick r:id="rId17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7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6292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" name="그림 121">
                  <a:hlinkClick r:id="rId18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813750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8" name="그림 122">
                  <a:hlinkClick r:id="rId18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66162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9" name="그림 123">
                  <a:hlinkClick r:id="rId18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318575" y="116632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0" name="그림 199">
                  <a:hlinkClick r:id="rId18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475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1" name="그림 200">
                  <a:hlinkClick r:id="rId18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8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83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2" name="그림 201">
                  <a:hlinkClick r:id="rId19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507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3" name="그림 202">
                  <a:hlinkClick r:id="rId19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381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4" name="그림 203">
                  <a:hlinkClick r:id="rId19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905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5" name="그림 204">
                  <a:hlinkClick r:id="rId19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429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6" name="그림 205">
                  <a:hlinkClick r:id="rId19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19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1953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7" name="그림 206">
                  <a:hlinkClick r:id="rId20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4461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8" name="그림 207">
                  <a:hlinkClick r:id="rId20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662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9" name="그림 208">
                  <a:hlinkClick r:id="rId20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9145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0" name="그림 209">
                  <a:hlinkClick r:id="rId20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1669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1" name="그림 210">
                  <a:hlinkClick r:id="rId20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0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193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2" name="그림 211">
                  <a:hlinkClick r:id="rId21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701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3" name="그림 212">
                  <a:hlinkClick r:id="rId21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225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4" name="그림 213">
                  <a:hlinkClick r:id="rId21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1749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5" name="그림 214">
                  <a:hlinkClick r:id="rId21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273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6" name="그림 215">
                  <a:hlinkClick r:id="rId21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7821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7" name="그림 216">
                  <a:hlinkClick r:id="rId22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93062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8" name="그림 217">
                  <a:hlinkClick r:id="rId22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1830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19" name="그림 218">
                  <a:hlinkClick r:id="rId22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4354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0" name="그림 219">
                  <a:hlinkClick r:id="rId22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686279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1" name="그림 220">
                  <a:hlinkClick r:id="rId22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386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2" name="그림 221">
                  <a:hlinkClick r:id="rId230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19110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3" name="그림 222">
                  <a:hlinkClick r:id="rId232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47844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" name="그림 223">
                  <a:hlinkClick r:id="rId234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730854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5" name="그림 224">
                  <a:hlinkClick r:id="rId236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983267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6" name="그림 225">
                  <a:hlinkClick r:id="rId238" action="ppaction://hlinkpres?slideindex=1&amp;slidetitle="/>
                </p:cNvPr>
                <p:cNvPicPr>
                  <a:picLocks noChangeAspect="1"/>
                </p:cNvPicPr>
                <p:nvPr/>
              </p:nvPicPr>
              <p:blipFill>
                <a:blip r:embed="rId2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234092" y="386755"/>
                  <a:ext cx="190500" cy="1619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158" name="그림 157"/>
            <p:cNvPicPr>
              <a:picLocks noChangeAspect="1"/>
            </p:cNvPicPr>
            <p:nvPr/>
          </p:nvPicPr>
          <p:blipFill>
            <a:blip r:embed="rId24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2500" y="75407"/>
              <a:ext cx="942975" cy="581025"/>
            </a:xfrm>
            <a:prstGeom prst="rect">
              <a:avLst/>
            </a:prstGeom>
          </p:spPr>
        </p:pic>
      </p:grpSp>
      <p:pic>
        <p:nvPicPr>
          <p:cNvPr id="4" name="그림 3">
            <a:extLst>
              <a:ext uri="{FF2B5EF4-FFF2-40B4-BE49-F238E27FC236}">
                <a16:creationId xmlns:a16="http://schemas.microsoft.com/office/drawing/2014/main" id="{3450D1C0-9CC6-44C0-9006-24A420E4B698}"/>
              </a:ext>
            </a:extLst>
          </p:cNvPr>
          <p:cNvPicPr>
            <a:picLocks noChangeAspect="1"/>
          </p:cNvPicPr>
          <p:nvPr/>
        </p:nvPicPr>
        <p:blipFill>
          <a:blip r:embed="rId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" y="1514475"/>
            <a:ext cx="11906250" cy="38290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theme/theme1.xml><?xml version="1.0" encoding="utf-8"?>
<a:theme xmlns:a="http://schemas.openxmlformats.org/drawingml/2006/main" name="기본 디자인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테마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114</TotalTime>
  <Words>3136</Words>
  <Application>Microsoft Office PowerPoint</Application>
  <PresentationFormat>와이드스크린</PresentationFormat>
  <Paragraphs>3136</Paragraphs>
  <Slides>56</Slides>
  <Notes>0</Notes>
  <HiddenSlides>0</HiddenSlides>
  <MMClips>0</MMClips>
  <ScaleCrop>false</ScaleCrop>
  <HeadingPairs>
    <vt:vector size="6" baseType="variant">
      <vt:variant>
        <vt:lpstr>사용한 글꼴</vt:lpstr>
      </vt:variant>
      <vt:variant>
        <vt:i4>4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56</vt:i4>
      </vt:variant>
    </vt:vector>
  </HeadingPairs>
  <TitlesOfParts>
    <vt:vector size="61" baseType="lpstr">
      <vt:lpstr>굴림</vt:lpstr>
      <vt:lpstr>Arial</vt:lpstr>
      <vt:lpstr>Calibri</vt:lpstr>
      <vt:lpstr>Calibri Light</vt:lpstr>
      <vt:lpstr>기본 디자인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kim chw</dc:creator>
  <cp:lastModifiedBy>kim ch w</cp:lastModifiedBy>
  <cp:revision>19</cp:revision>
  <dcterms:modified xsi:type="dcterms:W3CDTF">2020-03-04T08:44:39Z</dcterms:modified>
</cp:coreProperties>
</file>