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19" autoAdjust="0"/>
    <p:restoredTop sz="94251" autoAdjust="0"/>
  </p:normalViewPr>
  <p:slideViewPr>
    <p:cSldViewPr>
      <p:cViewPr varScale="1">
        <p:scale>
          <a:sx n="41" d="100"/>
          <a:sy n="41" d="100"/>
        </p:scale>
        <p:origin x="78" y="77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EBD280-FD8C-4E8D-9A1F-A37430AE670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89463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D23A37-3ED1-4476-B1BC-E99976E3738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53155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9A91E0-B3E4-4949-A800-D659452D0F5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16012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77AE0-4B8F-4BD3-84E4-D47AF4E7792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05965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70315E-5915-46A3-B741-60CBA12AF88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96730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D5353F-ADCF-4B7F-B8FF-F4F9A383D27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94845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0030E6-5191-405A-96D3-AD9BFB50FD9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55388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ED9E1D-5926-4A35-9BC7-BCFCBCD3195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81057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7828AE-8582-449F-A3E3-49EE25CF7CC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44330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82EE6C-9B38-4439-AF46-FAC4B83215B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4969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8F976-93DA-4228-A370-92A5D724805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29141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EF31C60-12B2-467F-B2E1-3888F7BDDC7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31186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11&#50676;&#50773;&#44592;&#49345;/&#50676;&#50773;&#44592;&#49345;.pptx" TargetMode="External"/><Relationship Id="rId21" Type="http://schemas.openxmlformats.org/officeDocument/2006/relationships/hyperlink" Target="&#50853;&#44592;05&#51109;.pptx" TargetMode="External"/><Relationship Id="rId42" Type="http://schemas.openxmlformats.org/officeDocument/2006/relationships/image" Target="../media/image19.png"/><Relationship Id="rId63" Type="http://schemas.openxmlformats.org/officeDocument/2006/relationships/hyperlink" Target="&#50853;&#44592;26&#51109;.pptx" TargetMode="External"/><Relationship Id="rId84" Type="http://schemas.openxmlformats.org/officeDocument/2006/relationships/image" Target="../media/image40.png"/><Relationship Id="rId138" Type="http://schemas.openxmlformats.org/officeDocument/2006/relationships/image" Target="../media/image67.png"/><Relationship Id="rId159" Type="http://schemas.openxmlformats.org/officeDocument/2006/relationships/hyperlink" Target="../33&#48120;&#44032;/&#48120;&#44032;.pptx" TargetMode="External"/><Relationship Id="rId170" Type="http://schemas.openxmlformats.org/officeDocument/2006/relationships/image" Target="../media/image83.png"/><Relationship Id="rId191" Type="http://schemas.openxmlformats.org/officeDocument/2006/relationships/hyperlink" Target="../../&#49888;&#50557;PPT/49%20&#50640;&#48288;&#49548;&#49436;/&#50640;&#48288;&#49548;&#49436;.pptx" TargetMode="External"/><Relationship Id="rId205" Type="http://schemas.openxmlformats.org/officeDocument/2006/relationships/hyperlink" Target="../../&#49888;&#50557;PPT/56%20&#46356;&#46020;&#49436;/&#46356;&#46020;&#49436;.pptx" TargetMode="External"/><Relationship Id="rId226" Type="http://schemas.openxmlformats.org/officeDocument/2006/relationships/image" Target="../media/image111.png"/><Relationship Id="rId107" Type="http://schemas.openxmlformats.org/officeDocument/2006/relationships/hyperlink" Target="../07&#49324;&#49324;&#44592;/&#49324;&#49324;&#44592;.pptx" TargetMode="External"/><Relationship Id="rId11" Type="http://schemas.openxmlformats.org/officeDocument/2006/relationships/hyperlink" Target="&#50853;&#44592;27&#51109;.pptx" TargetMode="External"/><Relationship Id="rId32" Type="http://schemas.openxmlformats.org/officeDocument/2006/relationships/image" Target="../media/image14.png"/><Relationship Id="rId53" Type="http://schemas.openxmlformats.org/officeDocument/2006/relationships/hyperlink" Target="&#50853;&#44592;21&#51109;.pptx" TargetMode="External"/><Relationship Id="rId74" Type="http://schemas.openxmlformats.org/officeDocument/2006/relationships/image" Target="../media/image35.png"/><Relationship Id="rId128" Type="http://schemas.openxmlformats.org/officeDocument/2006/relationships/image" Target="../media/image62.png"/><Relationship Id="rId149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4.xml"/><Relationship Id="rId95" Type="http://schemas.openxmlformats.org/officeDocument/2006/relationships/hyperlink" Target="../02&#52636;&#50528;&#44413;&#44592;/&#52636;&#50528;&#44413;&#44592;.pptx" TargetMode="External"/><Relationship Id="rId160" Type="http://schemas.openxmlformats.org/officeDocument/2006/relationships/image" Target="../media/image78.png"/><Relationship Id="rId181" Type="http://schemas.openxmlformats.org/officeDocument/2006/relationships/hyperlink" Target="../../&#49888;&#50557;PPT/44%20&#49324;&#46020;&#54665;&#51204;/&#49324;&#46020;&#54665;&#51204;.pptx" TargetMode="External"/><Relationship Id="rId216" Type="http://schemas.openxmlformats.org/officeDocument/2006/relationships/image" Target="../media/image106.png"/><Relationship Id="rId22" Type="http://schemas.openxmlformats.org/officeDocument/2006/relationships/image" Target="../media/image9.png"/><Relationship Id="rId43" Type="http://schemas.openxmlformats.org/officeDocument/2006/relationships/hyperlink" Target="&#50853;&#44592;16&#51109;.pptx" TargetMode="External"/><Relationship Id="rId64" Type="http://schemas.openxmlformats.org/officeDocument/2006/relationships/image" Target="../media/image30.png"/><Relationship Id="rId118" Type="http://schemas.openxmlformats.org/officeDocument/2006/relationships/image" Target="../media/image57.png"/><Relationship Id="rId139" Type="http://schemas.openxmlformats.org/officeDocument/2006/relationships/hyperlink" Target="../23&#51060;&#49324;&#50556;/&#51060;&#49324;&#50556;.pptx" TargetMode="External"/><Relationship Id="rId85" Type="http://schemas.openxmlformats.org/officeDocument/2006/relationships/hyperlink" Target="&#50853;&#44592;38&#51109;.pptx" TargetMode="External"/><Relationship Id="rId150" Type="http://schemas.openxmlformats.org/officeDocument/2006/relationships/image" Target="../media/image73.png"/><Relationship Id="rId171" Type="http://schemas.openxmlformats.org/officeDocument/2006/relationships/hyperlink" Target="../39&#47568;&#46972;&#44592;/&#47568;&#46972;&#44592;.pptx" TargetMode="External"/><Relationship Id="rId192" Type="http://schemas.openxmlformats.org/officeDocument/2006/relationships/image" Target="../media/image94.png"/><Relationship Id="rId206" Type="http://schemas.openxmlformats.org/officeDocument/2006/relationships/image" Target="../media/image101.png"/><Relationship Id="rId227" Type="http://schemas.openxmlformats.org/officeDocument/2006/relationships/image" Target="../media/image112.png"/><Relationship Id="rId12" Type="http://schemas.openxmlformats.org/officeDocument/2006/relationships/image" Target="../media/image4.png"/><Relationship Id="rId33" Type="http://schemas.openxmlformats.org/officeDocument/2006/relationships/hyperlink" Target="&#50853;&#44592;11&#51109;.pptx" TargetMode="External"/><Relationship Id="rId108" Type="http://schemas.openxmlformats.org/officeDocument/2006/relationships/image" Target="../media/image52.png"/><Relationship Id="rId129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25.png"/><Relationship Id="rId75" Type="http://schemas.openxmlformats.org/officeDocument/2006/relationships/hyperlink" Target="&#50853;&#44592;33&#51109;.pptx" TargetMode="External"/><Relationship Id="rId96" Type="http://schemas.openxmlformats.org/officeDocument/2006/relationships/image" Target="../media/image46.png"/><Relationship Id="rId140" Type="http://schemas.openxmlformats.org/officeDocument/2006/relationships/image" Target="../media/image68.png"/><Relationship Id="rId161" Type="http://schemas.openxmlformats.org/officeDocument/2006/relationships/hyperlink" Target="../34&#45208;&#54996;/&#45208;&#54996;.pptx" TargetMode="External"/><Relationship Id="rId182" Type="http://schemas.openxmlformats.org/officeDocument/2006/relationships/image" Target="../media/image89.png"/><Relationship Id="rId217" Type="http://schemas.openxmlformats.org/officeDocument/2006/relationships/hyperlink" Target="../../&#49888;&#50557;PPT/62%20&#50836;&#54620;&#51068;&#49436;/&#50836;&#54620;&#51068;&#49436;.pptx" TargetMode="External"/><Relationship Id="rId6" Type="http://schemas.openxmlformats.org/officeDocument/2006/relationships/slide" Target="slide5.xml"/><Relationship Id="rId23" Type="http://schemas.openxmlformats.org/officeDocument/2006/relationships/hyperlink" Target="&#50853;&#44592;06&#51109;.pptx" TargetMode="External"/><Relationship Id="rId119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20.png"/><Relationship Id="rId65" Type="http://schemas.openxmlformats.org/officeDocument/2006/relationships/hyperlink" Target="&#50853;&#44592;28&#51109;.pptx" TargetMode="External"/><Relationship Id="rId86" Type="http://schemas.openxmlformats.org/officeDocument/2006/relationships/image" Target="../media/image41.png"/><Relationship Id="rId130" Type="http://schemas.openxmlformats.org/officeDocument/2006/relationships/image" Target="../media/image63.png"/><Relationship Id="rId151" Type="http://schemas.openxmlformats.org/officeDocument/2006/relationships/hyperlink" Target="../29&#50836;&#50648;/&#50836;&#50648;.pptx" TargetMode="External"/><Relationship Id="rId172" Type="http://schemas.openxmlformats.org/officeDocument/2006/relationships/image" Target="../media/image84.png"/><Relationship Id="rId193" Type="http://schemas.openxmlformats.org/officeDocument/2006/relationships/hyperlink" Target="../../&#49888;&#50557;PPT/50%20&#48716;&#47549;&#48372;&#49436;/&#48716;&#47549;&#48372;&#49436;.pptx" TargetMode="External"/><Relationship Id="rId207" Type="http://schemas.openxmlformats.org/officeDocument/2006/relationships/hyperlink" Target="../../&#49888;&#50557;PPT/57%20&#48716;&#47112;&#47788;&#49436;/&#48716;&#47112;&#47788;&#49436;1&#51109;.pptx" TargetMode="External"/><Relationship Id="rId13" Type="http://schemas.openxmlformats.org/officeDocument/2006/relationships/hyperlink" Target="&#50853;&#44592;01&#51109;.pptx" TargetMode="External"/><Relationship Id="rId109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15.png"/><Relationship Id="rId55" Type="http://schemas.openxmlformats.org/officeDocument/2006/relationships/hyperlink" Target="&#50853;&#44592;22&#51109;.pptx" TargetMode="External"/><Relationship Id="rId76" Type="http://schemas.openxmlformats.org/officeDocument/2006/relationships/image" Target="../media/image36.png"/><Relationship Id="rId97" Type="http://schemas.openxmlformats.org/officeDocument/2006/relationships/hyperlink" Target="&#52285;&#49464;&#44592;.pptx" TargetMode="External"/><Relationship Id="rId120" Type="http://schemas.openxmlformats.org/officeDocument/2006/relationships/image" Target="../media/image58.png"/><Relationship Id="rId141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9.png"/><Relationship Id="rId183" Type="http://schemas.openxmlformats.org/officeDocument/2006/relationships/hyperlink" Target="../../&#49888;&#50557;PPT/45%20&#47196;&#47560;&#49436;/&#47196;&#47560;&#49436;.pptx" TargetMode="External"/><Relationship Id="rId218" Type="http://schemas.openxmlformats.org/officeDocument/2006/relationships/image" Target="../media/image107.png"/><Relationship Id="rId24" Type="http://schemas.openxmlformats.org/officeDocument/2006/relationships/image" Target="../media/image10.png"/><Relationship Id="rId45" Type="http://schemas.openxmlformats.org/officeDocument/2006/relationships/hyperlink" Target="&#50853;&#44592;17&#51109;.pptx" TargetMode="External"/><Relationship Id="rId66" Type="http://schemas.openxmlformats.org/officeDocument/2006/relationships/image" Target="../media/image31.png"/><Relationship Id="rId87" Type="http://schemas.openxmlformats.org/officeDocument/2006/relationships/hyperlink" Target="&#50853;&#44592;39&#51109;.pptx" TargetMode="External"/><Relationship Id="rId110" Type="http://schemas.openxmlformats.org/officeDocument/2006/relationships/image" Target="../media/image53.png"/><Relationship Id="rId131" Type="http://schemas.openxmlformats.org/officeDocument/2006/relationships/hyperlink" Target="../19&#49884;&#54200;/&#49884;&#54200;.pptx" TargetMode="External"/><Relationship Id="rId152" Type="http://schemas.openxmlformats.org/officeDocument/2006/relationships/image" Target="../media/image74.png"/><Relationship Id="rId173" Type="http://schemas.openxmlformats.org/officeDocument/2006/relationships/hyperlink" Target="../../&#49888;&#50557;PPT/40%20&#47560;&#53468;&#48373;&#51020;/&#47560;&#53468;&#48373;&#51020;.pptx" TargetMode="External"/><Relationship Id="rId194" Type="http://schemas.openxmlformats.org/officeDocument/2006/relationships/image" Target="../media/image95.png"/><Relationship Id="rId208" Type="http://schemas.openxmlformats.org/officeDocument/2006/relationships/image" Target="../media/image102.png"/><Relationship Id="rId14" Type="http://schemas.openxmlformats.org/officeDocument/2006/relationships/image" Target="../media/image5.png"/><Relationship Id="rId35" Type="http://schemas.openxmlformats.org/officeDocument/2006/relationships/hyperlink" Target="&#50853;&#44592;12&#51109;.pptx" TargetMode="External"/><Relationship Id="rId56" Type="http://schemas.openxmlformats.org/officeDocument/2006/relationships/image" Target="../media/image26.png"/><Relationship Id="rId77" Type="http://schemas.openxmlformats.org/officeDocument/2006/relationships/hyperlink" Target="&#50853;&#44592;34&#51109;.pptx" TargetMode="External"/><Relationship Id="rId100" Type="http://schemas.openxmlformats.org/officeDocument/2006/relationships/image" Target="../media/image48.png"/><Relationship Id="rId8" Type="http://schemas.openxmlformats.org/officeDocument/2006/relationships/hyperlink" Target="../../&#44396;-&#49888;&#50557;%20&#49457;&#44221;&#47785;&#47197;.pptx" TargetMode="External"/><Relationship Id="rId98" Type="http://schemas.openxmlformats.org/officeDocument/2006/relationships/image" Target="../media/image47.png"/><Relationship Id="rId121" Type="http://schemas.openxmlformats.org/officeDocument/2006/relationships/hyperlink" Target="../14&#50669;&#45824;&#54616;/&#50669;&#45824;&#54616;.pptx" TargetMode="External"/><Relationship Id="rId142" Type="http://schemas.openxmlformats.org/officeDocument/2006/relationships/image" Target="../media/image69.png"/><Relationship Id="rId163" Type="http://schemas.openxmlformats.org/officeDocument/2006/relationships/hyperlink" Target="../35&#54616;&#48149;&#44397;/&#54616;&#48149;&#44397;.pptx" TargetMode="External"/><Relationship Id="rId184" Type="http://schemas.openxmlformats.org/officeDocument/2006/relationships/image" Target="../media/image90.png"/><Relationship Id="rId219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5.png"/><Relationship Id="rId25" Type="http://schemas.openxmlformats.org/officeDocument/2006/relationships/hyperlink" Target="&#50853;&#44592;07&#51109;.pptx" TargetMode="External"/><Relationship Id="rId46" Type="http://schemas.openxmlformats.org/officeDocument/2006/relationships/image" Target="../media/image21.png"/><Relationship Id="rId67" Type="http://schemas.openxmlformats.org/officeDocument/2006/relationships/hyperlink" Target="&#50853;&#44592;29&#51109;.pptx" TargetMode="External"/><Relationship Id="rId116" Type="http://schemas.openxmlformats.org/officeDocument/2006/relationships/image" Target="../media/image56.png"/><Relationship Id="rId137" Type="http://schemas.openxmlformats.org/officeDocument/2006/relationships/hyperlink" Target="../22&#50500;&#44032;/&#50500;&#44032;.pptx" TargetMode="External"/><Relationship Id="rId158" Type="http://schemas.openxmlformats.org/officeDocument/2006/relationships/image" Target="../media/image77.png"/><Relationship Id="rId20" Type="http://schemas.openxmlformats.org/officeDocument/2006/relationships/image" Target="../media/image8.png"/><Relationship Id="rId41" Type="http://schemas.openxmlformats.org/officeDocument/2006/relationships/hyperlink" Target="&#50853;&#44592;15&#51109;.pptx" TargetMode="External"/><Relationship Id="rId62" Type="http://schemas.openxmlformats.org/officeDocument/2006/relationships/image" Target="../media/image29.png"/><Relationship Id="rId83" Type="http://schemas.openxmlformats.org/officeDocument/2006/relationships/hyperlink" Target="&#50853;&#44592;37&#51109;.pptx" TargetMode="External"/><Relationship Id="rId88" Type="http://schemas.openxmlformats.org/officeDocument/2006/relationships/image" Target="../media/image42.png"/><Relationship Id="rId111" Type="http://schemas.openxmlformats.org/officeDocument/2006/relationships/hyperlink" Target="../09&#49324;&#47924;&#50648;&#49345;/&#49324;&#47924;&#50648;&#49345;.pptx" TargetMode="External"/><Relationship Id="rId132" Type="http://schemas.openxmlformats.org/officeDocument/2006/relationships/image" Target="../media/image64.png"/><Relationship Id="rId153" Type="http://schemas.openxmlformats.org/officeDocument/2006/relationships/hyperlink" Target="../30&#50500;&#47784;&#49828;/&#50500;&#47784;&#49828;.pptx" TargetMode="External"/><Relationship Id="rId174" Type="http://schemas.openxmlformats.org/officeDocument/2006/relationships/image" Target="../media/image85.png"/><Relationship Id="rId179" Type="http://schemas.openxmlformats.org/officeDocument/2006/relationships/hyperlink" Target="../../&#49888;&#50557;PPT/43%20&#50836;&#54620;&#48373;&#51020;/&#50836;&#54620;&#48373;&#51020;.pptx" TargetMode="External"/><Relationship Id="rId195" Type="http://schemas.openxmlformats.org/officeDocument/2006/relationships/hyperlink" Target="../../&#49888;&#50557;PPT/51%20&#44264;&#47196;&#49352;&#49436;/&#44264;&#47196;&#49352;&#49436;.pptx" TargetMode="External"/><Relationship Id="rId209" Type="http://schemas.openxmlformats.org/officeDocument/2006/relationships/hyperlink" Target="../../&#49888;&#50557;PPT/58%20&#55176;&#48652;&#47532;&#49436;/&#55176;&#48652;&#47532;&#49436;.pptx" TargetMode="External"/><Relationship Id="rId190" Type="http://schemas.openxmlformats.org/officeDocument/2006/relationships/image" Target="../media/image93.png"/><Relationship Id="rId204" Type="http://schemas.openxmlformats.org/officeDocument/2006/relationships/image" Target="../media/image100.png"/><Relationship Id="rId220" Type="http://schemas.openxmlformats.org/officeDocument/2006/relationships/image" Target="../media/image108.png"/><Relationship Id="rId225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hyperlink" Target="&#50853;&#44592;02&#51109;.pptx" TargetMode="External"/><Relationship Id="rId36" Type="http://schemas.openxmlformats.org/officeDocument/2006/relationships/image" Target="../media/image16.png"/><Relationship Id="rId57" Type="http://schemas.openxmlformats.org/officeDocument/2006/relationships/hyperlink" Target="&#50853;&#44592;23&#51109;.pptx" TargetMode="External"/><Relationship Id="rId106" Type="http://schemas.openxmlformats.org/officeDocument/2006/relationships/image" Target="../media/image51.png"/><Relationship Id="rId127" Type="http://schemas.openxmlformats.org/officeDocument/2006/relationships/hyperlink" Target="../17&#50640;&#49828;&#45908;/&#50640;&#49828;&#45908;.pptx" TargetMode="External"/><Relationship Id="rId10" Type="http://schemas.openxmlformats.org/officeDocument/2006/relationships/image" Target="../media/image3.png"/><Relationship Id="rId31" Type="http://schemas.openxmlformats.org/officeDocument/2006/relationships/hyperlink" Target="&#50853;&#44592;10&#51109;.pptx" TargetMode="External"/><Relationship Id="rId52" Type="http://schemas.openxmlformats.org/officeDocument/2006/relationships/image" Target="../media/image24.png"/><Relationship Id="rId73" Type="http://schemas.openxmlformats.org/officeDocument/2006/relationships/hyperlink" Target="&#50853;&#44592;32&#51109;.pptx" TargetMode="External"/><Relationship Id="rId78" Type="http://schemas.openxmlformats.org/officeDocument/2006/relationships/image" Target="../media/image37.png"/><Relationship Id="rId94" Type="http://schemas.openxmlformats.org/officeDocument/2006/relationships/image" Target="../media/image45.png"/><Relationship Id="rId99" Type="http://schemas.openxmlformats.org/officeDocument/2006/relationships/hyperlink" Target="../03&#47112;&#50948;&#44592;/&#47112;&#50948;&#44592;.pptx" TargetMode="External"/><Relationship Id="rId101" Type="http://schemas.openxmlformats.org/officeDocument/2006/relationships/hyperlink" Target="../04&#48124;&#49688;&#44592;/&#48124;&#49688;&#44592;.pptx" TargetMode="External"/><Relationship Id="rId122" Type="http://schemas.openxmlformats.org/officeDocument/2006/relationships/image" Target="../media/image59.png"/><Relationship Id="rId143" Type="http://schemas.openxmlformats.org/officeDocument/2006/relationships/hyperlink" Target="../25&#50696;&#47112;&#48120;&#50556;&#50528;&#44032;/&#50696;&#47112;&#48120;&#50556;&#50528;&#44032;.pptx" TargetMode="External"/><Relationship Id="rId148" Type="http://schemas.openxmlformats.org/officeDocument/2006/relationships/image" Target="../media/image72.png"/><Relationship Id="rId164" Type="http://schemas.openxmlformats.org/officeDocument/2006/relationships/image" Target="../media/image80.png"/><Relationship Id="rId169" Type="http://schemas.openxmlformats.org/officeDocument/2006/relationships/hyperlink" Target="../38&#49828;&#44032;&#47028;/&#49828;&#44032;&#47028;.pptx" TargetMode="External"/><Relationship Id="rId185" Type="http://schemas.openxmlformats.org/officeDocument/2006/relationships/hyperlink" Target="../../&#49888;&#50557;PPT/46%20&#44256;&#47536;&#46020;&#51204;&#49436;/&#44256;&#47536;&#46020;&#51204;&#49436;.pptx" TargetMode="External"/><Relationship Id="rId4" Type="http://schemas.openxmlformats.org/officeDocument/2006/relationships/slide" Target="slide3.xml"/><Relationship Id="rId9" Type="http://schemas.openxmlformats.org/officeDocument/2006/relationships/image" Target="../media/image2.png"/><Relationship Id="rId180" Type="http://schemas.openxmlformats.org/officeDocument/2006/relationships/image" Target="../media/image88.png"/><Relationship Id="rId210" Type="http://schemas.openxmlformats.org/officeDocument/2006/relationships/image" Target="../media/image103.png"/><Relationship Id="rId215" Type="http://schemas.openxmlformats.org/officeDocument/2006/relationships/hyperlink" Target="../../&#49888;&#50557;PPT/61%20&#48288;&#46300;&#47196;&#54980;&#49436;/&#48288;&#46300;&#47196;&#54980;&#49436;.pptx" TargetMode="External"/><Relationship Id="rId26" Type="http://schemas.openxmlformats.org/officeDocument/2006/relationships/image" Target="../media/image11.png"/><Relationship Id="rId47" Type="http://schemas.openxmlformats.org/officeDocument/2006/relationships/hyperlink" Target="&#50853;&#44592;18&#51109;.pptx" TargetMode="External"/><Relationship Id="rId68" Type="http://schemas.openxmlformats.org/officeDocument/2006/relationships/image" Target="../media/image32.png"/><Relationship Id="rId89" Type="http://schemas.openxmlformats.org/officeDocument/2006/relationships/hyperlink" Target="&#50853;&#44592;42&#51109;.pptx" TargetMode="External"/><Relationship Id="rId112" Type="http://schemas.openxmlformats.org/officeDocument/2006/relationships/image" Target="../media/image54.png"/><Relationship Id="rId133" Type="http://schemas.openxmlformats.org/officeDocument/2006/relationships/hyperlink" Target="../20&#51104;&#50616;/&#51104;&#50616;.pptx" TargetMode="External"/><Relationship Id="rId154" Type="http://schemas.openxmlformats.org/officeDocument/2006/relationships/image" Target="../media/image75.png"/><Relationship Id="rId175" Type="http://schemas.openxmlformats.org/officeDocument/2006/relationships/hyperlink" Target="../../&#49888;&#50557;PPT/41%20&#47560;&#44032;&#48373;&#51020;/&#47560;&#44032;&#48373;&#51020;.pptx" TargetMode="External"/><Relationship Id="rId196" Type="http://schemas.openxmlformats.org/officeDocument/2006/relationships/image" Target="../media/image96.png"/><Relationship Id="rId200" Type="http://schemas.openxmlformats.org/officeDocument/2006/relationships/image" Target="../media/image98.png"/><Relationship Id="rId16" Type="http://schemas.openxmlformats.org/officeDocument/2006/relationships/image" Target="../media/image6.png"/><Relationship Id="rId221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0853;&#44592;13&#51109;.pptx" TargetMode="External"/><Relationship Id="rId58" Type="http://schemas.openxmlformats.org/officeDocument/2006/relationships/image" Target="../media/image27.png"/><Relationship Id="rId79" Type="http://schemas.openxmlformats.org/officeDocument/2006/relationships/hyperlink" Target="&#50853;&#44592;35&#51109;.pptx" TargetMode="External"/><Relationship Id="rId102" Type="http://schemas.openxmlformats.org/officeDocument/2006/relationships/image" Target="../media/image49.png"/><Relationship Id="rId123" Type="http://schemas.openxmlformats.org/officeDocument/2006/relationships/hyperlink" Target="../15&#50640;&#49828;&#46972;/&#50640;&#49828;&#46972;.pptx" TargetMode="External"/><Relationship Id="rId144" Type="http://schemas.openxmlformats.org/officeDocument/2006/relationships/image" Target="../media/image70.png"/><Relationship Id="rId90" Type="http://schemas.openxmlformats.org/officeDocument/2006/relationships/image" Target="../media/image43.png"/><Relationship Id="rId165" Type="http://schemas.openxmlformats.org/officeDocument/2006/relationships/hyperlink" Target="../36&#49828;&#48148;&#45264;/&#49828;&#48148;&#45264;.pptx" TargetMode="External"/><Relationship Id="rId186" Type="http://schemas.openxmlformats.org/officeDocument/2006/relationships/image" Target="../media/image91.png"/><Relationship Id="rId211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hyperlink" Target="&#50853;&#44592;08&#51109;.pptx" TargetMode="External"/><Relationship Id="rId48" Type="http://schemas.openxmlformats.org/officeDocument/2006/relationships/image" Target="../media/image22.png"/><Relationship Id="rId69" Type="http://schemas.openxmlformats.org/officeDocument/2006/relationships/hyperlink" Target="&#50853;&#44592;30&#51109;.pptx" TargetMode="External"/><Relationship Id="rId113" Type="http://schemas.openxmlformats.org/officeDocument/2006/relationships/hyperlink" Target="../10&#49324;&#47924;&#50648;&#54616;/&#49324;&#47924;&#50648;&#54616;.pptx" TargetMode="External"/><Relationship Id="rId134" Type="http://schemas.openxmlformats.org/officeDocument/2006/relationships/image" Target="../media/image65.png"/><Relationship Id="rId80" Type="http://schemas.openxmlformats.org/officeDocument/2006/relationships/image" Target="../media/image38.png"/><Relationship Id="rId155" Type="http://schemas.openxmlformats.org/officeDocument/2006/relationships/hyperlink" Target="../31&#50724;&#48148;&#45852;/&#50724;&#48148;&#45852;1&#51109;.pptx" TargetMode="External"/><Relationship Id="rId176" Type="http://schemas.openxmlformats.org/officeDocument/2006/relationships/image" Target="../media/image86.png"/><Relationship Id="rId19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1" Type="http://schemas.openxmlformats.org/officeDocument/2006/relationships/hyperlink" Target="../../&#49888;&#50557;PPT/54%20&#46356;&#47784;&#45936;&#51204;&#49436;/&#46356;&#47784;&#45936;&#51204;&#49436;.pptx" TargetMode="External"/><Relationship Id="rId222" Type="http://schemas.openxmlformats.org/officeDocument/2006/relationships/image" Target="../media/image109.png"/><Relationship Id="rId17" Type="http://schemas.openxmlformats.org/officeDocument/2006/relationships/hyperlink" Target="&#50853;&#44592;03&#51109;.pptx" TargetMode="External"/><Relationship Id="rId38" Type="http://schemas.openxmlformats.org/officeDocument/2006/relationships/image" Target="../media/image17.png"/><Relationship Id="rId59" Type="http://schemas.openxmlformats.org/officeDocument/2006/relationships/hyperlink" Target="&#50853;&#44592;24&#51109;.pptx" TargetMode="External"/><Relationship Id="rId103" Type="http://schemas.openxmlformats.org/officeDocument/2006/relationships/hyperlink" Target="../05&#49888;&#47749;&#44592;/&#49888;&#47749;&#44592;.pptx" TargetMode="External"/><Relationship Id="rId124" Type="http://schemas.openxmlformats.org/officeDocument/2006/relationships/image" Target="../media/image60.png"/><Relationship Id="rId70" Type="http://schemas.openxmlformats.org/officeDocument/2006/relationships/image" Target="../media/image33.png"/><Relationship Id="rId91" Type="http://schemas.openxmlformats.org/officeDocument/2006/relationships/hyperlink" Target="&#50853;&#44592;41&#51109;.pptx" TargetMode="External"/><Relationship Id="rId145" Type="http://schemas.openxmlformats.org/officeDocument/2006/relationships/hyperlink" Target="../26&#50640;&#49828;&#44180;/&#50640;&#49828;&#44180;.pptx" TargetMode="External"/><Relationship Id="rId166" Type="http://schemas.openxmlformats.org/officeDocument/2006/relationships/image" Target="../media/image81.png"/><Relationship Id="rId187" Type="http://schemas.openxmlformats.org/officeDocument/2006/relationships/hyperlink" Target="../../&#49888;&#50557;PPT/47%20&#44256;&#47536;&#46020;&#54980;&#49436;/&#44256;&#47536;&#46020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4.png"/><Relationship Id="rId28" Type="http://schemas.openxmlformats.org/officeDocument/2006/relationships/image" Target="../media/image12.png"/><Relationship Id="rId49" Type="http://schemas.openxmlformats.org/officeDocument/2006/relationships/hyperlink" Target="&#50853;&#44592;19&#51109;.pptx" TargetMode="External"/><Relationship Id="rId114" Type="http://schemas.openxmlformats.org/officeDocument/2006/relationships/image" Target="../media/image55.png"/><Relationship Id="rId60" Type="http://schemas.openxmlformats.org/officeDocument/2006/relationships/image" Target="../media/image28.png"/><Relationship Id="rId81" Type="http://schemas.openxmlformats.org/officeDocument/2006/relationships/hyperlink" Target="&#50853;&#44592;36&#51109;.pptx" TargetMode="External"/><Relationship Id="rId135" Type="http://schemas.openxmlformats.org/officeDocument/2006/relationships/hyperlink" Target="../21&#51204;&#46020;&#49436;/&#51204;&#46020;&#49436;.pptx" TargetMode="External"/><Relationship Id="rId156" Type="http://schemas.openxmlformats.org/officeDocument/2006/relationships/image" Target="../media/image76.png"/><Relationship Id="rId177" Type="http://schemas.openxmlformats.org/officeDocument/2006/relationships/hyperlink" Target="../../&#49888;&#50557;PPT/42%20&#45572;&#44032;&#48373;&#51020;/&#45572;&#44032;&#48373;&#51020;.pptx" TargetMode="External"/><Relationship Id="rId198" Type="http://schemas.openxmlformats.org/officeDocument/2006/relationships/image" Target="../media/image97.png"/><Relationship Id="rId202" Type="http://schemas.openxmlformats.org/officeDocument/2006/relationships/image" Target="../media/image99.png"/><Relationship Id="rId223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image" Target="../media/image7.png"/><Relationship Id="rId39" Type="http://schemas.openxmlformats.org/officeDocument/2006/relationships/hyperlink" Target="&#50853;&#44592;14&#51109;.pptx" TargetMode="External"/><Relationship Id="rId50" Type="http://schemas.openxmlformats.org/officeDocument/2006/relationships/image" Target="../media/image23.png"/><Relationship Id="rId104" Type="http://schemas.openxmlformats.org/officeDocument/2006/relationships/image" Target="../media/image50.png"/><Relationship Id="rId125" Type="http://schemas.openxmlformats.org/officeDocument/2006/relationships/hyperlink" Target="../16&#45712;&#54756;&#48120;&#50556;/&#45712;&#54756;&#48120;&#50556;.pptx" TargetMode="External"/><Relationship Id="rId146" Type="http://schemas.openxmlformats.org/officeDocument/2006/relationships/image" Target="../media/image71.png"/><Relationship Id="rId167" Type="http://schemas.openxmlformats.org/officeDocument/2006/relationships/hyperlink" Target="../37&#54617;&#44060;/&#54617;&#44060;.pptx" TargetMode="External"/><Relationship Id="rId188" Type="http://schemas.openxmlformats.org/officeDocument/2006/relationships/image" Target="../media/image92.png"/><Relationship Id="rId71" Type="http://schemas.openxmlformats.org/officeDocument/2006/relationships/hyperlink" Target="&#50853;&#44592;31&#51109;.pptx" TargetMode="External"/><Relationship Id="rId92" Type="http://schemas.openxmlformats.org/officeDocument/2006/relationships/image" Target="../media/image44.png"/><Relationship Id="rId213" Type="http://schemas.openxmlformats.org/officeDocument/2006/relationships/hyperlink" Target="../../&#49888;&#50557;PPT/60%20&#48288;&#46300;&#47196;&#51204;&#49436;/&#48288;&#46300;&#47196;&#51204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&#50853;&#44592;09&#51109;.pptx" TargetMode="External"/><Relationship Id="rId40" Type="http://schemas.openxmlformats.org/officeDocument/2006/relationships/image" Target="../media/image18.png"/><Relationship Id="rId115" Type="http://schemas.openxmlformats.org/officeDocument/2006/relationships/hyperlink" Target="../12&#50676;&#50773;&#44592;&#54616;/&#50676;&#50773;&#44592;&#54616;.pptx" TargetMode="External"/><Relationship Id="rId136" Type="http://schemas.openxmlformats.org/officeDocument/2006/relationships/image" Target="../media/image66.png"/><Relationship Id="rId157" Type="http://schemas.openxmlformats.org/officeDocument/2006/relationships/hyperlink" Target="../32&#50836;&#45208;/&#50836;&#45208;.pptx" TargetMode="External"/><Relationship Id="rId178" Type="http://schemas.openxmlformats.org/officeDocument/2006/relationships/image" Target="../media/image87.png"/><Relationship Id="rId61" Type="http://schemas.openxmlformats.org/officeDocument/2006/relationships/hyperlink" Target="&#50853;&#44592;25&#51109;.pptx" TargetMode="External"/><Relationship Id="rId82" Type="http://schemas.openxmlformats.org/officeDocument/2006/relationships/image" Target="../media/image39.png"/><Relationship Id="rId19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3" Type="http://schemas.openxmlformats.org/officeDocument/2006/relationships/hyperlink" Target="../../&#49888;&#50557;PPT/55%20&#46356;&#47784;&#45936;&#54980;&#49436;/&#46356;&#47784;&#45936;&#54980;&#49436;.pptx" TargetMode="External"/><Relationship Id="rId19" Type="http://schemas.openxmlformats.org/officeDocument/2006/relationships/hyperlink" Target="&#50853;&#44592;04&#51109;.pptx" TargetMode="External"/><Relationship Id="rId224" Type="http://schemas.openxmlformats.org/officeDocument/2006/relationships/image" Target="../media/image110.png"/><Relationship Id="rId30" Type="http://schemas.openxmlformats.org/officeDocument/2006/relationships/image" Target="../media/image13.png"/><Relationship Id="rId105" Type="http://schemas.openxmlformats.org/officeDocument/2006/relationships/hyperlink" Target="../06&#50668;&#54840;&#49688;&#50500;/&#50668;&#54840;&#49688;&#50500;.pptx" TargetMode="External"/><Relationship Id="rId126" Type="http://schemas.openxmlformats.org/officeDocument/2006/relationships/image" Target="../media/image61.png"/><Relationship Id="rId147" Type="http://schemas.openxmlformats.org/officeDocument/2006/relationships/hyperlink" Target="../27&#45796;&#45768;&#50648;/&#45796;&#45768;&#50648;.pptx" TargetMode="External"/><Relationship Id="rId168" Type="http://schemas.openxmlformats.org/officeDocument/2006/relationships/image" Target="../media/image82.png"/><Relationship Id="rId51" Type="http://schemas.openxmlformats.org/officeDocument/2006/relationships/hyperlink" Target="&#50853;&#44592;20&#51109;.pptx" TargetMode="External"/><Relationship Id="rId72" Type="http://schemas.openxmlformats.org/officeDocument/2006/relationships/image" Target="../media/image34.png"/><Relationship Id="rId93" Type="http://schemas.openxmlformats.org/officeDocument/2006/relationships/hyperlink" Target="&#50853;&#44592;40&#51109;.pptx" TargetMode="External"/><Relationship Id="rId189" Type="http://schemas.openxmlformats.org/officeDocument/2006/relationships/hyperlink" Target="../../&#49888;&#50557;PPT/48%20&#44040;&#46972;&#46356;&#50500;&#49436;/&#44040;&#46972;&#46356;&#50500;&#49436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11&#50676;&#50773;&#44592;&#49345;/&#50676;&#50773;&#44592;&#49345;.pptx" TargetMode="External"/><Relationship Id="rId21" Type="http://schemas.openxmlformats.org/officeDocument/2006/relationships/hyperlink" Target="&#50853;&#44592;05&#51109;.pptx" TargetMode="External"/><Relationship Id="rId42" Type="http://schemas.openxmlformats.org/officeDocument/2006/relationships/image" Target="../media/image19.png"/><Relationship Id="rId63" Type="http://schemas.openxmlformats.org/officeDocument/2006/relationships/hyperlink" Target="&#50853;&#44592;26&#51109;.pptx" TargetMode="External"/><Relationship Id="rId84" Type="http://schemas.openxmlformats.org/officeDocument/2006/relationships/image" Target="../media/image40.png"/><Relationship Id="rId138" Type="http://schemas.openxmlformats.org/officeDocument/2006/relationships/image" Target="../media/image67.png"/><Relationship Id="rId159" Type="http://schemas.openxmlformats.org/officeDocument/2006/relationships/hyperlink" Target="../33&#48120;&#44032;/&#48120;&#44032;.pptx" TargetMode="External"/><Relationship Id="rId170" Type="http://schemas.openxmlformats.org/officeDocument/2006/relationships/image" Target="../media/image83.png"/><Relationship Id="rId191" Type="http://schemas.openxmlformats.org/officeDocument/2006/relationships/hyperlink" Target="../../&#49888;&#50557;PPT/49%20&#50640;&#48288;&#49548;&#49436;/&#50640;&#48288;&#49548;&#49436;.pptx" TargetMode="External"/><Relationship Id="rId205" Type="http://schemas.openxmlformats.org/officeDocument/2006/relationships/hyperlink" Target="../../&#49888;&#50557;PPT/56%20&#46356;&#46020;&#49436;/&#46356;&#46020;&#49436;.pptx" TargetMode="External"/><Relationship Id="rId226" Type="http://schemas.openxmlformats.org/officeDocument/2006/relationships/image" Target="../media/image111.png"/><Relationship Id="rId107" Type="http://schemas.openxmlformats.org/officeDocument/2006/relationships/hyperlink" Target="../07&#49324;&#49324;&#44592;/&#49324;&#49324;&#44592;.pptx" TargetMode="External"/><Relationship Id="rId11" Type="http://schemas.openxmlformats.org/officeDocument/2006/relationships/hyperlink" Target="&#50853;&#44592;27&#51109;.pptx" TargetMode="External"/><Relationship Id="rId32" Type="http://schemas.openxmlformats.org/officeDocument/2006/relationships/image" Target="../media/image14.png"/><Relationship Id="rId53" Type="http://schemas.openxmlformats.org/officeDocument/2006/relationships/hyperlink" Target="&#50853;&#44592;21&#51109;.pptx" TargetMode="External"/><Relationship Id="rId74" Type="http://schemas.openxmlformats.org/officeDocument/2006/relationships/image" Target="../media/image35.png"/><Relationship Id="rId128" Type="http://schemas.openxmlformats.org/officeDocument/2006/relationships/image" Target="../media/image62.png"/><Relationship Id="rId149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4.xml"/><Relationship Id="rId95" Type="http://schemas.openxmlformats.org/officeDocument/2006/relationships/hyperlink" Target="../02&#52636;&#50528;&#44413;&#44592;/&#52636;&#50528;&#44413;&#44592;.pptx" TargetMode="External"/><Relationship Id="rId160" Type="http://schemas.openxmlformats.org/officeDocument/2006/relationships/image" Target="../media/image78.png"/><Relationship Id="rId181" Type="http://schemas.openxmlformats.org/officeDocument/2006/relationships/hyperlink" Target="../../&#49888;&#50557;PPT/44%20&#49324;&#46020;&#54665;&#51204;/&#49324;&#46020;&#54665;&#51204;.pptx" TargetMode="External"/><Relationship Id="rId216" Type="http://schemas.openxmlformats.org/officeDocument/2006/relationships/image" Target="../media/image106.png"/><Relationship Id="rId22" Type="http://schemas.openxmlformats.org/officeDocument/2006/relationships/image" Target="../media/image9.png"/><Relationship Id="rId43" Type="http://schemas.openxmlformats.org/officeDocument/2006/relationships/hyperlink" Target="&#50853;&#44592;16&#51109;.pptx" TargetMode="External"/><Relationship Id="rId64" Type="http://schemas.openxmlformats.org/officeDocument/2006/relationships/image" Target="../media/image30.png"/><Relationship Id="rId118" Type="http://schemas.openxmlformats.org/officeDocument/2006/relationships/image" Target="../media/image57.png"/><Relationship Id="rId139" Type="http://schemas.openxmlformats.org/officeDocument/2006/relationships/hyperlink" Target="../23&#51060;&#49324;&#50556;/&#51060;&#49324;&#50556;.pptx" TargetMode="External"/><Relationship Id="rId85" Type="http://schemas.openxmlformats.org/officeDocument/2006/relationships/hyperlink" Target="&#50853;&#44592;38&#51109;.pptx" TargetMode="External"/><Relationship Id="rId150" Type="http://schemas.openxmlformats.org/officeDocument/2006/relationships/image" Target="../media/image73.png"/><Relationship Id="rId171" Type="http://schemas.openxmlformats.org/officeDocument/2006/relationships/hyperlink" Target="../39&#47568;&#46972;&#44592;/&#47568;&#46972;&#44592;.pptx" TargetMode="External"/><Relationship Id="rId192" Type="http://schemas.openxmlformats.org/officeDocument/2006/relationships/image" Target="../media/image94.png"/><Relationship Id="rId206" Type="http://schemas.openxmlformats.org/officeDocument/2006/relationships/image" Target="../media/image101.png"/><Relationship Id="rId227" Type="http://schemas.openxmlformats.org/officeDocument/2006/relationships/image" Target="../media/image113.png"/><Relationship Id="rId12" Type="http://schemas.openxmlformats.org/officeDocument/2006/relationships/image" Target="../media/image4.png"/><Relationship Id="rId33" Type="http://schemas.openxmlformats.org/officeDocument/2006/relationships/hyperlink" Target="&#50853;&#44592;11&#51109;.pptx" TargetMode="External"/><Relationship Id="rId108" Type="http://schemas.openxmlformats.org/officeDocument/2006/relationships/image" Target="../media/image52.png"/><Relationship Id="rId129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25.png"/><Relationship Id="rId75" Type="http://schemas.openxmlformats.org/officeDocument/2006/relationships/hyperlink" Target="&#50853;&#44592;33&#51109;.pptx" TargetMode="External"/><Relationship Id="rId96" Type="http://schemas.openxmlformats.org/officeDocument/2006/relationships/image" Target="../media/image46.png"/><Relationship Id="rId140" Type="http://schemas.openxmlformats.org/officeDocument/2006/relationships/image" Target="../media/image68.png"/><Relationship Id="rId161" Type="http://schemas.openxmlformats.org/officeDocument/2006/relationships/hyperlink" Target="../34&#45208;&#54996;/&#45208;&#54996;.pptx" TargetMode="External"/><Relationship Id="rId182" Type="http://schemas.openxmlformats.org/officeDocument/2006/relationships/image" Target="../media/image89.png"/><Relationship Id="rId217" Type="http://schemas.openxmlformats.org/officeDocument/2006/relationships/hyperlink" Target="../../&#49888;&#50557;PPT/62%20&#50836;&#54620;&#51068;&#49436;/&#50836;&#54620;&#51068;&#49436;.pptx" TargetMode="External"/><Relationship Id="rId6" Type="http://schemas.openxmlformats.org/officeDocument/2006/relationships/slide" Target="slide5.xml"/><Relationship Id="rId23" Type="http://schemas.openxmlformats.org/officeDocument/2006/relationships/hyperlink" Target="&#50853;&#44592;06&#51109;.pptx" TargetMode="External"/><Relationship Id="rId119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20.png"/><Relationship Id="rId65" Type="http://schemas.openxmlformats.org/officeDocument/2006/relationships/hyperlink" Target="&#50853;&#44592;28&#51109;.pptx" TargetMode="External"/><Relationship Id="rId86" Type="http://schemas.openxmlformats.org/officeDocument/2006/relationships/image" Target="../media/image41.png"/><Relationship Id="rId130" Type="http://schemas.openxmlformats.org/officeDocument/2006/relationships/image" Target="../media/image63.png"/><Relationship Id="rId151" Type="http://schemas.openxmlformats.org/officeDocument/2006/relationships/hyperlink" Target="../29&#50836;&#50648;/&#50836;&#50648;.pptx" TargetMode="External"/><Relationship Id="rId172" Type="http://schemas.openxmlformats.org/officeDocument/2006/relationships/image" Target="../media/image84.png"/><Relationship Id="rId193" Type="http://schemas.openxmlformats.org/officeDocument/2006/relationships/hyperlink" Target="../../&#49888;&#50557;PPT/50%20&#48716;&#47549;&#48372;&#49436;/&#48716;&#47549;&#48372;&#49436;.pptx" TargetMode="External"/><Relationship Id="rId207" Type="http://schemas.openxmlformats.org/officeDocument/2006/relationships/hyperlink" Target="../../&#49888;&#50557;PPT/57%20&#48716;&#47112;&#47788;&#49436;/&#48716;&#47112;&#47788;&#49436;1&#51109;.pptx" TargetMode="External"/><Relationship Id="rId13" Type="http://schemas.openxmlformats.org/officeDocument/2006/relationships/hyperlink" Target="&#50853;&#44592;01&#51109;.pptx" TargetMode="External"/><Relationship Id="rId109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15.png"/><Relationship Id="rId55" Type="http://schemas.openxmlformats.org/officeDocument/2006/relationships/hyperlink" Target="&#50853;&#44592;22&#51109;.pptx" TargetMode="External"/><Relationship Id="rId76" Type="http://schemas.openxmlformats.org/officeDocument/2006/relationships/image" Target="../media/image36.png"/><Relationship Id="rId97" Type="http://schemas.openxmlformats.org/officeDocument/2006/relationships/hyperlink" Target="&#52285;&#49464;&#44592;.pptx" TargetMode="External"/><Relationship Id="rId120" Type="http://schemas.openxmlformats.org/officeDocument/2006/relationships/image" Target="../media/image58.png"/><Relationship Id="rId141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9.png"/><Relationship Id="rId183" Type="http://schemas.openxmlformats.org/officeDocument/2006/relationships/hyperlink" Target="../../&#49888;&#50557;PPT/45%20&#47196;&#47560;&#49436;/&#47196;&#47560;&#49436;.pptx" TargetMode="External"/><Relationship Id="rId218" Type="http://schemas.openxmlformats.org/officeDocument/2006/relationships/image" Target="../media/image107.png"/><Relationship Id="rId24" Type="http://schemas.openxmlformats.org/officeDocument/2006/relationships/image" Target="../media/image10.png"/><Relationship Id="rId45" Type="http://schemas.openxmlformats.org/officeDocument/2006/relationships/hyperlink" Target="&#50853;&#44592;17&#51109;.pptx" TargetMode="External"/><Relationship Id="rId66" Type="http://schemas.openxmlformats.org/officeDocument/2006/relationships/image" Target="../media/image31.png"/><Relationship Id="rId87" Type="http://schemas.openxmlformats.org/officeDocument/2006/relationships/hyperlink" Target="&#50853;&#44592;39&#51109;.pptx" TargetMode="External"/><Relationship Id="rId110" Type="http://schemas.openxmlformats.org/officeDocument/2006/relationships/image" Target="../media/image53.png"/><Relationship Id="rId131" Type="http://schemas.openxmlformats.org/officeDocument/2006/relationships/hyperlink" Target="../19&#49884;&#54200;/&#49884;&#54200;.pptx" TargetMode="External"/><Relationship Id="rId152" Type="http://schemas.openxmlformats.org/officeDocument/2006/relationships/image" Target="../media/image74.png"/><Relationship Id="rId173" Type="http://schemas.openxmlformats.org/officeDocument/2006/relationships/hyperlink" Target="../../&#49888;&#50557;PPT/40%20&#47560;&#53468;&#48373;&#51020;/&#47560;&#53468;&#48373;&#51020;.pptx" TargetMode="External"/><Relationship Id="rId194" Type="http://schemas.openxmlformats.org/officeDocument/2006/relationships/image" Target="../media/image95.png"/><Relationship Id="rId208" Type="http://schemas.openxmlformats.org/officeDocument/2006/relationships/image" Target="../media/image102.png"/><Relationship Id="rId14" Type="http://schemas.openxmlformats.org/officeDocument/2006/relationships/image" Target="../media/image5.png"/><Relationship Id="rId35" Type="http://schemas.openxmlformats.org/officeDocument/2006/relationships/hyperlink" Target="&#50853;&#44592;12&#51109;.pptx" TargetMode="External"/><Relationship Id="rId56" Type="http://schemas.openxmlformats.org/officeDocument/2006/relationships/image" Target="../media/image26.png"/><Relationship Id="rId77" Type="http://schemas.openxmlformats.org/officeDocument/2006/relationships/hyperlink" Target="&#50853;&#44592;34&#51109;.pptx" TargetMode="External"/><Relationship Id="rId100" Type="http://schemas.openxmlformats.org/officeDocument/2006/relationships/image" Target="../media/image48.png"/><Relationship Id="rId8" Type="http://schemas.openxmlformats.org/officeDocument/2006/relationships/hyperlink" Target="../../&#44396;-&#49888;&#50557;%20&#49457;&#44221;&#47785;&#47197;.pptx" TargetMode="External"/><Relationship Id="rId98" Type="http://schemas.openxmlformats.org/officeDocument/2006/relationships/image" Target="../media/image47.png"/><Relationship Id="rId121" Type="http://schemas.openxmlformats.org/officeDocument/2006/relationships/hyperlink" Target="../14&#50669;&#45824;&#54616;/&#50669;&#45824;&#54616;.pptx" TargetMode="External"/><Relationship Id="rId142" Type="http://schemas.openxmlformats.org/officeDocument/2006/relationships/image" Target="../media/image69.png"/><Relationship Id="rId163" Type="http://schemas.openxmlformats.org/officeDocument/2006/relationships/hyperlink" Target="../35&#54616;&#48149;&#44397;/&#54616;&#48149;&#44397;.pptx" TargetMode="External"/><Relationship Id="rId184" Type="http://schemas.openxmlformats.org/officeDocument/2006/relationships/image" Target="../media/image90.png"/><Relationship Id="rId219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5.png"/><Relationship Id="rId25" Type="http://schemas.openxmlformats.org/officeDocument/2006/relationships/hyperlink" Target="&#50853;&#44592;07&#51109;.pptx" TargetMode="External"/><Relationship Id="rId46" Type="http://schemas.openxmlformats.org/officeDocument/2006/relationships/image" Target="../media/image21.png"/><Relationship Id="rId67" Type="http://schemas.openxmlformats.org/officeDocument/2006/relationships/hyperlink" Target="&#50853;&#44592;29&#51109;.pptx" TargetMode="External"/><Relationship Id="rId116" Type="http://schemas.openxmlformats.org/officeDocument/2006/relationships/image" Target="../media/image56.png"/><Relationship Id="rId137" Type="http://schemas.openxmlformats.org/officeDocument/2006/relationships/hyperlink" Target="../22&#50500;&#44032;/&#50500;&#44032;.pptx" TargetMode="External"/><Relationship Id="rId158" Type="http://schemas.openxmlformats.org/officeDocument/2006/relationships/image" Target="../media/image77.png"/><Relationship Id="rId20" Type="http://schemas.openxmlformats.org/officeDocument/2006/relationships/image" Target="../media/image8.png"/><Relationship Id="rId41" Type="http://schemas.openxmlformats.org/officeDocument/2006/relationships/hyperlink" Target="&#50853;&#44592;15&#51109;.pptx" TargetMode="External"/><Relationship Id="rId62" Type="http://schemas.openxmlformats.org/officeDocument/2006/relationships/image" Target="../media/image29.png"/><Relationship Id="rId83" Type="http://schemas.openxmlformats.org/officeDocument/2006/relationships/hyperlink" Target="&#50853;&#44592;37&#51109;.pptx" TargetMode="External"/><Relationship Id="rId88" Type="http://schemas.openxmlformats.org/officeDocument/2006/relationships/image" Target="../media/image42.png"/><Relationship Id="rId111" Type="http://schemas.openxmlformats.org/officeDocument/2006/relationships/hyperlink" Target="../09&#49324;&#47924;&#50648;&#49345;/&#49324;&#47924;&#50648;&#49345;.pptx" TargetMode="External"/><Relationship Id="rId132" Type="http://schemas.openxmlformats.org/officeDocument/2006/relationships/image" Target="../media/image64.png"/><Relationship Id="rId153" Type="http://schemas.openxmlformats.org/officeDocument/2006/relationships/hyperlink" Target="../30&#50500;&#47784;&#49828;/&#50500;&#47784;&#49828;.pptx" TargetMode="External"/><Relationship Id="rId174" Type="http://schemas.openxmlformats.org/officeDocument/2006/relationships/image" Target="../media/image85.png"/><Relationship Id="rId179" Type="http://schemas.openxmlformats.org/officeDocument/2006/relationships/hyperlink" Target="../../&#49888;&#50557;PPT/43%20&#50836;&#54620;&#48373;&#51020;/&#50836;&#54620;&#48373;&#51020;.pptx" TargetMode="External"/><Relationship Id="rId195" Type="http://schemas.openxmlformats.org/officeDocument/2006/relationships/hyperlink" Target="../../&#49888;&#50557;PPT/51%20&#44264;&#47196;&#49352;&#49436;/&#44264;&#47196;&#49352;&#49436;.pptx" TargetMode="External"/><Relationship Id="rId209" Type="http://schemas.openxmlformats.org/officeDocument/2006/relationships/hyperlink" Target="../../&#49888;&#50557;PPT/58%20&#55176;&#48652;&#47532;&#49436;/&#55176;&#48652;&#47532;&#49436;.pptx" TargetMode="External"/><Relationship Id="rId190" Type="http://schemas.openxmlformats.org/officeDocument/2006/relationships/image" Target="../media/image93.png"/><Relationship Id="rId204" Type="http://schemas.openxmlformats.org/officeDocument/2006/relationships/image" Target="../media/image100.png"/><Relationship Id="rId220" Type="http://schemas.openxmlformats.org/officeDocument/2006/relationships/image" Target="../media/image108.png"/><Relationship Id="rId225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hyperlink" Target="&#50853;&#44592;02&#51109;.pptx" TargetMode="External"/><Relationship Id="rId36" Type="http://schemas.openxmlformats.org/officeDocument/2006/relationships/image" Target="../media/image16.png"/><Relationship Id="rId57" Type="http://schemas.openxmlformats.org/officeDocument/2006/relationships/hyperlink" Target="&#50853;&#44592;23&#51109;.pptx" TargetMode="External"/><Relationship Id="rId106" Type="http://schemas.openxmlformats.org/officeDocument/2006/relationships/image" Target="../media/image51.png"/><Relationship Id="rId127" Type="http://schemas.openxmlformats.org/officeDocument/2006/relationships/hyperlink" Target="../17&#50640;&#49828;&#45908;/&#50640;&#49828;&#45908;.pptx" TargetMode="External"/><Relationship Id="rId10" Type="http://schemas.openxmlformats.org/officeDocument/2006/relationships/image" Target="../media/image3.png"/><Relationship Id="rId31" Type="http://schemas.openxmlformats.org/officeDocument/2006/relationships/hyperlink" Target="&#50853;&#44592;10&#51109;.pptx" TargetMode="External"/><Relationship Id="rId52" Type="http://schemas.openxmlformats.org/officeDocument/2006/relationships/image" Target="../media/image24.png"/><Relationship Id="rId73" Type="http://schemas.openxmlformats.org/officeDocument/2006/relationships/hyperlink" Target="&#50853;&#44592;32&#51109;.pptx" TargetMode="External"/><Relationship Id="rId78" Type="http://schemas.openxmlformats.org/officeDocument/2006/relationships/image" Target="../media/image37.png"/><Relationship Id="rId94" Type="http://schemas.openxmlformats.org/officeDocument/2006/relationships/image" Target="../media/image45.png"/><Relationship Id="rId99" Type="http://schemas.openxmlformats.org/officeDocument/2006/relationships/hyperlink" Target="../03&#47112;&#50948;&#44592;/&#47112;&#50948;&#44592;.pptx" TargetMode="External"/><Relationship Id="rId101" Type="http://schemas.openxmlformats.org/officeDocument/2006/relationships/hyperlink" Target="../04&#48124;&#49688;&#44592;/&#48124;&#49688;&#44592;.pptx" TargetMode="External"/><Relationship Id="rId122" Type="http://schemas.openxmlformats.org/officeDocument/2006/relationships/image" Target="../media/image59.png"/><Relationship Id="rId143" Type="http://schemas.openxmlformats.org/officeDocument/2006/relationships/hyperlink" Target="../25&#50696;&#47112;&#48120;&#50556;&#50528;&#44032;/&#50696;&#47112;&#48120;&#50556;&#50528;&#44032;.pptx" TargetMode="External"/><Relationship Id="rId148" Type="http://schemas.openxmlformats.org/officeDocument/2006/relationships/image" Target="../media/image72.png"/><Relationship Id="rId164" Type="http://schemas.openxmlformats.org/officeDocument/2006/relationships/image" Target="../media/image80.png"/><Relationship Id="rId169" Type="http://schemas.openxmlformats.org/officeDocument/2006/relationships/hyperlink" Target="../38&#49828;&#44032;&#47028;/&#49828;&#44032;&#47028;.pptx" TargetMode="External"/><Relationship Id="rId185" Type="http://schemas.openxmlformats.org/officeDocument/2006/relationships/hyperlink" Target="../../&#49888;&#50557;PPT/46%20&#44256;&#47536;&#46020;&#51204;&#49436;/&#44256;&#47536;&#46020;&#51204;&#49436;.pptx" TargetMode="External"/><Relationship Id="rId4" Type="http://schemas.openxmlformats.org/officeDocument/2006/relationships/slide" Target="slide3.xml"/><Relationship Id="rId9" Type="http://schemas.openxmlformats.org/officeDocument/2006/relationships/image" Target="../media/image2.png"/><Relationship Id="rId180" Type="http://schemas.openxmlformats.org/officeDocument/2006/relationships/image" Target="../media/image88.png"/><Relationship Id="rId210" Type="http://schemas.openxmlformats.org/officeDocument/2006/relationships/image" Target="../media/image103.png"/><Relationship Id="rId215" Type="http://schemas.openxmlformats.org/officeDocument/2006/relationships/hyperlink" Target="../../&#49888;&#50557;PPT/61%20&#48288;&#46300;&#47196;&#54980;&#49436;/&#48288;&#46300;&#47196;&#54980;&#49436;.pptx" TargetMode="External"/><Relationship Id="rId26" Type="http://schemas.openxmlformats.org/officeDocument/2006/relationships/image" Target="../media/image11.png"/><Relationship Id="rId47" Type="http://schemas.openxmlformats.org/officeDocument/2006/relationships/hyperlink" Target="&#50853;&#44592;18&#51109;.pptx" TargetMode="External"/><Relationship Id="rId68" Type="http://schemas.openxmlformats.org/officeDocument/2006/relationships/image" Target="../media/image32.png"/><Relationship Id="rId89" Type="http://schemas.openxmlformats.org/officeDocument/2006/relationships/hyperlink" Target="&#50853;&#44592;42&#51109;.pptx" TargetMode="External"/><Relationship Id="rId112" Type="http://schemas.openxmlformats.org/officeDocument/2006/relationships/image" Target="../media/image54.png"/><Relationship Id="rId133" Type="http://schemas.openxmlformats.org/officeDocument/2006/relationships/hyperlink" Target="../20&#51104;&#50616;/&#51104;&#50616;.pptx" TargetMode="External"/><Relationship Id="rId154" Type="http://schemas.openxmlformats.org/officeDocument/2006/relationships/image" Target="../media/image75.png"/><Relationship Id="rId175" Type="http://schemas.openxmlformats.org/officeDocument/2006/relationships/hyperlink" Target="../../&#49888;&#50557;PPT/41%20&#47560;&#44032;&#48373;&#51020;/&#47560;&#44032;&#48373;&#51020;.pptx" TargetMode="External"/><Relationship Id="rId196" Type="http://schemas.openxmlformats.org/officeDocument/2006/relationships/image" Target="../media/image96.png"/><Relationship Id="rId200" Type="http://schemas.openxmlformats.org/officeDocument/2006/relationships/image" Target="../media/image98.png"/><Relationship Id="rId16" Type="http://schemas.openxmlformats.org/officeDocument/2006/relationships/image" Target="../media/image6.png"/><Relationship Id="rId221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0853;&#44592;13&#51109;.pptx" TargetMode="External"/><Relationship Id="rId58" Type="http://schemas.openxmlformats.org/officeDocument/2006/relationships/image" Target="../media/image27.png"/><Relationship Id="rId79" Type="http://schemas.openxmlformats.org/officeDocument/2006/relationships/hyperlink" Target="&#50853;&#44592;35&#51109;.pptx" TargetMode="External"/><Relationship Id="rId102" Type="http://schemas.openxmlformats.org/officeDocument/2006/relationships/image" Target="../media/image49.png"/><Relationship Id="rId123" Type="http://schemas.openxmlformats.org/officeDocument/2006/relationships/hyperlink" Target="../15&#50640;&#49828;&#46972;/&#50640;&#49828;&#46972;.pptx" TargetMode="External"/><Relationship Id="rId144" Type="http://schemas.openxmlformats.org/officeDocument/2006/relationships/image" Target="../media/image70.png"/><Relationship Id="rId90" Type="http://schemas.openxmlformats.org/officeDocument/2006/relationships/image" Target="../media/image43.png"/><Relationship Id="rId165" Type="http://schemas.openxmlformats.org/officeDocument/2006/relationships/hyperlink" Target="../36&#49828;&#48148;&#45264;/&#49828;&#48148;&#45264;.pptx" TargetMode="External"/><Relationship Id="rId186" Type="http://schemas.openxmlformats.org/officeDocument/2006/relationships/image" Target="../media/image91.png"/><Relationship Id="rId211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hyperlink" Target="&#50853;&#44592;08&#51109;.pptx" TargetMode="External"/><Relationship Id="rId48" Type="http://schemas.openxmlformats.org/officeDocument/2006/relationships/image" Target="../media/image22.png"/><Relationship Id="rId69" Type="http://schemas.openxmlformats.org/officeDocument/2006/relationships/hyperlink" Target="&#50853;&#44592;30&#51109;.pptx" TargetMode="External"/><Relationship Id="rId113" Type="http://schemas.openxmlformats.org/officeDocument/2006/relationships/hyperlink" Target="../10&#49324;&#47924;&#50648;&#54616;/&#49324;&#47924;&#50648;&#54616;.pptx" TargetMode="External"/><Relationship Id="rId134" Type="http://schemas.openxmlformats.org/officeDocument/2006/relationships/image" Target="../media/image65.png"/><Relationship Id="rId80" Type="http://schemas.openxmlformats.org/officeDocument/2006/relationships/image" Target="../media/image38.png"/><Relationship Id="rId155" Type="http://schemas.openxmlformats.org/officeDocument/2006/relationships/hyperlink" Target="../31&#50724;&#48148;&#45852;/&#50724;&#48148;&#45852;1&#51109;.pptx" TargetMode="External"/><Relationship Id="rId176" Type="http://schemas.openxmlformats.org/officeDocument/2006/relationships/image" Target="../media/image86.png"/><Relationship Id="rId19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1" Type="http://schemas.openxmlformats.org/officeDocument/2006/relationships/hyperlink" Target="../../&#49888;&#50557;PPT/54%20&#46356;&#47784;&#45936;&#51204;&#49436;/&#46356;&#47784;&#45936;&#51204;&#49436;.pptx" TargetMode="External"/><Relationship Id="rId222" Type="http://schemas.openxmlformats.org/officeDocument/2006/relationships/image" Target="../media/image109.png"/><Relationship Id="rId17" Type="http://schemas.openxmlformats.org/officeDocument/2006/relationships/hyperlink" Target="&#50853;&#44592;03&#51109;.pptx" TargetMode="External"/><Relationship Id="rId38" Type="http://schemas.openxmlformats.org/officeDocument/2006/relationships/image" Target="../media/image17.png"/><Relationship Id="rId59" Type="http://schemas.openxmlformats.org/officeDocument/2006/relationships/hyperlink" Target="&#50853;&#44592;24&#51109;.pptx" TargetMode="External"/><Relationship Id="rId103" Type="http://schemas.openxmlformats.org/officeDocument/2006/relationships/hyperlink" Target="../05&#49888;&#47749;&#44592;/&#49888;&#47749;&#44592;.pptx" TargetMode="External"/><Relationship Id="rId124" Type="http://schemas.openxmlformats.org/officeDocument/2006/relationships/image" Target="../media/image60.png"/><Relationship Id="rId70" Type="http://schemas.openxmlformats.org/officeDocument/2006/relationships/image" Target="../media/image33.png"/><Relationship Id="rId91" Type="http://schemas.openxmlformats.org/officeDocument/2006/relationships/hyperlink" Target="&#50853;&#44592;41&#51109;.pptx" TargetMode="External"/><Relationship Id="rId145" Type="http://schemas.openxmlformats.org/officeDocument/2006/relationships/hyperlink" Target="../26&#50640;&#49828;&#44180;/&#50640;&#49828;&#44180;.pptx" TargetMode="External"/><Relationship Id="rId166" Type="http://schemas.openxmlformats.org/officeDocument/2006/relationships/image" Target="../media/image81.png"/><Relationship Id="rId187" Type="http://schemas.openxmlformats.org/officeDocument/2006/relationships/hyperlink" Target="../../&#49888;&#50557;PPT/47%20&#44256;&#47536;&#46020;&#54980;&#49436;/&#44256;&#47536;&#46020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4.png"/><Relationship Id="rId28" Type="http://schemas.openxmlformats.org/officeDocument/2006/relationships/image" Target="../media/image12.png"/><Relationship Id="rId49" Type="http://schemas.openxmlformats.org/officeDocument/2006/relationships/hyperlink" Target="&#50853;&#44592;19&#51109;.pptx" TargetMode="External"/><Relationship Id="rId114" Type="http://schemas.openxmlformats.org/officeDocument/2006/relationships/image" Target="../media/image55.png"/><Relationship Id="rId60" Type="http://schemas.openxmlformats.org/officeDocument/2006/relationships/image" Target="../media/image28.png"/><Relationship Id="rId81" Type="http://schemas.openxmlformats.org/officeDocument/2006/relationships/hyperlink" Target="&#50853;&#44592;36&#51109;.pptx" TargetMode="External"/><Relationship Id="rId135" Type="http://schemas.openxmlformats.org/officeDocument/2006/relationships/hyperlink" Target="../21&#51204;&#46020;&#49436;/&#51204;&#46020;&#49436;.pptx" TargetMode="External"/><Relationship Id="rId156" Type="http://schemas.openxmlformats.org/officeDocument/2006/relationships/image" Target="../media/image76.png"/><Relationship Id="rId177" Type="http://schemas.openxmlformats.org/officeDocument/2006/relationships/hyperlink" Target="../../&#49888;&#50557;PPT/42%20&#45572;&#44032;&#48373;&#51020;/&#45572;&#44032;&#48373;&#51020;.pptx" TargetMode="External"/><Relationship Id="rId198" Type="http://schemas.openxmlformats.org/officeDocument/2006/relationships/image" Target="../media/image97.png"/><Relationship Id="rId202" Type="http://schemas.openxmlformats.org/officeDocument/2006/relationships/image" Target="../media/image99.png"/><Relationship Id="rId223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image" Target="../media/image7.png"/><Relationship Id="rId39" Type="http://schemas.openxmlformats.org/officeDocument/2006/relationships/hyperlink" Target="&#50853;&#44592;14&#51109;.pptx" TargetMode="External"/><Relationship Id="rId50" Type="http://schemas.openxmlformats.org/officeDocument/2006/relationships/image" Target="../media/image23.png"/><Relationship Id="rId104" Type="http://schemas.openxmlformats.org/officeDocument/2006/relationships/image" Target="../media/image50.png"/><Relationship Id="rId125" Type="http://schemas.openxmlformats.org/officeDocument/2006/relationships/hyperlink" Target="../16&#45712;&#54756;&#48120;&#50556;/&#45712;&#54756;&#48120;&#50556;.pptx" TargetMode="External"/><Relationship Id="rId146" Type="http://schemas.openxmlformats.org/officeDocument/2006/relationships/image" Target="../media/image71.png"/><Relationship Id="rId167" Type="http://schemas.openxmlformats.org/officeDocument/2006/relationships/hyperlink" Target="../37&#54617;&#44060;/&#54617;&#44060;.pptx" TargetMode="External"/><Relationship Id="rId188" Type="http://schemas.openxmlformats.org/officeDocument/2006/relationships/image" Target="../media/image92.png"/><Relationship Id="rId71" Type="http://schemas.openxmlformats.org/officeDocument/2006/relationships/hyperlink" Target="&#50853;&#44592;31&#51109;.pptx" TargetMode="External"/><Relationship Id="rId92" Type="http://schemas.openxmlformats.org/officeDocument/2006/relationships/image" Target="../media/image44.png"/><Relationship Id="rId213" Type="http://schemas.openxmlformats.org/officeDocument/2006/relationships/hyperlink" Target="../../&#49888;&#50557;PPT/60%20&#48288;&#46300;&#47196;&#51204;&#49436;/&#48288;&#46300;&#47196;&#51204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&#50853;&#44592;09&#51109;.pptx" TargetMode="External"/><Relationship Id="rId40" Type="http://schemas.openxmlformats.org/officeDocument/2006/relationships/image" Target="../media/image18.png"/><Relationship Id="rId115" Type="http://schemas.openxmlformats.org/officeDocument/2006/relationships/hyperlink" Target="../12&#50676;&#50773;&#44592;&#54616;/&#50676;&#50773;&#44592;&#54616;.pptx" TargetMode="External"/><Relationship Id="rId136" Type="http://schemas.openxmlformats.org/officeDocument/2006/relationships/image" Target="../media/image66.png"/><Relationship Id="rId157" Type="http://schemas.openxmlformats.org/officeDocument/2006/relationships/hyperlink" Target="../32&#50836;&#45208;/&#50836;&#45208;.pptx" TargetMode="External"/><Relationship Id="rId178" Type="http://schemas.openxmlformats.org/officeDocument/2006/relationships/image" Target="../media/image87.png"/><Relationship Id="rId61" Type="http://schemas.openxmlformats.org/officeDocument/2006/relationships/hyperlink" Target="&#50853;&#44592;25&#51109;.pptx" TargetMode="External"/><Relationship Id="rId82" Type="http://schemas.openxmlformats.org/officeDocument/2006/relationships/image" Target="../media/image39.png"/><Relationship Id="rId19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3" Type="http://schemas.openxmlformats.org/officeDocument/2006/relationships/hyperlink" Target="../../&#49888;&#50557;PPT/55%20&#46356;&#47784;&#45936;&#54980;&#49436;/&#46356;&#47784;&#45936;&#54980;&#49436;.pptx" TargetMode="External"/><Relationship Id="rId19" Type="http://schemas.openxmlformats.org/officeDocument/2006/relationships/hyperlink" Target="&#50853;&#44592;04&#51109;.pptx" TargetMode="External"/><Relationship Id="rId224" Type="http://schemas.openxmlformats.org/officeDocument/2006/relationships/image" Target="../media/image110.png"/><Relationship Id="rId30" Type="http://schemas.openxmlformats.org/officeDocument/2006/relationships/image" Target="../media/image13.png"/><Relationship Id="rId105" Type="http://schemas.openxmlformats.org/officeDocument/2006/relationships/hyperlink" Target="../06&#50668;&#54840;&#49688;&#50500;/&#50668;&#54840;&#49688;&#50500;.pptx" TargetMode="External"/><Relationship Id="rId126" Type="http://schemas.openxmlformats.org/officeDocument/2006/relationships/image" Target="../media/image61.png"/><Relationship Id="rId147" Type="http://schemas.openxmlformats.org/officeDocument/2006/relationships/hyperlink" Target="../27&#45796;&#45768;&#50648;/&#45796;&#45768;&#50648;.pptx" TargetMode="External"/><Relationship Id="rId168" Type="http://schemas.openxmlformats.org/officeDocument/2006/relationships/image" Target="../media/image82.png"/><Relationship Id="rId51" Type="http://schemas.openxmlformats.org/officeDocument/2006/relationships/hyperlink" Target="&#50853;&#44592;20&#51109;.pptx" TargetMode="External"/><Relationship Id="rId72" Type="http://schemas.openxmlformats.org/officeDocument/2006/relationships/image" Target="../media/image34.png"/><Relationship Id="rId93" Type="http://schemas.openxmlformats.org/officeDocument/2006/relationships/hyperlink" Target="&#50853;&#44592;40&#51109;.pptx" TargetMode="External"/><Relationship Id="rId189" Type="http://schemas.openxmlformats.org/officeDocument/2006/relationships/hyperlink" Target="../../&#49888;&#50557;PPT/48%20&#44040;&#46972;&#46356;&#50500;&#49436;/&#44040;&#46972;&#46356;&#50500;&#49436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11&#50676;&#50773;&#44592;&#49345;/&#50676;&#50773;&#44592;&#49345;.pptx" TargetMode="External"/><Relationship Id="rId21" Type="http://schemas.openxmlformats.org/officeDocument/2006/relationships/hyperlink" Target="&#50853;&#44592;05&#51109;.pptx" TargetMode="External"/><Relationship Id="rId42" Type="http://schemas.openxmlformats.org/officeDocument/2006/relationships/image" Target="../media/image19.png"/><Relationship Id="rId63" Type="http://schemas.openxmlformats.org/officeDocument/2006/relationships/hyperlink" Target="&#50853;&#44592;26&#51109;.pptx" TargetMode="External"/><Relationship Id="rId84" Type="http://schemas.openxmlformats.org/officeDocument/2006/relationships/image" Target="../media/image40.png"/><Relationship Id="rId138" Type="http://schemas.openxmlformats.org/officeDocument/2006/relationships/image" Target="../media/image67.png"/><Relationship Id="rId159" Type="http://schemas.openxmlformats.org/officeDocument/2006/relationships/hyperlink" Target="../33&#48120;&#44032;/&#48120;&#44032;.pptx" TargetMode="External"/><Relationship Id="rId170" Type="http://schemas.openxmlformats.org/officeDocument/2006/relationships/image" Target="../media/image83.png"/><Relationship Id="rId191" Type="http://schemas.openxmlformats.org/officeDocument/2006/relationships/hyperlink" Target="../../&#49888;&#50557;PPT/49%20&#50640;&#48288;&#49548;&#49436;/&#50640;&#48288;&#49548;&#49436;.pptx" TargetMode="External"/><Relationship Id="rId205" Type="http://schemas.openxmlformats.org/officeDocument/2006/relationships/hyperlink" Target="../../&#49888;&#50557;PPT/56%20&#46356;&#46020;&#49436;/&#46356;&#46020;&#49436;.pptx" TargetMode="External"/><Relationship Id="rId226" Type="http://schemas.openxmlformats.org/officeDocument/2006/relationships/image" Target="../media/image111.png"/><Relationship Id="rId107" Type="http://schemas.openxmlformats.org/officeDocument/2006/relationships/hyperlink" Target="../07&#49324;&#49324;&#44592;/&#49324;&#49324;&#44592;.pptx" TargetMode="External"/><Relationship Id="rId11" Type="http://schemas.openxmlformats.org/officeDocument/2006/relationships/hyperlink" Target="&#50853;&#44592;27&#51109;.pptx" TargetMode="External"/><Relationship Id="rId32" Type="http://schemas.openxmlformats.org/officeDocument/2006/relationships/image" Target="../media/image14.png"/><Relationship Id="rId53" Type="http://schemas.openxmlformats.org/officeDocument/2006/relationships/hyperlink" Target="&#50853;&#44592;21&#51109;.pptx" TargetMode="External"/><Relationship Id="rId74" Type="http://schemas.openxmlformats.org/officeDocument/2006/relationships/image" Target="../media/image35.png"/><Relationship Id="rId128" Type="http://schemas.openxmlformats.org/officeDocument/2006/relationships/image" Target="../media/image62.png"/><Relationship Id="rId149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4.xml"/><Relationship Id="rId95" Type="http://schemas.openxmlformats.org/officeDocument/2006/relationships/hyperlink" Target="../02&#52636;&#50528;&#44413;&#44592;/&#52636;&#50528;&#44413;&#44592;.pptx" TargetMode="External"/><Relationship Id="rId160" Type="http://schemas.openxmlformats.org/officeDocument/2006/relationships/image" Target="../media/image78.png"/><Relationship Id="rId181" Type="http://schemas.openxmlformats.org/officeDocument/2006/relationships/hyperlink" Target="../../&#49888;&#50557;PPT/44%20&#49324;&#46020;&#54665;&#51204;/&#49324;&#46020;&#54665;&#51204;.pptx" TargetMode="External"/><Relationship Id="rId216" Type="http://schemas.openxmlformats.org/officeDocument/2006/relationships/image" Target="../media/image106.png"/><Relationship Id="rId22" Type="http://schemas.openxmlformats.org/officeDocument/2006/relationships/image" Target="../media/image9.png"/><Relationship Id="rId43" Type="http://schemas.openxmlformats.org/officeDocument/2006/relationships/hyperlink" Target="&#50853;&#44592;16&#51109;.pptx" TargetMode="External"/><Relationship Id="rId64" Type="http://schemas.openxmlformats.org/officeDocument/2006/relationships/image" Target="../media/image30.png"/><Relationship Id="rId118" Type="http://schemas.openxmlformats.org/officeDocument/2006/relationships/image" Target="../media/image57.png"/><Relationship Id="rId139" Type="http://schemas.openxmlformats.org/officeDocument/2006/relationships/hyperlink" Target="../23&#51060;&#49324;&#50556;/&#51060;&#49324;&#50556;.pptx" TargetMode="External"/><Relationship Id="rId85" Type="http://schemas.openxmlformats.org/officeDocument/2006/relationships/hyperlink" Target="&#50853;&#44592;38&#51109;.pptx" TargetMode="External"/><Relationship Id="rId150" Type="http://schemas.openxmlformats.org/officeDocument/2006/relationships/image" Target="../media/image73.png"/><Relationship Id="rId171" Type="http://schemas.openxmlformats.org/officeDocument/2006/relationships/hyperlink" Target="../39&#47568;&#46972;&#44592;/&#47568;&#46972;&#44592;.pptx" TargetMode="External"/><Relationship Id="rId192" Type="http://schemas.openxmlformats.org/officeDocument/2006/relationships/image" Target="../media/image94.png"/><Relationship Id="rId206" Type="http://schemas.openxmlformats.org/officeDocument/2006/relationships/image" Target="../media/image101.png"/><Relationship Id="rId227" Type="http://schemas.openxmlformats.org/officeDocument/2006/relationships/image" Target="../media/image114.png"/><Relationship Id="rId12" Type="http://schemas.openxmlformats.org/officeDocument/2006/relationships/image" Target="../media/image4.png"/><Relationship Id="rId33" Type="http://schemas.openxmlformats.org/officeDocument/2006/relationships/hyperlink" Target="&#50853;&#44592;11&#51109;.pptx" TargetMode="External"/><Relationship Id="rId108" Type="http://schemas.openxmlformats.org/officeDocument/2006/relationships/image" Target="../media/image52.png"/><Relationship Id="rId129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25.png"/><Relationship Id="rId75" Type="http://schemas.openxmlformats.org/officeDocument/2006/relationships/hyperlink" Target="&#50853;&#44592;33&#51109;.pptx" TargetMode="External"/><Relationship Id="rId96" Type="http://schemas.openxmlformats.org/officeDocument/2006/relationships/image" Target="../media/image46.png"/><Relationship Id="rId140" Type="http://schemas.openxmlformats.org/officeDocument/2006/relationships/image" Target="../media/image68.png"/><Relationship Id="rId161" Type="http://schemas.openxmlformats.org/officeDocument/2006/relationships/hyperlink" Target="../34&#45208;&#54996;/&#45208;&#54996;.pptx" TargetMode="External"/><Relationship Id="rId182" Type="http://schemas.openxmlformats.org/officeDocument/2006/relationships/image" Target="../media/image89.png"/><Relationship Id="rId217" Type="http://schemas.openxmlformats.org/officeDocument/2006/relationships/hyperlink" Target="../../&#49888;&#50557;PPT/62%20&#50836;&#54620;&#51068;&#49436;/&#50836;&#54620;&#51068;&#49436;.pptx" TargetMode="External"/><Relationship Id="rId6" Type="http://schemas.openxmlformats.org/officeDocument/2006/relationships/slide" Target="slide5.xml"/><Relationship Id="rId23" Type="http://schemas.openxmlformats.org/officeDocument/2006/relationships/hyperlink" Target="&#50853;&#44592;06&#51109;.pptx" TargetMode="External"/><Relationship Id="rId119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20.png"/><Relationship Id="rId65" Type="http://schemas.openxmlformats.org/officeDocument/2006/relationships/hyperlink" Target="&#50853;&#44592;28&#51109;.pptx" TargetMode="External"/><Relationship Id="rId86" Type="http://schemas.openxmlformats.org/officeDocument/2006/relationships/image" Target="../media/image41.png"/><Relationship Id="rId130" Type="http://schemas.openxmlformats.org/officeDocument/2006/relationships/image" Target="../media/image63.png"/><Relationship Id="rId151" Type="http://schemas.openxmlformats.org/officeDocument/2006/relationships/hyperlink" Target="../29&#50836;&#50648;/&#50836;&#50648;.pptx" TargetMode="External"/><Relationship Id="rId172" Type="http://schemas.openxmlformats.org/officeDocument/2006/relationships/image" Target="../media/image84.png"/><Relationship Id="rId193" Type="http://schemas.openxmlformats.org/officeDocument/2006/relationships/hyperlink" Target="../../&#49888;&#50557;PPT/50%20&#48716;&#47549;&#48372;&#49436;/&#48716;&#47549;&#48372;&#49436;.pptx" TargetMode="External"/><Relationship Id="rId207" Type="http://schemas.openxmlformats.org/officeDocument/2006/relationships/hyperlink" Target="../../&#49888;&#50557;PPT/57%20&#48716;&#47112;&#47788;&#49436;/&#48716;&#47112;&#47788;&#49436;1&#51109;.pptx" TargetMode="External"/><Relationship Id="rId13" Type="http://schemas.openxmlformats.org/officeDocument/2006/relationships/hyperlink" Target="&#50853;&#44592;01&#51109;.pptx" TargetMode="External"/><Relationship Id="rId109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15.png"/><Relationship Id="rId55" Type="http://schemas.openxmlformats.org/officeDocument/2006/relationships/hyperlink" Target="&#50853;&#44592;22&#51109;.pptx" TargetMode="External"/><Relationship Id="rId76" Type="http://schemas.openxmlformats.org/officeDocument/2006/relationships/image" Target="../media/image36.png"/><Relationship Id="rId97" Type="http://schemas.openxmlformats.org/officeDocument/2006/relationships/hyperlink" Target="&#52285;&#49464;&#44592;.pptx" TargetMode="External"/><Relationship Id="rId120" Type="http://schemas.openxmlformats.org/officeDocument/2006/relationships/image" Target="../media/image58.png"/><Relationship Id="rId141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9.png"/><Relationship Id="rId183" Type="http://schemas.openxmlformats.org/officeDocument/2006/relationships/hyperlink" Target="../../&#49888;&#50557;PPT/45%20&#47196;&#47560;&#49436;/&#47196;&#47560;&#49436;.pptx" TargetMode="External"/><Relationship Id="rId218" Type="http://schemas.openxmlformats.org/officeDocument/2006/relationships/image" Target="../media/image107.png"/><Relationship Id="rId24" Type="http://schemas.openxmlformats.org/officeDocument/2006/relationships/image" Target="../media/image10.png"/><Relationship Id="rId45" Type="http://schemas.openxmlformats.org/officeDocument/2006/relationships/hyperlink" Target="&#50853;&#44592;17&#51109;.pptx" TargetMode="External"/><Relationship Id="rId66" Type="http://schemas.openxmlformats.org/officeDocument/2006/relationships/image" Target="../media/image31.png"/><Relationship Id="rId87" Type="http://schemas.openxmlformats.org/officeDocument/2006/relationships/hyperlink" Target="&#50853;&#44592;39&#51109;.pptx" TargetMode="External"/><Relationship Id="rId110" Type="http://schemas.openxmlformats.org/officeDocument/2006/relationships/image" Target="../media/image53.png"/><Relationship Id="rId131" Type="http://schemas.openxmlformats.org/officeDocument/2006/relationships/hyperlink" Target="../19&#49884;&#54200;/&#49884;&#54200;.pptx" TargetMode="External"/><Relationship Id="rId152" Type="http://schemas.openxmlformats.org/officeDocument/2006/relationships/image" Target="../media/image74.png"/><Relationship Id="rId173" Type="http://schemas.openxmlformats.org/officeDocument/2006/relationships/hyperlink" Target="../../&#49888;&#50557;PPT/40%20&#47560;&#53468;&#48373;&#51020;/&#47560;&#53468;&#48373;&#51020;.pptx" TargetMode="External"/><Relationship Id="rId194" Type="http://schemas.openxmlformats.org/officeDocument/2006/relationships/image" Target="../media/image95.png"/><Relationship Id="rId208" Type="http://schemas.openxmlformats.org/officeDocument/2006/relationships/image" Target="../media/image102.png"/><Relationship Id="rId14" Type="http://schemas.openxmlformats.org/officeDocument/2006/relationships/image" Target="../media/image5.png"/><Relationship Id="rId35" Type="http://schemas.openxmlformats.org/officeDocument/2006/relationships/hyperlink" Target="&#50853;&#44592;12&#51109;.pptx" TargetMode="External"/><Relationship Id="rId56" Type="http://schemas.openxmlformats.org/officeDocument/2006/relationships/image" Target="../media/image26.png"/><Relationship Id="rId77" Type="http://schemas.openxmlformats.org/officeDocument/2006/relationships/hyperlink" Target="&#50853;&#44592;34&#51109;.pptx" TargetMode="External"/><Relationship Id="rId100" Type="http://schemas.openxmlformats.org/officeDocument/2006/relationships/image" Target="../media/image48.png"/><Relationship Id="rId8" Type="http://schemas.openxmlformats.org/officeDocument/2006/relationships/hyperlink" Target="../../&#44396;-&#49888;&#50557;%20&#49457;&#44221;&#47785;&#47197;.pptx" TargetMode="External"/><Relationship Id="rId98" Type="http://schemas.openxmlformats.org/officeDocument/2006/relationships/image" Target="../media/image47.png"/><Relationship Id="rId121" Type="http://schemas.openxmlformats.org/officeDocument/2006/relationships/hyperlink" Target="../14&#50669;&#45824;&#54616;/&#50669;&#45824;&#54616;.pptx" TargetMode="External"/><Relationship Id="rId142" Type="http://schemas.openxmlformats.org/officeDocument/2006/relationships/image" Target="../media/image69.png"/><Relationship Id="rId163" Type="http://schemas.openxmlformats.org/officeDocument/2006/relationships/hyperlink" Target="../35&#54616;&#48149;&#44397;/&#54616;&#48149;&#44397;.pptx" TargetMode="External"/><Relationship Id="rId184" Type="http://schemas.openxmlformats.org/officeDocument/2006/relationships/image" Target="../media/image90.png"/><Relationship Id="rId219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5.png"/><Relationship Id="rId25" Type="http://schemas.openxmlformats.org/officeDocument/2006/relationships/hyperlink" Target="&#50853;&#44592;07&#51109;.pptx" TargetMode="External"/><Relationship Id="rId46" Type="http://schemas.openxmlformats.org/officeDocument/2006/relationships/image" Target="../media/image21.png"/><Relationship Id="rId67" Type="http://schemas.openxmlformats.org/officeDocument/2006/relationships/hyperlink" Target="&#50853;&#44592;29&#51109;.pptx" TargetMode="External"/><Relationship Id="rId116" Type="http://schemas.openxmlformats.org/officeDocument/2006/relationships/image" Target="../media/image56.png"/><Relationship Id="rId137" Type="http://schemas.openxmlformats.org/officeDocument/2006/relationships/hyperlink" Target="../22&#50500;&#44032;/&#50500;&#44032;.pptx" TargetMode="External"/><Relationship Id="rId158" Type="http://schemas.openxmlformats.org/officeDocument/2006/relationships/image" Target="../media/image77.png"/><Relationship Id="rId20" Type="http://schemas.openxmlformats.org/officeDocument/2006/relationships/image" Target="../media/image8.png"/><Relationship Id="rId41" Type="http://schemas.openxmlformats.org/officeDocument/2006/relationships/hyperlink" Target="&#50853;&#44592;15&#51109;.pptx" TargetMode="External"/><Relationship Id="rId62" Type="http://schemas.openxmlformats.org/officeDocument/2006/relationships/image" Target="../media/image29.png"/><Relationship Id="rId83" Type="http://schemas.openxmlformats.org/officeDocument/2006/relationships/hyperlink" Target="&#50853;&#44592;37&#51109;.pptx" TargetMode="External"/><Relationship Id="rId88" Type="http://schemas.openxmlformats.org/officeDocument/2006/relationships/image" Target="../media/image42.png"/><Relationship Id="rId111" Type="http://schemas.openxmlformats.org/officeDocument/2006/relationships/hyperlink" Target="../09&#49324;&#47924;&#50648;&#49345;/&#49324;&#47924;&#50648;&#49345;.pptx" TargetMode="External"/><Relationship Id="rId132" Type="http://schemas.openxmlformats.org/officeDocument/2006/relationships/image" Target="../media/image64.png"/><Relationship Id="rId153" Type="http://schemas.openxmlformats.org/officeDocument/2006/relationships/hyperlink" Target="../30&#50500;&#47784;&#49828;/&#50500;&#47784;&#49828;.pptx" TargetMode="External"/><Relationship Id="rId174" Type="http://schemas.openxmlformats.org/officeDocument/2006/relationships/image" Target="../media/image85.png"/><Relationship Id="rId179" Type="http://schemas.openxmlformats.org/officeDocument/2006/relationships/hyperlink" Target="../../&#49888;&#50557;PPT/43%20&#50836;&#54620;&#48373;&#51020;/&#50836;&#54620;&#48373;&#51020;.pptx" TargetMode="External"/><Relationship Id="rId195" Type="http://schemas.openxmlformats.org/officeDocument/2006/relationships/hyperlink" Target="../../&#49888;&#50557;PPT/51%20&#44264;&#47196;&#49352;&#49436;/&#44264;&#47196;&#49352;&#49436;.pptx" TargetMode="External"/><Relationship Id="rId209" Type="http://schemas.openxmlformats.org/officeDocument/2006/relationships/hyperlink" Target="../../&#49888;&#50557;PPT/58%20&#55176;&#48652;&#47532;&#49436;/&#55176;&#48652;&#47532;&#49436;.pptx" TargetMode="External"/><Relationship Id="rId190" Type="http://schemas.openxmlformats.org/officeDocument/2006/relationships/image" Target="../media/image93.png"/><Relationship Id="rId204" Type="http://schemas.openxmlformats.org/officeDocument/2006/relationships/image" Target="../media/image100.png"/><Relationship Id="rId220" Type="http://schemas.openxmlformats.org/officeDocument/2006/relationships/image" Target="../media/image108.png"/><Relationship Id="rId225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hyperlink" Target="&#50853;&#44592;02&#51109;.pptx" TargetMode="External"/><Relationship Id="rId36" Type="http://schemas.openxmlformats.org/officeDocument/2006/relationships/image" Target="../media/image16.png"/><Relationship Id="rId57" Type="http://schemas.openxmlformats.org/officeDocument/2006/relationships/hyperlink" Target="&#50853;&#44592;23&#51109;.pptx" TargetMode="External"/><Relationship Id="rId106" Type="http://schemas.openxmlformats.org/officeDocument/2006/relationships/image" Target="../media/image51.png"/><Relationship Id="rId127" Type="http://schemas.openxmlformats.org/officeDocument/2006/relationships/hyperlink" Target="../17&#50640;&#49828;&#45908;/&#50640;&#49828;&#45908;.pptx" TargetMode="External"/><Relationship Id="rId10" Type="http://schemas.openxmlformats.org/officeDocument/2006/relationships/image" Target="../media/image3.png"/><Relationship Id="rId31" Type="http://schemas.openxmlformats.org/officeDocument/2006/relationships/hyperlink" Target="&#50853;&#44592;10&#51109;.pptx" TargetMode="External"/><Relationship Id="rId52" Type="http://schemas.openxmlformats.org/officeDocument/2006/relationships/image" Target="../media/image24.png"/><Relationship Id="rId73" Type="http://schemas.openxmlformats.org/officeDocument/2006/relationships/hyperlink" Target="&#50853;&#44592;32&#51109;.pptx" TargetMode="External"/><Relationship Id="rId78" Type="http://schemas.openxmlformats.org/officeDocument/2006/relationships/image" Target="../media/image37.png"/><Relationship Id="rId94" Type="http://schemas.openxmlformats.org/officeDocument/2006/relationships/image" Target="../media/image45.png"/><Relationship Id="rId99" Type="http://schemas.openxmlformats.org/officeDocument/2006/relationships/hyperlink" Target="../03&#47112;&#50948;&#44592;/&#47112;&#50948;&#44592;.pptx" TargetMode="External"/><Relationship Id="rId101" Type="http://schemas.openxmlformats.org/officeDocument/2006/relationships/hyperlink" Target="../04&#48124;&#49688;&#44592;/&#48124;&#49688;&#44592;.pptx" TargetMode="External"/><Relationship Id="rId122" Type="http://schemas.openxmlformats.org/officeDocument/2006/relationships/image" Target="../media/image59.png"/><Relationship Id="rId143" Type="http://schemas.openxmlformats.org/officeDocument/2006/relationships/hyperlink" Target="../25&#50696;&#47112;&#48120;&#50556;&#50528;&#44032;/&#50696;&#47112;&#48120;&#50556;&#50528;&#44032;.pptx" TargetMode="External"/><Relationship Id="rId148" Type="http://schemas.openxmlformats.org/officeDocument/2006/relationships/image" Target="../media/image72.png"/><Relationship Id="rId164" Type="http://schemas.openxmlformats.org/officeDocument/2006/relationships/image" Target="../media/image80.png"/><Relationship Id="rId169" Type="http://schemas.openxmlformats.org/officeDocument/2006/relationships/hyperlink" Target="../38&#49828;&#44032;&#47028;/&#49828;&#44032;&#47028;.pptx" TargetMode="External"/><Relationship Id="rId185" Type="http://schemas.openxmlformats.org/officeDocument/2006/relationships/hyperlink" Target="../../&#49888;&#50557;PPT/46%20&#44256;&#47536;&#46020;&#51204;&#49436;/&#44256;&#47536;&#46020;&#51204;&#49436;.pptx" TargetMode="External"/><Relationship Id="rId4" Type="http://schemas.openxmlformats.org/officeDocument/2006/relationships/slide" Target="slide3.xml"/><Relationship Id="rId9" Type="http://schemas.openxmlformats.org/officeDocument/2006/relationships/image" Target="../media/image2.png"/><Relationship Id="rId180" Type="http://schemas.openxmlformats.org/officeDocument/2006/relationships/image" Target="../media/image88.png"/><Relationship Id="rId210" Type="http://schemas.openxmlformats.org/officeDocument/2006/relationships/image" Target="../media/image103.png"/><Relationship Id="rId215" Type="http://schemas.openxmlformats.org/officeDocument/2006/relationships/hyperlink" Target="../../&#49888;&#50557;PPT/61%20&#48288;&#46300;&#47196;&#54980;&#49436;/&#48288;&#46300;&#47196;&#54980;&#49436;.pptx" TargetMode="External"/><Relationship Id="rId26" Type="http://schemas.openxmlformats.org/officeDocument/2006/relationships/image" Target="../media/image11.png"/><Relationship Id="rId47" Type="http://schemas.openxmlformats.org/officeDocument/2006/relationships/hyperlink" Target="&#50853;&#44592;18&#51109;.pptx" TargetMode="External"/><Relationship Id="rId68" Type="http://schemas.openxmlformats.org/officeDocument/2006/relationships/image" Target="../media/image32.png"/><Relationship Id="rId89" Type="http://schemas.openxmlformats.org/officeDocument/2006/relationships/hyperlink" Target="&#50853;&#44592;42&#51109;.pptx" TargetMode="External"/><Relationship Id="rId112" Type="http://schemas.openxmlformats.org/officeDocument/2006/relationships/image" Target="../media/image54.png"/><Relationship Id="rId133" Type="http://schemas.openxmlformats.org/officeDocument/2006/relationships/hyperlink" Target="../20&#51104;&#50616;/&#51104;&#50616;.pptx" TargetMode="External"/><Relationship Id="rId154" Type="http://schemas.openxmlformats.org/officeDocument/2006/relationships/image" Target="../media/image75.png"/><Relationship Id="rId175" Type="http://schemas.openxmlformats.org/officeDocument/2006/relationships/hyperlink" Target="../../&#49888;&#50557;PPT/41%20&#47560;&#44032;&#48373;&#51020;/&#47560;&#44032;&#48373;&#51020;.pptx" TargetMode="External"/><Relationship Id="rId196" Type="http://schemas.openxmlformats.org/officeDocument/2006/relationships/image" Target="../media/image96.png"/><Relationship Id="rId200" Type="http://schemas.openxmlformats.org/officeDocument/2006/relationships/image" Target="../media/image98.png"/><Relationship Id="rId16" Type="http://schemas.openxmlformats.org/officeDocument/2006/relationships/image" Target="../media/image6.png"/><Relationship Id="rId221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0853;&#44592;13&#51109;.pptx" TargetMode="External"/><Relationship Id="rId58" Type="http://schemas.openxmlformats.org/officeDocument/2006/relationships/image" Target="../media/image27.png"/><Relationship Id="rId79" Type="http://schemas.openxmlformats.org/officeDocument/2006/relationships/hyperlink" Target="&#50853;&#44592;35&#51109;.pptx" TargetMode="External"/><Relationship Id="rId102" Type="http://schemas.openxmlformats.org/officeDocument/2006/relationships/image" Target="../media/image49.png"/><Relationship Id="rId123" Type="http://schemas.openxmlformats.org/officeDocument/2006/relationships/hyperlink" Target="../15&#50640;&#49828;&#46972;/&#50640;&#49828;&#46972;.pptx" TargetMode="External"/><Relationship Id="rId144" Type="http://schemas.openxmlformats.org/officeDocument/2006/relationships/image" Target="../media/image70.png"/><Relationship Id="rId90" Type="http://schemas.openxmlformats.org/officeDocument/2006/relationships/image" Target="../media/image43.png"/><Relationship Id="rId165" Type="http://schemas.openxmlformats.org/officeDocument/2006/relationships/hyperlink" Target="../36&#49828;&#48148;&#45264;/&#49828;&#48148;&#45264;.pptx" TargetMode="External"/><Relationship Id="rId186" Type="http://schemas.openxmlformats.org/officeDocument/2006/relationships/image" Target="../media/image91.png"/><Relationship Id="rId211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hyperlink" Target="&#50853;&#44592;08&#51109;.pptx" TargetMode="External"/><Relationship Id="rId48" Type="http://schemas.openxmlformats.org/officeDocument/2006/relationships/image" Target="../media/image22.png"/><Relationship Id="rId69" Type="http://schemas.openxmlformats.org/officeDocument/2006/relationships/hyperlink" Target="&#50853;&#44592;30&#51109;.pptx" TargetMode="External"/><Relationship Id="rId113" Type="http://schemas.openxmlformats.org/officeDocument/2006/relationships/hyperlink" Target="../10&#49324;&#47924;&#50648;&#54616;/&#49324;&#47924;&#50648;&#54616;.pptx" TargetMode="External"/><Relationship Id="rId134" Type="http://schemas.openxmlformats.org/officeDocument/2006/relationships/image" Target="../media/image65.png"/><Relationship Id="rId80" Type="http://schemas.openxmlformats.org/officeDocument/2006/relationships/image" Target="../media/image38.png"/><Relationship Id="rId155" Type="http://schemas.openxmlformats.org/officeDocument/2006/relationships/hyperlink" Target="../31&#50724;&#48148;&#45852;/&#50724;&#48148;&#45852;1&#51109;.pptx" TargetMode="External"/><Relationship Id="rId176" Type="http://schemas.openxmlformats.org/officeDocument/2006/relationships/image" Target="../media/image86.png"/><Relationship Id="rId19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1" Type="http://schemas.openxmlformats.org/officeDocument/2006/relationships/hyperlink" Target="../../&#49888;&#50557;PPT/54%20&#46356;&#47784;&#45936;&#51204;&#49436;/&#46356;&#47784;&#45936;&#51204;&#49436;.pptx" TargetMode="External"/><Relationship Id="rId222" Type="http://schemas.openxmlformats.org/officeDocument/2006/relationships/image" Target="../media/image109.png"/><Relationship Id="rId17" Type="http://schemas.openxmlformats.org/officeDocument/2006/relationships/hyperlink" Target="&#50853;&#44592;03&#51109;.pptx" TargetMode="External"/><Relationship Id="rId38" Type="http://schemas.openxmlformats.org/officeDocument/2006/relationships/image" Target="../media/image17.png"/><Relationship Id="rId59" Type="http://schemas.openxmlformats.org/officeDocument/2006/relationships/hyperlink" Target="&#50853;&#44592;24&#51109;.pptx" TargetMode="External"/><Relationship Id="rId103" Type="http://schemas.openxmlformats.org/officeDocument/2006/relationships/hyperlink" Target="../05&#49888;&#47749;&#44592;/&#49888;&#47749;&#44592;.pptx" TargetMode="External"/><Relationship Id="rId124" Type="http://schemas.openxmlformats.org/officeDocument/2006/relationships/image" Target="../media/image60.png"/><Relationship Id="rId70" Type="http://schemas.openxmlformats.org/officeDocument/2006/relationships/image" Target="../media/image33.png"/><Relationship Id="rId91" Type="http://schemas.openxmlformats.org/officeDocument/2006/relationships/hyperlink" Target="&#50853;&#44592;41&#51109;.pptx" TargetMode="External"/><Relationship Id="rId145" Type="http://schemas.openxmlformats.org/officeDocument/2006/relationships/hyperlink" Target="../26&#50640;&#49828;&#44180;/&#50640;&#49828;&#44180;.pptx" TargetMode="External"/><Relationship Id="rId166" Type="http://schemas.openxmlformats.org/officeDocument/2006/relationships/image" Target="../media/image81.png"/><Relationship Id="rId187" Type="http://schemas.openxmlformats.org/officeDocument/2006/relationships/hyperlink" Target="../../&#49888;&#50557;PPT/47%20&#44256;&#47536;&#46020;&#54980;&#49436;/&#44256;&#47536;&#46020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4.png"/><Relationship Id="rId28" Type="http://schemas.openxmlformats.org/officeDocument/2006/relationships/image" Target="../media/image12.png"/><Relationship Id="rId49" Type="http://schemas.openxmlformats.org/officeDocument/2006/relationships/hyperlink" Target="&#50853;&#44592;19&#51109;.pptx" TargetMode="External"/><Relationship Id="rId114" Type="http://schemas.openxmlformats.org/officeDocument/2006/relationships/image" Target="../media/image55.png"/><Relationship Id="rId60" Type="http://schemas.openxmlformats.org/officeDocument/2006/relationships/image" Target="../media/image28.png"/><Relationship Id="rId81" Type="http://schemas.openxmlformats.org/officeDocument/2006/relationships/hyperlink" Target="&#50853;&#44592;36&#51109;.pptx" TargetMode="External"/><Relationship Id="rId135" Type="http://schemas.openxmlformats.org/officeDocument/2006/relationships/hyperlink" Target="../21&#51204;&#46020;&#49436;/&#51204;&#46020;&#49436;.pptx" TargetMode="External"/><Relationship Id="rId156" Type="http://schemas.openxmlformats.org/officeDocument/2006/relationships/image" Target="../media/image76.png"/><Relationship Id="rId177" Type="http://schemas.openxmlformats.org/officeDocument/2006/relationships/hyperlink" Target="../../&#49888;&#50557;PPT/42%20&#45572;&#44032;&#48373;&#51020;/&#45572;&#44032;&#48373;&#51020;.pptx" TargetMode="External"/><Relationship Id="rId198" Type="http://schemas.openxmlformats.org/officeDocument/2006/relationships/image" Target="../media/image97.png"/><Relationship Id="rId202" Type="http://schemas.openxmlformats.org/officeDocument/2006/relationships/image" Target="../media/image99.png"/><Relationship Id="rId223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image" Target="../media/image7.png"/><Relationship Id="rId39" Type="http://schemas.openxmlformats.org/officeDocument/2006/relationships/hyperlink" Target="&#50853;&#44592;14&#51109;.pptx" TargetMode="External"/><Relationship Id="rId50" Type="http://schemas.openxmlformats.org/officeDocument/2006/relationships/image" Target="../media/image23.png"/><Relationship Id="rId104" Type="http://schemas.openxmlformats.org/officeDocument/2006/relationships/image" Target="../media/image50.png"/><Relationship Id="rId125" Type="http://schemas.openxmlformats.org/officeDocument/2006/relationships/hyperlink" Target="../16&#45712;&#54756;&#48120;&#50556;/&#45712;&#54756;&#48120;&#50556;.pptx" TargetMode="External"/><Relationship Id="rId146" Type="http://schemas.openxmlformats.org/officeDocument/2006/relationships/image" Target="../media/image71.png"/><Relationship Id="rId167" Type="http://schemas.openxmlformats.org/officeDocument/2006/relationships/hyperlink" Target="../37&#54617;&#44060;/&#54617;&#44060;.pptx" TargetMode="External"/><Relationship Id="rId188" Type="http://schemas.openxmlformats.org/officeDocument/2006/relationships/image" Target="../media/image92.png"/><Relationship Id="rId71" Type="http://schemas.openxmlformats.org/officeDocument/2006/relationships/hyperlink" Target="&#50853;&#44592;31&#51109;.pptx" TargetMode="External"/><Relationship Id="rId92" Type="http://schemas.openxmlformats.org/officeDocument/2006/relationships/image" Target="../media/image44.png"/><Relationship Id="rId213" Type="http://schemas.openxmlformats.org/officeDocument/2006/relationships/hyperlink" Target="../../&#49888;&#50557;PPT/60%20&#48288;&#46300;&#47196;&#51204;&#49436;/&#48288;&#46300;&#47196;&#51204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&#50853;&#44592;09&#51109;.pptx" TargetMode="External"/><Relationship Id="rId40" Type="http://schemas.openxmlformats.org/officeDocument/2006/relationships/image" Target="../media/image18.png"/><Relationship Id="rId115" Type="http://schemas.openxmlformats.org/officeDocument/2006/relationships/hyperlink" Target="../12&#50676;&#50773;&#44592;&#54616;/&#50676;&#50773;&#44592;&#54616;.pptx" TargetMode="External"/><Relationship Id="rId136" Type="http://schemas.openxmlformats.org/officeDocument/2006/relationships/image" Target="../media/image66.png"/><Relationship Id="rId157" Type="http://schemas.openxmlformats.org/officeDocument/2006/relationships/hyperlink" Target="../32&#50836;&#45208;/&#50836;&#45208;.pptx" TargetMode="External"/><Relationship Id="rId178" Type="http://schemas.openxmlformats.org/officeDocument/2006/relationships/image" Target="../media/image87.png"/><Relationship Id="rId61" Type="http://schemas.openxmlformats.org/officeDocument/2006/relationships/hyperlink" Target="&#50853;&#44592;25&#51109;.pptx" TargetMode="External"/><Relationship Id="rId82" Type="http://schemas.openxmlformats.org/officeDocument/2006/relationships/image" Target="../media/image39.png"/><Relationship Id="rId19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3" Type="http://schemas.openxmlformats.org/officeDocument/2006/relationships/hyperlink" Target="../../&#49888;&#50557;PPT/55%20&#46356;&#47784;&#45936;&#54980;&#49436;/&#46356;&#47784;&#45936;&#54980;&#49436;.pptx" TargetMode="External"/><Relationship Id="rId19" Type="http://schemas.openxmlformats.org/officeDocument/2006/relationships/hyperlink" Target="&#50853;&#44592;04&#51109;.pptx" TargetMode="External"/><Relationship Id="rId224" Type="http://schemas.openxmlformats.org/officeDocument/2006/relationships/image" Target="../media/image110.png"/><Relationship Id="rId30" Type="http://schemas.openxmlformats.org/officeDocument/2006/relationships/image" Target="../media/image13.png"/><Relationship Id="rId105" Type="http://schemas.openxmlformats.org/officeDocument/2006/relationships/hyperlink" Target="../06&#50668;&#54840;&#49688;&#50500;/&#50668;&#54840;&#49688;&#50500;.pptx" TargetMode="External"/><Relationship Id="rId126" Type="http://schemas.openxmlformats.org/officeDocument/2006/relationships/image" Target="../media/image61.png"/><Relationship Id="rId147" Type="http://schemas.openxmlformats.org/officeDocument/2006/relationships/hyperlink" Target="../27&#45796;&#45768;&#50648;/&#45796;&#45768;&#50648;.pptx" TargetMode="External"/><Relationship Id="rId168" Type="http://schemas.openxmlformats.org/officeDocument/2006/relationships/image" Target="../media/image82.png"/><Relationship Id="rId51" Type="http://schemas.openxmlformats.org/officeDocument/2006/relationships/hyperlink" Target="&#50853;&#44592;20&#51109;.pptx" TargetMode="External"/><Relationship Id="rId72" Type="http://schemas.openxmlformats.org/officeDocument/2006/relationships/image" Target="../media/image34.png"/><Relationship Id="rId93" Type="http://schemas.openxmlformats.org/officeDocument/2006/relationships/hyperlink" Target="&#50853;&#44592;40&#51109;.pptx" TargetMode="External"/><Relationship Id="rId189" Type="http://schemas.openxmlformats.org/officeDocument/2006/relationships/hyperlink" Target="../../&#49888;&#50557;PPT/48%20&#44040;&#46972;&#46356;&#50500;&#49436;/&#44040;&#46972;&#46356;&#50500;&#49436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11&#50676;&#50773;&#44592;&#49345;/&#50676;&#50773;&#44592;&#49345;.pptx" TargetMode="External"/><Relationship Id="rId21" Type="http://schemas.openxmlformats.org/officeDocument/2006/relationships/hyperlink" Target="&#50853;&#44592;05&#51109;.pptx" TargetMode="External"/><Relationship Id="rId42" Type="http://schemas.openxmlformats.org/officeDocument/2006/relationships/image" Target="../media/image19.png"/><Relationship Id="rId63" Type="http://schemas.openxmlformats.org/officeDocument/2006/relationships/hyperlink" Target="&#50853;&#44592;26&#51109;.pptx" TargetMode="External"/><Relationship Id="rId84" Type="http://schemas.openxmlformats.org/officeDocument/2006/relationships/image" Target="../media/image40.png"/><Relationship Id="rId138" Type="http://schemas.openxmlformats.org/officeDocument/2006/relationships/image" Target="../media/image67.png"/><Relationship Id="rId159" Type="http://schemas.openxmlformats.org/officeDocument/2006/relationships/hyperlink" Target="../33&#48120;&#44032;/&#48120;&#44032;.pptx" TargetMode="External"/><Relationship Id="rId170" Type="http://schemas.openxmlformats.org/officeDocument/2006/relationships/image" Target="../media/image83.png"/><Relationship Id="rId191" Type="http://schemas.openxmlformats.org/officeDocument/2006/relationships/hyperlink" Target="../../&#49888;&#50557;PPT/49%20&#50640;&#48288;&#49548;&#49436;/&#50640;&#48288;&#49548;&#49436;.pptx" TargetMode="External"/><Relationship Id="rId205" Type="http://schemas.openxmlformats.org/officeDocument/2006/relationships/hyperlink" Target="../../&#49888;&#50557;PPT/56%20&#46356;&#46020;&#49436;/&#46356;&#46020;&#49436;.pptx" TargetMode="External"/><Relationship Id="rId226" Type="http://schemas.openxmlformats.org/officeDocument/2006/relationships/image" Target="../media/image111.png"/><Relationship Id="rId107" Type="http://schemas.openxmlformats.org/officeDocument/2006/relationships/hyperlink" Target="../07&#49324;&#49324;&#44592;/&#49324;&#49324;&#44592;.pptx" TargetMode="External"/><Relationship Id="rId11" Type="http://schemas.openxmlformats.org/officeDocument/2006/relationships/hyperlink" Target="&#50853;&#44592;27&#51109;.pptx" TargetMode="External"/><Relationship Id="rId32" Type="http://schemas.openxmlformats.org/officeDocument/2006/relationships/image" Target="../media/image14.png"/><Relationship Id="rId53" Type="http://schemas.openxmlformats.org/officeDocument/2006/relationships/hyperlink" Target="&#50853;&#44592;21&#51109;.pptx" TargetMode="External"/><Relationship Id="rId74" Type="http://schemas.openxmlformats.org/officeDocument/2006/relationships/image" Target="../media/image35.png"/><Relationship Id="rId128" Type="http://schemas.openxmlformats.org/officeDocument/2006/relationships/image" Target="../media/image62.png"/><Relationship Id="rId149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4.xml"/><Relationship Id="rId95" Type="http://schemas.openxmlformats.org/officeDocument/2006/relationships/hyperlink" Target="../02&#52636;&#50528;&#44413;&#44592;/&#52636;&#50528;&#44413;&#44592;.pptx" TargetMode="External"/><Relationship Id="rId160" Type="http://schemas.openxmlformats.org/officeDocument/2006/relationships/image" Target="../media/image78.png"/><Relationship Id="rId181" Type="http://schemas.openxmlformats.org/officeDocument/2006/relationships/hyperlink" Target="../../&#49888;&#50557;PPT/44%20&#49324;&#46020;&#54665;&#51204;/&#49324;&#46020;&#54665;&#51204;.pptx" TargetMode="External"/><Relationship Id="rId216" Type="http://schemas.openxmlformats.org/officeDocument/2006/relationships/image" Target="../media/image106.png"/><Relationship Id="rId22" Type="http://schemas.openxmlformats.org/officeDocument/2006/relationships/image" Target="../media/image9.png"/><Relationship Id="rId43" Type="http://schemas.openxmlformats.org/officeDocument/2006/relationships/hyperlink" Target="&#50853;&#44592;16&#51109;.pptx" TargetMode="External"/><Relationship Id="rId64" Type="http://schemas.openxmlformats.org/officeDocument/2006/relationships/image" Target="../media/image30.png"/><Relationship Id="rId118" Type="http://schemas.openxmlformats.org/officeDocument/2006/relationships/image" Target="../media/image57.png"/><Relationship Id="rId139" Type="http://schemas.openxmlformats.org/officeDocument/2006/relationships/hyperlink" Target="../23&#51060;&#49324;&#50556;/&#51060;&#49324;&#50556;.pptx" TargetMode="External"/><Relationship Id="rId85" Type="http://schemas.openxmlformats.org/officeDocument/2006/relationships/hyperlink" Target="&#50853;&#44592;38&#51109;.pptx" TargetMode="External"/><Relationship Id="rId150" Type="http://schemas.openxmlformats.org/officeDocument/2006/relationships/image" Target="../media/image73.png"/><Relationship Id="rId171" Type="http://schemas.openxmlformats.org/officeDocument/2006/relationships/hyperlink" Target="../39&#47568;&#46972;&#44592;/&#47568;&#46972;&#44592;.pptx" TargetMode="External"/><Relationship Id="rId192" Type="http://schemas.openxmlformats.org/officeDocument/2006/relationships/image" Target="../media/image94.png"/><Relationship Id="rId206" Type="http://schemas.openxmlformats.org/officeDocument/2006/relationships/image" Target="../media/image101.png"/><Relationship Id="rId227" Type="http://schemas.openxmlformats.org/officeDocument/2006/relationships/image" Target="../media/image115.png"/><Relationship Id="rId12" Type="http://schemas.openxmlformats.org/officeDocument/2006/relationships/image" Target="../media/image4.png"/><Relationship Id="rId33" Type="http://schemas.openxmlformats.org/officeDocument/2006/relationships/hyperlink" Target="&#50853;&#44592;11&#51109;.pptx" TargetMode="External"/><Relationship Id="rId108" Type="http://schemas.openxmlformats.org/officeDocument/2006/relationships/image" Target="../media/image52.png"/><Relationship Id="rId129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25.png"/><Relationship Id="rId75" Type="http://schemas.openxmlformats.org/officeDocument/2006/relationships/hyperlink" Target="&#50853;&#44592;33&#51109;.pptx" TargetMode="External"/><Relationship Id="rId96" Type="http://schemas.openxmlformats.org/officeDocument/2006/relationships/image" Target="../media/image46.png"/><Relationship Id="rId140" Type="http://schemas.openxmlformats.org/officeDocument/2006/relationships/image" Target="../media/image68.png"/><Relationship Id="rId161" Type="http://schemas.openxmlformats.org/officeDocument/2006/relationships/hyperlink" Target="../34&#45208;&#54996;/&#45208;&#54996;.pptx" TargetMode="External"/><Relationship Id="rId182" Type="http://schemas.openxmlformats.org/officeDocument/2006/relationships/image" Target="../media/image89.png"/><Relationship Id="rId217" Type="http://schemas.openxmlformats.org/officeDocument/2006/relationships/hyperlink" Target="../../&#49888;&#50557;PPT/62%20&#50836;&#54620;&#51068;&#49436;/&#50836;&#54620;&#51068;&#49436;.pptx" TargetMode="External"/><Relationship Id="rId6" Type="http://schemas.openxmlformats.org/officeDocument/2006/relationships/slide" Target="slide5.xml"/><Relationship Id="rId23" Type="http://schemas.openxmlformats.org/officeDocument/2006/relationships/hyperlink" Target="&#50853;&#44592;06&#51109;.pptx" TargetMode="External"/><Relationship Id="rId119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20.png"/><Relationship Id="rId65" Type="http://schemas.openxmlformats.org/officeDocument/2006/relationships/hyperlink" Target="&#50853;&#44592;28&#51109;.pptx" TargetMode="External"/><Relationship Id="rId86" Type="http://schemas.openxmlformats.org/officeDocument/2006/relationships/image" Target="../media/image41.png"/><Relationship Id="rId130" Type="http://schemas.openxmlformats.org/officeDocument/2006/relationships/image" Target="../media/image63.png"/><Relationship Id="rId151" Type="http://schemas.openxmlformats.org/officeDocument/2006/relationships/hyperlink" Target="../29&#50836;&#50648;/&#50836;&#50648;.pptx" TargetMode="External"/><Relationship Id="rId172" Type="http://schemas.openxmlformats.org/officeDocument/2006/relationships/image" Target="../media/image84.png"/><Relationship Id="rId193" Type="http://schemas.openxmlformats.org/officeDocument/2006/relationships/hyperlink" Target="../../&#49888;&#50557;PPT/50%20&#48716;&#47549;&#48372;&#49436;/&#48716;&#47549;&#48372;&#49436;.pptx" TargetMode="External"/><Relationship Id="rId207" Type="http://schemas.openxmlformats.org/officeDocument/2006/relationships/hyperlink" Target="../../&#49888;&#50557;PPT/57%20&#48716;&#47112;&#47788;&#49436;/&#48716;&#47112;&#47788;&#49436;1&#51109;.pptx" TargetMode="External"/><Relationship Id="rId13" Type="http://schemas.openxmlformats.org/officeDocument/2006/relationships/hyperlink" Target="&#50853;&#44592;01&#51109;.pptx" TargetMode="External"/><Relationship Id="rId109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15.png"/><Relationship Id="rId55" Type="http://schemas.openxmlformats.org/officeDocument/2006/relationships/hyperlink" Target="&#50853;&#44592;22&#51109;.pptx" TargetMode="External"/><Relationship Id="rId76" Type="http://schemas.openxmlformats.org/officeDocument/2006/relationships/image" Target="../media/image36.png"/><Relationship Id="rId97" Type="http://schemas.openxmlformats.org/officeDocument/2006/relationships/hyperlink" Target="&#52285;&#49464;&#44592;.pptx" TargetMode="External"/><Relationship Id="rId120" Type="http://schemas.openxmlformats.org/officeDocument/2006/relationships/image" Target="../media/image58.png"/><Relationship Id="rId141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9.png"/><Relationship Id="rId183" Type="http://schemas.openxmlformats.org/officeDocument/2006/relationships/hyperlink" Target="../../&#49888;&#50557;PPT/45%20&#47196;&#47560;&#49436;/&#47196;&#47560;&#49436;.pptx" TargetMode="External"/><Relationship Id="rId218" Type="http://schemas.openxmlformats.org/officeDocument/2006/relationships/image" Target="../media/image107.png"/><Relationship Id="rId24" Type="http://schemas.openxmlformats.org/officeDocument/2006/relationships/image" Target="../media/image10.png"/><Relationship Id="rId45" Type="http://schemas.openxmlformats.org/officeDocument/2006/relationships/hyperlink" Target="&#50853;&#44592;17&#51109;.pptx" TargetMode="External"/><Relationship Id="rId66" Type="http://schemas.openxmlformats.org/officeDocument/2006/relationships/image" Target="../media/image31.png"/><Relationship Id="rId87" Type="http://schemas.openxmlformats.org/officeDocument/2006/relationships/hyperlink" Target="&#50853;&#44592;39&#51109;.pptx" TargetMode="External"/><Relationship Id="rId110" Type="http://schemas.openxmlformats.org/officeDocument/2006/relationships/image" Target="../media/image53.png"/><Relationship Id="rId131" Type="http://schemas.openxmlformats.org/officeDocument/2006/relationships/hyperlink" Target="../19&#49884;&#54200;/&#49884;&#54200;.pptx" TargetMode="External"/><Relationship Id="rId152" Type="http://schemas.openxmlformats.org/officeDocument/2006/relationships/image" Target="../media/image74.png"/><Relationship Id="rId173" Type="http://schemas.openxmlformats.org/officeDocument/2006/relationships/hyperlink" Target="../../&#49888;&#50557;PPT/40%20&#47560;&#53468;&#48373;&#51020;/&#47560;&#53468;&#48373;&#51020;.pptx" TargetMode="External"/><Relationship Id="rId194" Type="http://schemas.openxmlformats.org/officeDocument/2006/relationships/image" Target="../media/image95.png"/><Relationship Id="rId208" Type="http://schemas.openxmlformats.org/officeDocument/2006/relationships/image" Target="../media/image102.png"/><Relationship Id="rId14" Type="http://schemas.openxmlformats.org/officeDocument/2006/relationships/image" Target="../media/image5.png"/><Relationship Id="rId35" Type="http://schemas.openxmlformats.org/officeDocument/2006/relationships/hyperlink" Target="&#50853;&#44592;12&#51109;.pptx" TargetMode="External"/><Relationship Id="rId56" Type="http://schemas.openxmlformats.org/officeDocument/2006/relationships/image" Target="../media/image26.png"/><Relationship Id="rId77" Type="http://schemas.openxmlformats.org/officeDocument/2006/relationships/hyperlink" Target="&#50853;&#44592;34&#51109;.pptx" TargetMode="External"/><Relationship Id="rId100" Type="http://schemas.openxmlformats.org/officeDocument/2006/relationships/image" Target="../media/image48.png"/><Relationship Id="rId8" Type="http://schemas.openxmlformats.org/officeDocument/2006/relationships/hyperlink" Target="../../&#44396;-&#49888;&#50557;%20&#49457;&#44221;&#47785;&#47197;.pptx" TargetMode="External"/><Relationship Id="rId98" Type="http://schemas.openxmlformats.org/officeDocument/2006/relationships/image" Target="../media/image47.png"/><Relationship Id="rId121" Type="http://schemas.openxmlformats.org/officeDocument/2006/relationships/hyperlink" Target="../14&#50669;&#45824;&#54616;/&#50669;&#45824;&#54616;.pptx" TargetMode="External"/><Relationship Id="rId142" Type="http://schemas.openxmlformats.org/officeDocument/2006/relationships/image" Target="../media/image69.png"/><Relationship Id="rId163" Type="http://schemas.openxmlformats.org/officeDocument/2006/relationships/hyperlink" Target="../35&#54616;&#48149;&#44397;/&#54616;&#48149;&#44397;.pptx" TargetMode="External"/><Relationship Id="rId184" Type="http://schemas.openxmlformats.org/officeDocument/2006/relationships/image" Target="../media/image90.png"/><Relationship Id="rId219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5.png"/><Relationship Id="rId25" Type="http://schemas.openxmlformats.org/officeDocument/2006/relationships/hyperlink" Target="&#50853;&#44592;07&#51109;.pptx" TargetMode="External"/><Relationship Id="rId46" Type="http://schemas.openxmlformats.org/officeDocument/2006/relationships/image" Target="../media/image21.png"/><Relationship Id="rId67" Type="http://schemas.openxmlformats.org/officeDocument/2006/relationships/hyperlink" Target="&#50853;&#44592;29&#51109;.pptx" TargetMode="External"/><Relationship Id="rId116" Type="http://schemas.openxmlformats.org/officeDocument/2006/relationships/image" Target="../media/image56.png"/><Relationship Id="rId137" Type="http://schemas.openxmlformats.org/officeDocument/2006/relationships/hyperlink" Target="../22&#50500;&#44032;/&#50500;&#44032;.pptx" TargetMode="External"/><Relationship Id="rId158" Type="http://schemas.openxmlformats.org/officeDocument/2006/relationships/image" Target="../media/image77.png"/><Relationship Id="rId20" Type="http://schemas.openxmlformats.org/officeDocument/2006/relationships/image" Target="../media/image8.png"/><Relationship Id="rId41" Type="http://schemas.openxmlformats.org/officeDocument/2006/relationships/hyperlink" Target="&#50853;&#44592;15&#51109;.pptx" TargetMode="External"/><Relationship Id="rId62" Type="http://schemas.openxmlformats.org/officeDocument/2006/relationships/image" Target="../media/image29.png"/><Relationship Id="rId83" Type="http://schemas.openxmlformats.org/officeDocument/2006/relationships/hyperlink" Target="&#50853;&#44592;37&#51109;.pptx" TargetMode="External"/><Relationship Id="rId88" Type="http://schemas.openxmlformats.org/officeDocument/2006/relationships/image" Target="../media/image42.png"/><Relationship Id="rId111" Type="http://schemas.openxmlformats.org/officeDocument/2006/relationships/hyperlink" Target="../09&#49324;&#47924;&#50648;&#49345;/&#49324;&#47924;&#50648;&#49345;.pptx" TargetMode="External"/><Relationship Id="rId132" Type="http://schemas.openxmlformats.org/officeDocument/2006/relationships/image" Target="../media/image64.png"/><Relationship Id="rId153" Type="http://schemas.openxmlformats.org/officeDocument/2006/relationships/hyperlink" Target="../30&#50500;&#47784;&#49828;/&#50500;&#47784;&#49828;.pptx" TargetMode="External"/><Relationship Id="rId174" Type="http://schemas.openxmlformats.org/officeDocument/2006/relationships/image" Target="../media/image85.png"/><Relationship Id="rId179" Type="http://schemas.openxmlformats.org/officeDocument/2006/relationships/hyperlink" Target="../../&#49888;&#50557;PPT/43%20&#50836;&#54620;&#48373;&#51020;/&#50836;&#54620;&#48373;&#51020;.pptx" TargetMode="External"/><Relationship Id="rId195" Type="http://schemas.openxmlformats.org/officeDocument/2006/relationships/hyperlink" Target="../../&#49888;&#50557;PPT/51%20&#44264;&#47196;&#49352;&#49436;/&#44264;&#47196;&#49352;&#49436;.pptx" TargetMode="External"/><Relationship Id="rId209" Type="http://schemas.openxmlformats.org/officeDocument/2006/relationships/hyperlink" Target="../../&#49888;&#50557;PPT/58%20&#55176;&#48652;&#47532;&#49436;/&#55176;&#48652;&#47532;&#49436;.pptx" TargetMode="External"/><Relationship Id="rId190" Type="http://schemas.openxmlformats.org/officeDocument/2006/relationships/image" Target="../media/image93.png"/><Relationship Id="rId204" Type="http://schemas.openxmlformats.org/officeDocument/2006/relationships/image" Target="../media/image100.png"/><Relationship Id="rId220" Type="http://schemas.openxmlformats.org/officeDocument/2006/relationships/image" Target="../media/image108.png"/><Relationship Id="rId225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hyperlink" Target="&#50853;&#44592;02&#51109;.pptx" TargetMode="External"/><Relationship Id="rId36" Type="http://schemas.openxmlformats.org/officeDocument/2006/relationships/image" Target="../media/image16.png"/><Relationship Id="rId57" Type="http://schemas.openxmlformats.org/officeDocument/2006/relationships/hyperlink" Target="&#50853;&#44592;23&#51109;.pptx" TargetMode="External"/><Relationship Id="rId106" Type="http://schemas.openxmlformats.org/officeDocument/2006/relationships/image" Target="../media/image51.png"/><Relationship Id="rId127" Type="http://schemas.openxmlformats.org/officeDocument/2006/relationships/hyperlink" Target="../17&#50640;&#49828;&#45908;/&#50640;&#49828;&#45908;.pptx" TargetMode="External"/><Relationship Id="rId10" Type="http://schemas.openxmlformats.org/officeDocument/2006/relationships/image" Target="../media/image3.png"/><Relationship Id="rId31" Type="http://schemas.openxmlformats.org/officeDocument/2006/relationships/hyperlink" Target="&#50853;&#44592;10&#51109;.pptx" TargetMode="External"/><Relationship Id="rId52" Type="http://schemas.openxmlformats.org/officeDocument/2006/relationships/image" Target="../media/image24.png"/><Relationship Id="rId73" Type="http://schemas.openxmlformats.org/officeDocument/2006/relationships/hyperlink" Target="&#50853;&#44592;32&#51109;.pptx" TargetMode="External"/><Relationship Id="rId78" Type="http://schemas.openxmlformats.org/officeDocument/2006/relationships/image" Target="../media/image37.png"/><Relationship Id="rId94" Type="http://schemas.openxmlformats.org/officeDocument/2006/relationships/image" Target="../media/image45.png"/><Relationship Id="rId99" Type="http://schemas.openxmlformats.org/officeDocument/2006/relationships/hyperlink" Target="../03&#47112;&#50948;&#44592;/&#47112;&#50948;&#44592;.pptx" TargetMode="External"/><Relationship Id="rId101" Type="http://schemas.openxmlformats.org/officeDocument/2006/relationships/hyperlink" Target="../04&#48124;&#49688;&#44592;/&#48124;&#49688;&#44592;.pptx" TargetMode="External"/><Relationship Id="rId122" Type="http://schemas.openxmlformats.org/officeDocument/2006/relationships/image" Target="../media/image59.png"/><Relationship Id="rId143" Type="http://schemas.openxmlformats.org/officeDocument/2006/relationships/hyperlink" Target="../25&#50696;&#47112;&#48120;&#50556;&#50528;&#44032;/&#50696;&#47112;&#48120;&#50556;&#50528;&#44032;.pptx" TargetMode="External"/><Relationship Id="rId148" Type="http://schemas.openxmlformats.org/officeDocument/2006/relationships/image" Target="../media/image72.png"/><Relationship Id="rId164" Type="http://schemas.openxmlformats.org/officeDocument/2006/relationships/image" Target="../media/image80.png"/><Relationship Id="rId169" Type="http://schemas.openxmlformats.org/officeDocument/2006/relationships/hyperlink" Target="../38&#49828;&#44032;&#47028;/&#49828;&#44032;&#47028;.pptx" TargetMode="External"/><Relationship Id="rId185" Type="http://schemas.openxmlformats.org/officeDocument/2006/relationships/hyperlink" Target="../../&#49888;&#50557;PPT/46%20&#44256;&#47536;&#46020;&#51204;&#49436;/&#44256;&#47536;&#46020;&#51204;&#49436;.pptx" TargetMode="External"/><Relationship Id="rId4" Type="http://schemas.openxmlformats.org/officeDocument/2006/relationships/slide" Target="slide3.xml"/><Relationship Id="rId9" Type="http://schemas.openxmlformats.org/officeDocument/2006/relationships/image" Target="../media/image2.png"/><Relationship Id="rId180" Type="http://schemas.openxmlformats.org/officeDocument/2006/relationships/image" Target="../media/image88.png"/><Relationship Id="rId210" Type="http://schemas.openxmlformats.org/officeDocument/2006/relationships/image" Target="../media/image103.png"/><Relationship Id="rId215" Type="http://schemas.openxmlformats.org/officeDocument/2006/relationships/hyperlink" Target="../../&#49888;&#50557;PPT/61%20&#48288;&#46300;&#47196;&#54980;&#49436;/&#48288;&#46300;&#47196;&#54980;&#49436;.pptx" TargetMode="External"/><Relationship Id="rId26" Type="http://schemas.openxmlformats.org/officeDocument/2006/relationships/image" Target="../media/image11.png"/><Relationship Id="rId47" Type="http://schemas.openxmlformats.org/officeDocument/2006/relationships/hyperlink" Target="&#50853;&#44592;18&#51109;.pptx" TargetMode="External"/><Relationship Id="rId68" Type="http://schemas.openxmlformats.org/officeDocument/2006/relationships/image" Target="../media/image32.png"/><Relationship Id="rId89" Type="http://schemas.openxmlformats.org/officeDocument/2006/relationships/hyperlink" Target="&#50853;&#44592;42&#51109;.pptx" TargetMode="External"/><Relationship Id="rId112" Type="http://schemas.openxmlformats.org/officeDocument/2006/relationships/image" Target="../media/image54.png"/><Relationship Id="rId133" Type="http://schemas.openxmlformats.org/officeDocument/2006/relationships/hyperlink" Target="../20&#51104;&#50616;/&#51104;&#50616;.pptx" TargetMode="External"/><Relationship Id="rId154" Type="http://schemas.openxmlformats.org/officeDocument/2006/relationships/image" Target="../media/image75.png"/><Relationship Id="rId175" Type="http://schemas.openxmlformats.org/officeDocument/2006/relationships/hyperlink" Target="../../&#49888;&#50557;PPT/41%20&#47560;&#44032;&#48373;&#51020;/&#47560;&#44032;&#48373;&#51020;.pptx" TargetMode="External"/><Relationship Id="rId196" Type="http://schemas.openxmlformats.org/officeDocument/2006/relationships/image" Target="../media/image96.png"/><Relationship Id="rId200" Type="http://schemas.openxmlformats.org/officeDocument/2006/relationships/image" Target="../media/image98.png"/><Relationship Id="rId16" Type="http://schemas.openxmlformats.org/officeDocument/2006/relationships/image" Target="../media/image6.png"/><Relationship Id="rId221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0853;&#44592;13&#51109;.pptx" TargetMode="External"/><Relationship Id="rId58" Type="http://schemas.openxmlformats.org/officeDocument/2006/relationships/image" Target="../media/image27.png"/><Relationship Id="rId79" Type="http://schemas.openxmlformats.org/officeDocument/2006/relationships/hyperlink" Target="&#50853;&#44592;35&#51109;.pptx" TargetMode="External"/><Relationship Id="rId102" Type="http://schemas.openxmlformats.org/officeDocument/2006/relationships/image" Target="../media/image49.png"/><Relationship Id="rId123" Type="http://schemas.openxmlformats.org/officeDocument/2006/relationships/hyperlink" Target="../15&#50640;&#49828;&#46972;/&#50640;&#49828;&#46972;.pptx" TargetMode="External"/><Relationship Id="rId144" Type="http://schemas.openxmlformats.org/officeDocument/2006/relationships/image" Target="../media/image70.png"/><Relationship Id="rId90" Type="http://schemas.openxmlformats.org/officeDocument/2006/relationships/image" Target="../media/image43.png"/><Relationship Id="rId165" Type="http://schemas.openxmlformats.org/officeDocument/2006/relationships/hyperlink" Target="../36&#49828;&#48148;&#45264;/&#49828;&#48148;&#45264;.pptx" TargetMode="External"/><Relationship Id="rId186" Type="http://schemas.openxmlformats.org/officeDocument/2006/relationships/image" Target="../media/image91.png"/><Relationship Id="rId211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hyperlink" Target="&#50853;&#44592;08&#51109;.pptx" TargetMode="External"/><Relationship Id="rId48" Type="http://schemas.openxmlformats.org/officeDocument/2006/relationships/image" Target="../media/image22.png"/><Relationship Id="rId69" Type="http://schemas.openxmlformats.org/officeDocument/2006/relationships/hyperlink" Target="&#50853;&#44592;30&#51109;.pptx" TargetMode="External"/><Relationship Id="rId113" Type="http://schemas.openxmlformats.org/officeDocument/2006/relationships/hyperlink" Target="../10&#49324;&#47924;&#50648;&#54616;/&#49324;&#47924;&#50648;&#54616;.pptx" TargetMode="External"/><Relationship Id="rId134" Type="http://schemas.openxmlformats.org/officeDocument/2006/relationships/image" Target="../media/image65.png"/><Relationship Id="rId80" Type="http://schemas.openxmlformats.org/officeDocument/2006/relationships/image" Target="../media/image38.png"/><Relationship Id="rId155" Type="http://schemas.openxmlformats.org/officeDocument/2006/relationships/hyperlink" Target="../31&#50724;&#48148;&#45852;/&#50724;&#48148;&#45852;1&#51109;.pptx" TargetMode="External"/><Relationship Id="rId176" Type="http://schemas.openxmlformats.org/officeDocument/2006/relationships/image" Target="../media/image86.png"/><Relationship Id="rId19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1" Type="http://schemas.openxmlformats.org/officeDocument/2006/relationships/hyperlink" Target="../../&#49888;&#50557;PPT/54%20&#46356;&#47784;&#45936;&#51204;&#49436;/&#46356;&#47784;&#45936;&#51204;&#49436;.pptx" TargetMode="External"/><Relationship Id="rId222" Type="http://schemas.openxmlformats.org/officeDocument/2006/relationships/image" Target="../media/image109.png"/><Relationship Id="rId17" Type="http://schemas.openxmlformats.org/officeDocument/2006/relationships/hyperlink" Target="&#50853;&#44592;03&#51109;.pptx" TargetMode="External"/><Relationship Id="rId38" Type="http://schemas.openxmlformats.org/officeDocument/2006/relationships/image" Target="../media/image17.png"/><Relationship Id="rId59" Type="http://schemas.openxmlformats.org/officeDocument/2006/relationships/hyperlink" Target="&#50853;&#44592;24&#51109;.pptx" TargetMode="External"/><Relationship Id="rId103" Type="http://schemas.openxmlformats.org/officeDocument/2006/relationships/hyperlink" Target="../05&#49888;&#47749;&#44592;/&#49888;&#47749;&#44592;.pptx" TargetMode="External"/><Relationship Id="rId124" Type="http://schemas.openxmlformats.org/officeDocument/2006/relationships/image" Target="../media/image60.png"/><Relationship Id="rId70" Type="http://schemas.openxmlformats.org/officeDocument/2006/relationships/image" Target="../media/image33.png"/><Relationship Id="rId91" Type="http://schemas.openxmlformats.org/officeDocument/2006/relationships/hyperlink" Target="&#50853;&#44592;41&#51109;.pptx" TargetMode="External"/><Relationship Id="rId145" Type="http://schemas.openxmlformats.org/officeDocument/2006/relationships/hyperlink" Target="../26&#50640;&#49828;&#44180;/&#50640;&#49828;&#44180;.pptx" TargetMode="External"/><Relationship Id="rId166" Type="http://schemas.openxmlformats.org/officeDocument/2006/relationships/image" Target="../media/image81.png"/><Relationship Id="rId187" Type="http://schemas.openxmlformats.org/officeDocument/2006/relationships/hyperlink" Target="../../&#49888;&#50557;PPT/47%20&#44256;&#47536;&#46020;&#54980;&#49436;/&#44256;&#47536;&#46020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4.png"/><Relationship Id="rId28" Type="http://schemas.openxmlformats.org/officeDocument/2006/relationships/image" Target="../media/image12.png"/><Relationship Id="rId49" Type="http://schemas.openxmlformats.org/officeDocument/2006/relationships/hyperlink" Target="&#50853;&#44592;19&#51109;.pptx" TargetMode="External"/><Relationship Id="rId114" Type="http://schemas.openxmlformats.org/officeDocument/2006/relationships/image" Target="../media/image55.png"/><Relationship Id="rId60" Type="http://schemas.openxmlformats.org/officeDocument/2006/relationships/image" Target="../media/image28.png"/><Relationship Id="rId81" Type="http://schemas.openxmlformats.org/officeDocument/2006/relationships/hyperlink" Target="&#50853;&#44592;36&#51109;.pptx" TargetMode="External"/><Relationship Id="rId135" Type="http://schemas.openxmlformats.org/officeDocument/2006/relationships/hyperlink" Target="../21&#51204;&#46020;&#49436;/&#51204;&#46020;&#49436;.pptx" TargetMode="External"/><Relationship Id="rId156" Type="http://schemas.openxmlformats.org/officeDocument/2006/relationships/image" Target="../media/image76.png"/><Relationship Id="rId177" Type="http://schemas.openxmlformats.org/officeDocument/2006/relationships/hyperlink" Target="../../&#49888;&#50557;PPT/42%20&#45572;&#44032;&#48373;&#51020;/&#45572;&#44032;&#48373;&#51020;.pptx" TargetMode="External"/><Relationship Id="rId198" Type="http://schemas.openxmlformats.org/officeDocument/2006/relationships/image" Target="../media/image97.png"/><Relationship Id="rId202" Type="http://schemas.openxmlformats.org/officeDocument/2006/relationships/image" Target="../media/image99.png"/><Relationship Id="rId223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image" Target="../media/image7.png"/><Relationship Id="rId39" Type="http://schemas.openxmlformats.org/officeDocument/2006/relationships/hyperlink" Target="&#50853;&#44592;14&#51109;.pptx" TargetMode="External"/><Relationship Id="rId50" Type="http://schemas.openxmlformats.org/officeDocument/2006/relationships/image" Target="../media/image23.png"/><Relationship Id="rId104" Type="http://schemas.openxmlformats.org/officeDocument/2006/relationships/image" Target="../media/image50.png"/><Relationship Id="rId125" Type="http://schemas.openxmlformats.org/officeDocument/2006/relationships/hyperlink" Target="../16&#45712;&#54756;&#48120;&#50556;/&#45712;&#54756;&#48120;&#50556;.pptx" TargetMode="External"/><Relationship Id="rId146" Type="http://schemas.openxmlformats.org/officeDocument/2006/relationships/image" Target="../media/image71.png"/><Relationship Id="rId167" Type="http://schemas.openxmlformats.org/officeDocument/2006/relationships/hyperlink" Target="../37&#54617;&#44060;/&#54617;&#44060;.pptx" TargetMode="External"/><Relationship Id="rId188" Type="http://schemas.openxmlformats.org/officeDocument/2006/relationships/image" Target="../media/image92.png"/><Relationship Id="rId71" Type="http://schemas.openxmlformats.org/officeDocument/2006/relationships/hyperlink" Target="&#50853;&#44592;31&#51109;.pptx" TargetMode="External"/><Relationship Id="rId92" Type="http://schemas.openxmlformats.org/officeDocument/2006/relationships/image" Target="../media/image44.png"/><Relationship Id="rId213" Type="http://schemas.openxmlformats.org/officeDocument/2006/relationships/hyperlink" Target="../../&#49888;&#50557;PPT/60%20&#48288;&#46300;&#47196;&#51204;&#49436;/&#48288;&#46300;&#47196;&#51204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&#50853;&#44592;09&#51109;.pptx" TargetMode="External"/><Relationship Id="rId40" Type="http://schemas.openxmlformats.org/officeDocument/2006/relationships/image" Target="../media/image18.png"/><Relationship Id="rId115" Type="http://schemas.openxmlformats.org/officeDocument/2006/relationships/hyperlink" Target="../12&#50676;&#50773;&#44592;&#54616;/&#50676;&#50773;&#44592;&#54616;.pptx" TargetMode="External"/><Relationship Id="rId136" Type="http://schemas.openxmlformats.org/officeDocument/2006/relationships/image" Target="../media/image66.png"/><Relationship Id="rId157" Type="http://schemas.openxmlformats.org/officeDocument/2006/relationships/hyperlink" Target="../32&#50836;&#45208;/&#50836;&#45208;.pptx" TargetMode="External"/><Relationship Id="rId178" Type="http://schemas.openxmlformats.org/officeDocument/2006/relationships/image" Target="../media/image87.png"/><Relationship Id="rId61" Type="http://schemas.openxmlformats.org/officeDocument/2006/relationships/hyperlink" Target="&#50853;&#44592;25&#51109;.pptx" TargetMode="External"/><Relationship Id="rId82" Type="http://schemas.openxmlformats.org/officeDocument/2006/relationships/image" Target="../media/image39.png"/><Relationship Id="rId19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3" Type="http://schemas.openxmlformats.org/officeDocument/2006/relationships/hyperlink" Target="../../&#49888;&#50557;PPT/55%20&#46356;&#47784;&#45936;&#54980;&#49436;/&#46356;&#47784;&#45936;&#54980;&#49436;.pptx" TargetMode="External"/><Relationship Id="rId19" Type="http://schemas.openxmlformats.org/officeDocument/2006/relationships/hyperlink" Target="&#50853;&#44592;04&#51109;.pptx" TargetMode="External"/><Relationship Id="rId224" Type="http://schemas.openxmlformats.org/officeDocument/2006/relationships/image" Target="../media/image110.png"/><Relationship Id="rId30" Type="http://schemas.openxmlformats.org/officeDocument/2006/relationships/image" Target="../media/image13.png"/><Relationship Id="rId105" Type="http://schemas.openxmlformats.org/officeDocument/2006/relationships/hyperlink" Target="../06&#50668;&#54840;&#49688;&#50500;/&#50668;&#54840;&#49688;&#50500;.pptx" TargetMode="External"/><Relationship Id="rId126" Type="http://schemas.openxmlformats.org/officeDocument/2006/relationships/image" Target="../media/image61.png"/><Relationship Id="rId147" Type="http://schemas.openxmlformats.org/officeDocument/2006/relationships/hyperlink" Target="../27&#45796;&#45768;&#50648;/&#45796;&#45768;&#50648;.pptx" TargetMode="External"/><Relationship Id="rId168" Type="http://schemas.openxmlformats.org/officeDocument/2006/relationships/image" Target="../media/image82.png"/><Relationship Id="rId51" Type="http://schemas.openxmlformats.org/officeDocument/2006/relationships/hyperlink" Target="&#50853;&#44592;20&#51109;.pptx" TargetMode="External"/><Relationship Id="rId72" Type="http://schemas.openxmlformats.org/officeDocument/2006/relationships/image" Target="../media/image34.png"/><Relationship Id="rId93" Type="http://schemas.openxmlformats.org/officeDocument/2006/relationships/hyperlink" Target="&#50853;&#44592;40&#51109;.pptx" TargetMode="External"/><Relationship Id="rId189" Type="http://schemas.openxmlformats.org/officeDocument/2006/relationships/hyperlink" Target="../../&#49888;&#50557;PPT/48%20&#44040;&#46972;&#46356;&#50500;&#49436;/&#44040;&#46972;&#46356;&#50500;&#49436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11&#50676;&#50773;&#44592;&#49345;/&#50676;&#50773;&#44592;&#49345;.pptx" TargetMode="External"/><Relationship Id="rId21" Type="http://schemas.openxmlformats.org/officeDocument/2006/relationships/hyperlink" Target="&#50853;&#44592;05&#51109;.pptx" TargetMode="External"/><Relationship Id="rId42" Type="http://schemas.openxmlformats.org/officeDocument/2006/relationships/image" Target="../media/image19.png"/><Relationship Id="rId63" Type="http://schemas.openxmlformats.org/officeDocument/2006/relationships/hyperlink" Target="&#50853;&#44592;26&#51109;.pptx" TargetMode="External"/><Relationship Id="rId84" Type="http://schemas.openxmlformats.org/officeDocument/2006/relationships/image" Target="../media/image40.png"/><Relationship Id="rId138" Type="http://schemas.openxmlformats.org/officeDocument/2006/relationships/image" Target="../media/image67.png"/><Relationship Id="rId159" Type="http://schemas.openxmlformats.org/officeDocument/2006/relationships/hyperlink" Target="../33&#48120;&#44032;/&#48120;&#44032;.pptx" TargetMode="External"/><Relationship Id="rId170" Type="http://schemas.openxmlformats.org/officeDocument/2006/relationships/image" Target="../media/image83.png"/><Relationship Id="rId191" Type="http://schemas.openxmlformats.org/officeDocument/2006/relationships/hyperlink" Target="../../&#49888;&#50557;PPT/49%20&#50640;&#48288;&#49548;&#49436;/&#50640;&#48288;&#49548;&#49436;.pptx" TargetMode="External"/><Relationship Id="rId205" Type="http://schemas.openxmlformats.org/officeDocument/2006/relationships/hyperlink" Target="../../&#49888;&#50557;PPT/56%20&#46356;&#46020;&#49436;/&#46356;&#46020;&#49436;.pptx" TargetMode="External"/><Relationship Id="rId226" Type="http://schemas.openxmlformats.org/officeDocument/2006/relationships/image" Target="../media/image111.png"/><Relationship Id="rId107" Type="http://schemas.openxmlformats.org/officeDocument/2006/relationships/hyperlink" Target="../07&#49324;&#49324;&#44592;/&#49324;&#49324;&#44592;.pptx" TargetMode="External"/><Relationship Id="rId11" Type="http://schemas.openxmlformats.org/officeDocument/2006/relationships/hyperlink" Target="&#50853;&#44592;27&#51109;.pptx" TargetMode="External"/><Relationship Id="rId32" Type="http://schemas.openxmlformats.org/officeDocument/2006/relationships/image" Target="../media/image14.png"/><Relationship Id="rId53" Type="http://schemas.openxmlformats.org/officeDocument/2006/relationships/hyperlink" Target="&#50853;&#44592;21&#51109;.pptx" TargetMode="External"/><Relationship Id="rId74" Type="http://schemas.openxmlformats.org/officeDocument/2006/relationships/image" Target="../media/image35.png"/><Relationship Id="rId128" Type="http://schemas.openxmlformats.org/officeDocument/2006/relationships/image" Target="../media/image62.png"/><Relationship Id="rId149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4.xml"/><Relationship Id="rId95" Type="http://schemas.openxmlformats.org/officeDocument/2006/relationships/hyperlink" Target="../02&#52636;&#50528;&#44413;&#44592;/&#52636;&#50528;&#44413;&#44592;.pptx" TargetMode="External"/><Relationship Id="rId160" Type="http://schemas.openxmlformats.org/officeDocument/2006/relationships/image" Target="../media/image78.png"/><Relationship Id="rId181" Type="http://schemas.openxmlformats.org/officeDocument/2006/relationships/hyperlink" Target="../../&#49888;&#50557;PPT/44%20&#49324;&#46020;&#54665;&#51204;/&#49324;&#46020;&#54665;&#51204;.pptx" TargetMode="External"/><Relationship Id="rId216" Type="http://schemas.openxmlformats.org/officeDocument/2006/relationships/image" Target="../media/image106.png"/><Relationship Id="rId22" Type="http://schemas.openxmlformats.org/officeDocument/2006/relationships/image" Target="../media/image9.png"/><Relationship Id="rId43" Type="http://schemas.openxmlformats.org/officeDocument/2006/relationships/hyperlink" Target="&#50853;&#44592;16&#51109;.pptx" TargetMode="External"/><Relationship Id="rId64" Type="http://schemas.openxmlformats.org/officeDocument/2006/relationships/image" Target="../media/image30.png"/><Relationship Id="rId118" Type="http://schemas.openxmlformats.org/officeDocument/2006/relationships/image" Target="../media/image57.png"/><Relationship Id="rId139" Type="http://schemas.openxmlformats.org/officeDocument/2006/relationships/hyperlink" Target="../23&#51060;&#49324;&#50556;/&#51060;&#49324;&#50556;.pptx" TargetMode="External"/><Relationship Id="rId85" Type="http://schemas.openxmlformats.org/officeDocument/2006/relationships/hyperlink" Target="&#50853;&#44592;38&#51109;.pptx" TargetMode="External"/><Relationship Id="rId150" Type="http://schemas.openxmlformats.org/officeDocument/2006/relationships/image" Target="../media/image73.png"/><Relationship Id="rId171" Type="http://schemas.openxmlformats.org/officeDocument/2006/relationships/hyperlink" Target="../39&#47568;&#46972;&#44592;/&#47568;&#46972;&#44592;.pptx" TargetMode="External"/><Relationship Id="rId192" Type="http://schemas.openxmlformats.org/officeDocument/2006/relationships/image" Target="../media/image94.png"/><Relationship Id="rId206" Type="http://schemas.openxmlformats.org/officeDocument/2006/relationships/image" Target="../media/image101.png"/><Relationship Id="rId227" Type="http://schemas.openxmlformats.org/officeDocument/2006/relationships/image" Target="../media/image116.png"/><Relationship Id="rId12" Type="http://schemas.openxmlformats.org/officeDocument/2006/relationships/image" Target="../media/image4.png"/><Relationship Id="rId33" Type="http://schemas.openxmlformats.org/officeDocument/2006/relationships/hyperlink" Target="&#50853;&#44592;11&#51109;.pptx" TargetMode="External"/><Relationship Id="rId108" Type="http://schemas.openxmlformats.org/officeDocument/2006/relationships/image" Target="../media/image52.png"/><Relationship Id="rId129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25.png"/><Relationship Id="rId75" Type="http://schemas.openxmlformats.org/officeDocument/2006/relationships/hyperlink" Target="&#50853;&#44592;33&#51109;.pptx" TargetMode="External"/><Relationship Id="rId96" Type="http://schemas.openxmlformats.org/officeDocument/2006/relationships/image" Target="../media/image46.png"/><Relationship Id="rId140" Type="http://schemas.openxmlformats.org/officeDocument/2006/relationships/image" Target="../media/image68.png"/><Relationship Id="rId161" Type="http://schemas.openxmlformats.org/officeDocument/2006/relationships/hyperlink" Target="../34&#45208;&#54996;/&#45208;&#54996;.pptx" TargetMode="External"/><Relationship Id="rId182" Type="http://schemas.openxmlformats.org/officeDocument/2006/relationships/image" Target="../media/image89.png"/><Relationship Id="rId217" Type="http://schemas.openxmlformats.org/officeDocument/2006/relationships/hyperlink" Target="../../&#49888;&#50557;PPT/62%20&#50836;&#54620;&#51068;&#49436;/&#50836;&#54620;&#51068;&#49436;.pptx" TargetMode="External"/><Relationship Id="rId6" Type="http://schemas.openxmlformats.org/officeDocument/2006/relationships/slide" Target="slide5.xml"/><Relationship Id="rId23" Type="http://schemas.openxmlformats.org/officeDocument/2006/relationships/hyperlink" Target="&#50853;&#44592;06&#51109;.pptx" TargetMode="External"/><Relationship Id="rId119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20.png"/><Relationship Id="rId65" Type="http://schemas.openxmlformats.org/officeDocument/2006/relationships/hyperlink" Target="&#50853;&#44592;28&#51109;.pptx" TargetMode="External"/><Relationship Id="rId86" Type="http://schemas.openxmlformats.org/officeDocument/2006/relationships/image" Target="../media/image41.png"/><Relationship Id="rId130" Type="http://schemas.openxmlformats.org/officeDocument/2006/relationships/image" Target="../media/image63.png"/><Relationship Id="rId151" Type="http://schemas.openxmlformats.org/officeDocument/2006/relationships/hyperlink" Target="../29&#50836;&#50648;/&#50836;&#50648;.pptx" TargetMode="External"/><Relationship Id="rId172" Type="http://schemas.openxmlformats.org/officeDocument/2006/relationships/image" Target="../media/image84.png"/><Relationship Id="rId193" Type="http://schemas.openxmlformats.org/officeDocument/2006/relationships/hyperlink" Target="../../&#49888;&#50557;PPT/50%20&#48716;&#47549;&#48372;&#49436;/&#48716;&#47549;&#48372;&#49436;.pptx" TargetMode="External"/><Relationship Id="rId207" Type="http://schemas.openxmlformats.org/officeDocument/2006/relationships/hyperlink" Target="../../&#49888;&#50557;PPT/57%20&#48716;&#47112;&#47788;&#49436;/&#48716;&#47112;&#47788;&#49436;1&#51109;.pptx" TargetMode="External"/><Relationship Id="rId13" Type="http://schemas.openxmlformats.org/officeDocument/2006/relationships/hyperlink" Target="&#50853;&#44592;01&#51109;.pptx" TargetMode="External"/><Relationship Id="rId109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15.png"/><Relationship Id="rId55" Type="http://schemas.openxmlformats.org/officeDocument/2006/relationships/hyperlink" Target="&#50853;&#44592;22&#51109;.pptx" TargetMode="External"/><Relationship Id="rId76" Type="http://schemas.openxmlformats.org/officeDocument/2006/relationships/image" Target="../media/image36.png"/><Relationship Id="rId97" Type="http://schemas.openxmlformats.org/officeDocument/2006/relationships/hyperlink" Target="&#52285;&#49464;&#44592;.pptx" TargetMode="External"/><Relationship Id="rId120" Type="http://schemas.openxmlformats.org/officeDocument/2006/relationships/image" Target="../media/image58.png"/><Relationship Id="rId141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9.png"/><Relationship Id="rId183" Type="http://schemas.openxmlformats.org/officeDocument/2006/relationships/hyperlink" Target="../../&#49888;&#50557;PPT/45%20&#47196;&#47560;&#49436;/&#47196;&#47560;&#49436;.pptx" TargetMode="External"/><Relationship Id="rId218" Type="http://schemas.openxmlformats.org/officeDocument/2006/relationships/image" Target="../media/image107.png"/><Relationship Id="rId24" Type="http://schemas.openxmlformats.org/officeDocument/2006/relationships/image" Target="../media/image10.png"/><Relationship Id="rId45" Type="http://schemas.openxmlformats.org/officeDocument/2006/relationships/hyperlink" Target="&#50853;&#44592;17&#51109;.pptx" TargetMode="External"/><Relationship Id="rId66" Type="http://schemas.openxmlformats.org/officeDocument/2006/relationships/image" Target="../media/image31.png"/><Relationship Id="rId87" Type="http://schemas.openxmlformats.org/officeDocument/2006/relationships/hyperlink" Target="&#50853;&#44592;39&#51109;.pptx" TargetMode="External"/><Relationship Id="rId110" Type="http://schemas.openxmlformats.org/officeDocument/2006/relationships/image" Target="../media/image53.png"/><Relationship Id="rId131" Type="http://schemas.openxmlformats.org/officeDocument/2006/relationships/hyperlink" Target="../19&#49884;&#54200;/&#49884;&#54200;.pptx" TargetMode="External"/><Relationship Id="rId152" Type="http://schemas.openxmlformats.org/officeDocument/2006/relationships/image" Target="../media/image74.png"/><Relationship Id="rId173" Type="http://schemas.openxmlformats.org/officeDocument/2006/relationships/hyperlink" Target="../../&#49888;&#50557;PPT/40%20&#47560;&#53468;&#48373;&#51020;/&#47560;&#53468;&#48373;&#51020;.pptx" TargetMode="External"/><Relationship Id="rId194" Type="http://schemas.openxmlformats.org/officeDocument/2006/relationships/image" Target="../media/image95.png"/><Relationship Id="rId208" Type="http://schemas.openxmlformats.org/officeDocument/2006/relationships/image" Target="../media/image102.png"/><Relationship Id="rId14" Type="http://schemas.openxmlformats.org/officeDocument/2006/relationships/image" Target="../media/image5.png"/><Relationship Id="rId35" Type="http://schemas.openxmlformats.org/officeDocument/2006/relationships/hyperlink" Target="&#50853;&#44592;12&#51109;.pptx" TargetMode="External"/><Relationship Id="rId56" Type="http://schemas.openxmlformats.org/officeDocument/2006/relationships/image" Target="../media/image26.png"/><Relationship Id="rId77" Type="http://schemas.openxmlformats.org/officeDocument/2006/relationships/hyperlink" Target="&#50853;&#44592;34&#51109;.pptx" TargetMode="External"/><Relationship Id="rId100" Type="http://schemas.openxmlformats.org/officeDocument/2006/relationships/image" Target="../media/image48.png"/><Relationship Id="rId8" Type="http://schemas.openxmlformats.org/officeDocument/2006/relationships/hyperlink" Target="../../&#44396;-&#49888;&#50557;%20&#49457;&#44221;&#47785;&#47197;.pptx" TargetMode="External"/><Relationship Id="rId98" Type="http://schemas.openxmlformats.org/officeDocument/2006/relationships/image" Target="../media/image47.png"/><Relationship Id="rId121" Type="http://schemas.openxmlformats.org/officeDocument/2006/relationships/hyperlink" Target="../14&#50669;&#45824;&#54616;/&#50669;&#45824;&#54616;.pptx" TargetMode="External"/><Relationship Id="rId142" Type="http://schemas.openxmlformats.org/officeDocument/2006/relationships/image" Target="../media/image69.png"/><Relationship Id="rId163" Type="http://schemas.openxmlformats.org/officeDocument/2006/relationships/hyperlink" Target="../35&#54616;&#48149;&#44397;/&#54616;&#48149;&#44397;.pptx" TargetMode="External"/><Relationship Id="rId184" Type="http://schemas.openxmlformats.org/officeDocument/2006/relationships/image" Target="../media/image90.png"/><Relationship Id="rId219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5.png"/><Relationship Id="rId25" Type="http://schemas.openxmlformats.org/officeDocument/2006/relationships/hyperlink" Target="&#50853;&#44592;07&#51109;.pptx" TargetMode="External"/><Relationship Id="rId46" Type="http://schemas.openxmlformats.org/officeDocument/2006/relationships/image" Target="../media/image21.png"/><Relationship Id="rId67" Type="http://schemas.openxmlformats.org/officeDocument/2006/relationships/hyperlink" Target="&#50853;&#44592;29&#51109;.pptx" TargetMode="External"/><Relationship Id="rId116" Type="http://schemas.openxmlformats.org/officeDocument/2006/relationships/image" Target="../media/image56.png"/><Relationship Id="rId137" Type="http://schemas.openxmlformats.org/officeDocument/2006/relationships/hyperlink" Target="../22&#50500;&#44032;/&#50500;&#44032;.pptx" TargetMode="External"/><Relationship Id="rId158" Type="http://schemas.openxmlformats.org/officeDocument/2006/relationships/image" Target="../media/image77.png"/><Relationship Id="rId20" Type="http://schemas.openxmlformats.org/officeDocument/2006/relationships/image" Target="../media/image8.png"/><Relationship Id="rId41" Type="http://schemas.openxmlformats.org/officeDocument/2006/relationships/hyperlink" Target="&#50853;&#44592;15&#51109;.pptx" TargetMode="External"/><Relationship Id="rId62" Type="http://schemas.openxmlformats.org/officeDocument/2006/relationships/image" Target="../media/image29.png"/><Relationship Id="rId83" Type="http://schemas.openxmlformats.org/officeDocument/2006/relationships/hyperlink" Target="&#50853;&#44592;37&#51109;.pptx" TargetMode="External"/><Relationship Id="rId88" Type="http://schemas.openxmlformats.org/officeDocument/2006/relationships/image" Target="../media/image42.png"/><Relationship Id="rId111" Type="http://schemas.openxmlformats.org/officeDocument/2006/relationships/hyperlink" Target="../09&#49324;&#47924;&#50648;&#49345;/&#49324;&#47924;&#50648;&#49345;.pptx" TargetMode="External"/><Relationship Id="rId132" Type="http://schemas.openxmlformats.org/officeDocument/2006/relationships/image" Target="../media/image64.png"/><Relationship Id="rId153" Type="http://schemas.openxmlformats.org/officeDocument/2006/relationships/hyperlink" Target="../30&#50500;&#47784;&#49828;/&#50500;&#47784;&#49828;.pptx" TargetMode="External"/><Relationship Id="rId174" Type="http://schemas.openxmlformats.org/officeDocument/2006/relationships/image" Target="../media/image85.png"/><Relationship Id="rId179" Type="http://schemas.openxmlformats.org/officeDocument/2006/relationships/hyperlink" Target="../../&#49888;&#50557;PPT/43%20&#50836;&#54620;&#48373;&#51020;/&#50836;&#54620;&#48373;&#51020;.pptx" TargetMode="External"/><Relationship Id="rId195" Type="http://schemas.openxmlformats.org/officeDocument/2006/relationships/hyperlink" Target="../../&#49888;&#50557;PPT/51%20&#44264;&#47196;&#49352;&#49436;/&#44264;&#47196;&#49352;&#49436;.pptx" TargetMode="External"/><Relationship Id="rId209" Type="http://schemas.openxmlformats.org/officeDocument/2006/relationships/hyperlink" Target="../../&#49888;&#50557;PPT/58%20&#55176;&#48652;&#47532;&#49436;/&#55176;&#48652;&#47532;&#49436;.pptx" TargetMode="External"/><Relationship Id="rId190" Type="http://schemas.openxmlformats.org/officeDocument/2006/relationships/image" Target="../media/image93.png"/><Relationship Id="rId204" Type="http://schemas.openxmlformats.org/officeDocument/2006/relationships/image" Target="../media/image100.png"/><Relationship Id="rId220" Type="http://schemas.openxmlformats.org/officeDocument/2006/relationships/image" Target="../media/image108.png"/><Relationship Id="rId225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hyperlink" Target="&#50853;&#44592;02&#51109;.pptx" TargetMode="External"/><Relationship Id="rId36" Type="http://schemas.openxmlformats.org/officeDocument/2006/relationships/image" Target="../media/image16.png"/><Relationship Id="rId57" Type="http://schemas.openxmlformats.org/officeDocument/2006/relationships/hyperlink" Target="&#50853;&#44592;23&#51109;.pptx" TargetMode="External"/><Relationship Id="rId106" Type="http://schemas.openxmlformats.org/officeDocument/2006/relationships/image" Target="../media/image51.png"/><Relationship Id="rId127" Type="http://schemas.openxmlformats.org/officeDocument/2006/relationships/hyperlink" Target="../17&#50640;&#49828;&#45908;/&#50640;&#49828;&#45908;.pptx" TargetMode="External"/><Relationship Id="rId10" Type="http://schemas.openxmlformats.org/officeDocument/2006/relationships/image" Target="../media/image3.png"/><Relationship Id="rId31" Type="http://schemas.openxmlformats.org/officeDocument/2006/relationships/hyperlink" Target="&#50853;&#44592;10&#51109;.pptx" TargetMode="External"/><Relationship Id="rId52" Type="http://schemas.openxmlformats.org/officeDocument/2006/relationships/image" Target="../media/image24.png"/><Relationship Id="rId73" Type="http://schemas.openxmlformats.org/officeDocument/2006/relationships/hyperlink" Target="&#50853;&#44592;32&#51109;.pptx" TargetMode="External"/><Relationship Id="rId78" Type="http://schemas.openxmlformats.org/officeDocument/2006/relationships/image" Target="../media/image37.png"/><Relationship Id="rId94" Type="http://schemas.openxmlformats.org/officeDocument/2006/relationships/image" Target="../media/image45.png"/><Relationship Id="rId99" Type="http://schemas.openxmlformats.org/officeDocument/2006/relationships/hyperlink" Target="../03&#47112;&#50948;&#44592;/&#47112;&#50948;&#44592;.pptx" TargetMode="External"/><Relationship Id="rId101" Type="http://schemas.openxmlformats.org/officeDocument/2006/relationships/hyperlink" Target="../04&#48124;&#49688;&#44592;/&#48124;&#49688;&#44592;.pptx" TargetMode="External"/><Relationship Id="rId122" Type="http://schemas.openxmlformats.org/officeDocument/2006/relationships/image" Target="../media/image59.png"/><Relationship Id="rId143" Type="http://schemas.openxmlformats.org/officeDocument/2006/relationships/hyperlink" Target="../25&#50696;&#47112;&#48120;&#50556;&#50528;&#44032;/&#50696;&#47112;&#48120;&#50556;&#50528;&#44032;.pptx" TargetMode="External"/><Relationship Id="rId148" Type="http://schemas.openxmlformats.org/officeDocument/2006/relationships/image" Target="../media/image72.png"/><Relationship Id="rId164" Type="http://schemas.openxmlformats.org/officeDocument/2006/relationships/image" Target="../media/image80.png"/><Relationship Id="rId169" Type="http://schemas.openxmlformats.org/officeDocument/2006/relationships/hyperlink" Target="../38&#49828;&#44032;&#47028;/&#49828;&#44032;&#47028;.pptx" TargetMode="External"/><Relationship Id="rId185" Type="http://schemas.openxmlformats.org/officeDocument/2006/relationships/hyperlink" Target="../../&#49888;&#50557;PPT/46%20&#44256;&#47536;&#46020;&#51204;&#49436;/&#44256;&#47536;&#46020;&#51204;&#49436;.pptx" TargetMode="External"/><Relationship Id="rId4" Type="http://schemas.openxmlformats.org/officeDocument/2006/relationships/slide" Target="slide3.xml"/><Relationship Id="rId9" Type="http://schemas.openxmlformats.org/officeDocument/2006/relationships/image" Target="../media/image2.png"/><Relationship Id="rId180" Type="http://schemas.openxmlformats.org/officeDocument/2006/relationships/image" Target="../media/image88.png"/><Relationship Id="rId210" Type="http://schemas.openxmlformats.org/officeDocument/2006/relationships/image" Target="../media/image103.png"/><Relationship Id="rId215" Type="http://schemas.openxmlformats.org/officeDocument/2006/relationships/hyperlink" Target="../../&#49888;&#50557;PPT/61%20&#48288;&#46300;&#47196;&#54980;&#49436;/&#48288;&#46300;&#47196;&#54980;&#49436;.pptx" TargetMode="External"/><Relationship Id="rId26" Type="http://schemas.openxmlformats.org/officeDocument/2006/relationships/image" Target="../media/image11.png"/><Relationship Id="rId47" Type="http://schemas.openxmlformats.org/officeDocument/2006/relationships/hyperlink" Target="&#50853;&#44592;18&#51109;.pptx" TargetMode="External"/><Relationship Id="rId68" Type="http://schemas.openxmlformats.org/officeDocument/2006/relationships/image" Target="../media/image32.png"/><Relationship Id="rId89" Type="http://schemas.openxmlformats.org/officeDocument/2006/relationships/hyperlink" Target="&#50853;&#44592;42&#51109;.pptx" TargetMode="External"/><Relationship Id="rId112" Type="http://schemas.openxmlformats.org/officeDocument/2006/relationships/image" Target="../media/image54.png"/><Relationship Id="rId133" Type="http://schemas.openxmlformats.org/officeDocument/2006/relationships/hyperlink" Target="../20&#51104;&#50616;/&#51104;&#50616;.pptx" TargetMode="External"/><Relationship Id="rId154" Type="http://schemas.openxmlformats.org/officeDocument/2006/relationships/image" Target="../media/image75.png"/><Relationship Id="rId175" Type="http://schemas.openxmlformats.org/officeDocument/2006/relationships/hyperlink" Target="../../&#49888;&#50557;PPT/41%20&#47560;&#44032;&#48373;&#51020;/&#47560;&#44032;&#48373;&#51020;.pptx" TargetMode="External"/><Relationship Id="rId196" Type="http://schemas.openxmlformats.org/officeDocument/2006/relationships/image" Target="../media/image96.png"/><Relationship Id="rId200" Type="http://schemas.openxmlformats.org/officeDocument/2006/relationships/image" Target="../media/image98.png"/><Relationship Id="rId16" Type="http://schemas.openxmlformats.org/officeDocument/2006/relationships/image" Target="../media/image6.png"/><Relationship Id="rId221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0853;&#44592;13&#51109;.pptx" TargetMode="External"/><Relationship Id="rId58" Type="http://schemas.openxmlformats.org/officeDocument/2006/relationships/image" Target="../media/image27.png"/><Relationship Id="rId79" Type="http://schemas.openxmlformats.org/officeDocument/2006/relationships/hyperlink" Target="&#50853;&#44592;35&#51109;.pptx" TargetMode="External"/><Relationship Id="rId102" Type="http://schemas.openxmlformats.org/officeDocument/2006/relationships/image" Target="../media/image49.png"/><Relationship Id="rId123" Type="http://schemas.openxmlformats.org/officeDocument/2006/relationships/hyperlink" Target="../15&#50640;&#49828;&#46972;/&#50640;&#49828;&#46972;.pptx" TargetMode="External"/><Relationship Id="rId144" Type="http://schemas.openxmlformats.org/officeDocument/2006/relationships/image" Target="../media/image70.png"/><Relationship Id="rId90" Type="http://schemas.openxmlformats.org/officeDocument/2006/relationships/image" Target="../media/image43.png"/><Relationship Id="rId165" Type="http://schemas.openxmlformats.org/officeDocument/2006/relationships/hyperlink" Target="../36&#49828;&#48148;&#45264;/&#49828;&#48148;&#45264;.pptx" TargetMode="External"/><Relationship Id="rId186" Type="http://schemas.openxmlformats.org/officeDocument/2006/relationships/image" Target="../media/image91.png"/><Relationship Id="rId211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hyperlink" Target="&#50853;&#44592;08&#51109;.pptx" TargetMode="External"/><Relationship Id="rId48" Type="http://schemas.openxmlformats.org/officeDocument/2006/relationships/image" Target="../media/image22.png"/><Relationship Id="rId69" Type="http://schemas.openxmlformats.org/officeDocument/2006/relationships/hyperlink" Target="&#50853;&#44592;30&#51109;.pptx" TargetMode="External"/><Relationship Id="rId113" Type="http://schemas.openxmlformats.org/officeDocument/2006/relationships/hyperlink" Target="../10&#49324;&#47924;&#50648;&#54616;/&#49324;&#47924;&#50648;&#54616;.pptx" TargetMode="External"/><Relationship Id="rId134" Type="http://schemas.openxmlformats.org/officeDocument/2006/relationships/image" Target="../media/image65.png"/><Relationship Id="rId80" Type="http://schemas.openxmlformats.org/officeDocument/2006/relationships/image" Target="../media/image38.png"/><Relationship Id="rId155" Type="http://schemas.openxmlformats.org/officeDocument/2006/relationships/hyperlink" Target="../31&#50724;&#48148;&#45852;/&#50724;&#48148;&#45852;1&#51109;.pptx" TargetMode="External"/><Relationship Id="rId176" Type="http://schemas.openxmlformats.org/officeDocument/2006/relationships/image" Target="../media/image86.png"/><Relationship Id="rId19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1" Type="http://schemas.openxmlformats.org/officeDocument/2006/relationships/hyperlink" Target="../../&#49888;&#50557;PPT/54%20&#46356;&#47784;&#45936;&#51204;&#49436;/&#46356;&#47784;&#45936;&#51204;&#49436;.pptx" TargetMode="External"/><Relationship Id="rId222" Type="http://schemas.openxmlformats.org/officeDocument/2006/relationships/image" Target="../media/image109.png"/><Relationship Id="rId17" Type="http://schemas.openxmlformats.org/officeDocument/2006/relationships/hyperlink" Target="&#50853;&#44592;03&#51109;.pptx" TargetMode="External"/><Relationship Id="rId38" Type="http://schemas.openxmlformats.org/officeDocument/2006/relationships/image" Target="../media/image17.png"/><Relationship Id="rId59" Type="http://schemas.openxmlformats.org/officeDocument/2006/relationships/hyperlink" Target="&#50853;&#44592;24&#51109;.pptx" TargetMode="External"/><Relationship Id="rId103" Type="http://schemas.openxmlformats.org/officeDocument/2006/relationships/hyperlink" Target="../05&#49888;&#47749;&#44592;/&#49888;&#47749;&#44592;.pptx" TargetMode="External"/><Relationship Id="rId124" Type="http://schemas.openxmlformats.org/officeDocument/2006/relationships/image" Target="../media/image60.png"/><Relationship Id="rId70" Type="http://schemas.openxmlformats.org/officeDocument/2006/relationships/image" Target="../media/image33.png"/><Relationship Id="rId91" Type="http://schemas.openxmlformats.org/officeDocument/2006/relationships/hyperlink" Target="&#50853;&#44592;41&#51109;.pptx" TargetMode="External"/><Relationship Id="rId145" Type="http://schemas.openxmlformats.org/officeDocument/2006/relationships/hyperlink" Target="../26&#50640;&#49828;&#44180;/&#50640;&#49828;&#44180;.pptx" TargetMode="External"/><Relationship Id="rId166" Type="http://schemas.openxmlformats.org/officeDocument/2006/relationships/image" Target="../media/image81.png"/><Relationship Id="rId187" Type="http://schemas.openxmlformats.org/officeDocument/2006/relationships/hyperlink" Target="../../&#49888;&#50557;PPT/47%20&#44256;&#47536;&#46020;&#54980;&#49436;/&#44256;&#47536;&#46020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4.png"/><Relationship Id="rId28" Type="http://schemas.openxmlformats.org/officeDocument/2006/relationships/image" Target="../media/image12.png"/><Relationship Id="rId49" Type="http://schemas.openxmlformats.org/officeDocument/2006/relationships/hyperlink" Target="&#50853;&#44592;19&#51109;.pptx" TargetMode="External"/><Relationship Id="rId114" Type="http://schemas.openxmlformats.org/officeDocument/2006/relationships/image" Target="../media/image55.png"/><Relationship Id="rId60" Type="http://schemas.openxmlformats.org/officeDocument/2006/relationships/image" Target="../media/image28.png"/><Relationship Id="rId81" Type="http://schemas.openxmlformats.org/officeDocument/2006/relationships/hyperlink" Target="&#50853;&#44592;36&#51109;.pptx" TargetMode="External"/><Relationship Id="rId135" Type="http://schemas.openxmlformats.org/officeDocument/2006/relationships/hyperlink" Target="../21&#51204;&#46020;&#49436;/&#51204;&#46020;&#49436;.pptx" TargetMode="External"/><Relationship Id="rId156" Type="http://schemas.openxmlformats.org/officeDocument/2006/relationships/image" Target="../media/image76.png"/><Relationship Id="rId177" Type="http://schemas.openxmlformats.org/officeDocument/2006/relationships/hyperlink" Target="../../&#49888;&#50557;PPT/42%20&#45572;&#44032;&#48373;&#51020;/&#45572;&#44032;&#48373;&#51020;.pptx" TargetMode="External"/><Relationship Id="rId198" Type="http://schemas.openxmlformats.org/officeDocument/2006/relationships/image" Target="../media/image97.png"/><Relationship Id="rId202" Type="http://schemas.openxmlformats.org/officeDocument/2006/relationships/image" Target="../media/image99.png"/><Relationship Id="rId223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image" Target="../media/image7.png"/><Relationship Id="rId39" Type="http://schemas.openxmlformats.org/officeDocument/2006/relationships/hyperlink" Target="&#50853;&#44592;14&#51109;.pptx" TargetMode="External"/><Relationship Id="rId50" Type="http://schemas.openxmlformats.org/officeDocument/2006/relationships/image" Target="../media/image23.png"/><Relationship Id="rId104" Type="http://schemas.openxmlformats.org/officeDocument/2006/relationships/image" Target="../media/image50.png"/><Relationship Id="rId125" Type="http://schemas.openxmlformats.org/officeDocument/2006/relationships/hyperlink" Target="../16&#45712;&#54756;&#48120;&#50556;/&#45712;&#54756;&#48120;&#50556;.pptx" TargetMode="External"/><Relationship Id="rId146" Type="http://schemas.openxmlformats.org/officeDocument/2006/relationships/image" Target="../media/image71.png"/><Relationship Id="rId167" Type="http://schemas.openxmlformats.org/officeDocument/2006/relationships/hyperlink" Target="../37&#54617;&#44060;/&#54617;&#44060;.pptx" TargetMode="External"/><Relationship Id="rId188" Type="http://schemas.openxmlformats.org/officeDocument/2006/relationships/image" Target="../media/image92.png"/><Relationship Id="rId71" Type="http://schemas.openxmlformats.org/officeDocument/2006/relationships/hyperlink" Target="&#50853;&#44592;31&#51109;.pptx" TargetMode="External"/><Relationship Id="rId92" Type="http://schemas.openxmlformats.org/officeDocument/2006/relationships/image" Target="../media/image44.png"/><Relationship Id="rId213" Type="http://schemas.openxmlformats.org/officeDocument/2006/relationships/hyperlink" Target="../../&#49888;&#50557;PPT/60%20&#48288;&#46300;&#47196;&#51204;&#49436;/&#48288;&#46300;&#47196;&#51204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&#50853;&#44592;09&#51109;.pptx" TargetMode="External"/><Relationship Id="rId40" Type="http://schemas.openxmlformats.org/officeDocument/2006/relationships/image" Target="../media/image18.png"/><Relationship Id="rId115" Type="http://schemas.openxmlformats.org/officeDocument/2006/relationships/hyperlink" Target="../12&#50676;&#50773;&#44592;&#54616;/&#50676;&#50773;&#44592;&#54616;.pptx" TargetMode="External"/><Relationship Id="rId136" Type="http://schemas.openxmlformats.org/officeDocument/2006/relationships/image" Target="../media/image66.png"/><Relationship Id="rId157" Type="http://schemas.openxmlformats.org/officeDocument/2006/relationships/hyperlink" Target="../32&#50836;&#45208;/&#50836;&#45208;.pptx" TargetMode="External"/><Relationship Id="rId178" Type="http://schemas.openxmlformats.org/officeDocument/2006/relationships/image" Target="../media/image87.png"/><Relationship Id="rId61" Type="http://schemas.openxmlformats.org/officeDocument/2006/relationships/hyperlink" Target="&#50853;&#44592;25&#51109;.pptx" TargetMode="External"/><Relationship Id="rId82" Type="http://schemas.openxmlformats.org/officeDocument/2006/relationships/image" Target="../media/image39.png"/><Relationship Id="rId19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3" Type="http://schemas.openxmlformats.org/officeDocument/2006/relationships/hyperlink" Target="../../&#49888;&#50557;PPT/55%20&#46356;&#47784;&#45936;&#54980;&#49436;/&#46356;&#47784;&#45936;&#54980;&#49436;.pptx" TargetMode="External"/><Relationship Id="rId19" Type="http://schemas.openxmlformats.org/officeDocument/2006/relationships/hyperlink" Target="&#50853;&#44592;04&#51109;.pptx" TargetMode="External"/><Relationship Id="rId224" Type="http://schemas.openxmlformats.org/officeDocument/2006/relationships/image" Target="../media/image110.png"/><Relationship Id="rId30" Type="http://schemas.openxmlformats.org/officeDocument/2006/relationships/image" Target="../media/image13.png"/><Relationship Id="rId105" Type="http://schemas.openxmlformats.org/officeDocument/2006/relationships/hyperlink" Target="../06&#50668;&#54840;&#49688;&#50500;/&#50668;&#54840;&#49688;&#50500;.pptx" TargetMode="External"/><Relationship Id="rId126" Type="http://schemas.openxmlformats.org/officeDocument/2006/relationships/image" Target="../media/image61.png"/><Relationship Id="rId147" Type="http://schemas.openxmlformats.org/officeDocument/2006/relationships/hyperlink" Target="../27&#45796;&#45768;&#50648;/&#45796;&#45768;&#50648;.pptx" TargetMode="External"/><Relationship Id="rId168" Type="http://schemas.openxmlformats.org/officeDocument/2006/relationships/image" Target="../media/image82.png"/><Relationship Id="rId51" Type="http://schemas.openxmlformats.org/officeDocument/2006/relationships/hyperlink" Target="&#50853;&#44592;20&#51109;.pptx" TargetMode="External"/><Relationship Id="rId72" Type="http://schemas.openxmlformats.org/officeDocument/2006/relationships/image" Target="../media/image34.png"/><Relationship Id="rId93" Type="http://schemas.openxmlformats.org/officeDocument/2006/relationships/hyperlink" Target="&#50853;&#44592;40&#51109;.pptx" TargetMode="External"/><Relationship Id="rId189" Type="http://schemas.openxmlformats.org/officeDocument/2006/relationships/hyperlink" Target="../../&#49888;&#50557;PPT/48%20&#44040;&#46972;&#46356;&#50500;&#49436;/&#44040;&#46972;&#46356;&#50500;&#49436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11&#50676;&#50773;&#44592;&#49345;/&#50676;&#50773;&#44592;&#49345;.pptx" TargetMode="External"/><Relationship Id="rId21" Type="http://schemas.openxmlformats.org/officeDocument/2006/relationships/hyperlink" Target="&#50853;&#44592;05&#51109;.pptx" TargetMode="External"/><Relationship Id="rId42" Type="http://schemas.openxmlformats.org/officeDocument/2006/relationships/image" Target="../media/image19.png"/><Relationship Id="rId63" Type="http://schemas.openxmlformats.org/officeDocument/2006/relationships/hyperlink" Target="&#50853;&#44592;26&#51109;.pptx" TargetMode="External"/><Relationship Id="rId84" Type="http://schemas.openxmlformats.org/officeDocument/2006/relationships/image" Target="../media/image40.png"/><Relationship Id="rId138" Type="http://schemas.openxmlformats.org/officeDocument/2006/relationships/image" Target="../media/image67.png"/><Relationship Id="rId159" Type="http://schemas.openxmlformats.org/officeDocument/2006/relationships/hyperlink" Target="../33&#48120;&#44032;/&#48120;&#44032;.pptx" TargetMode="External"/><Relationship Id="rId170" Type="http://schemas.openxmlformats.org/officeDocument/2006/relationships/image" Target="../media/image83.png"/><Relationship Id="rId191" Type="http://schemas.openxmlformats.org/officeDocument/2006/relationships/hyperlink" Target="../../&#49888;&#50557;PPT/49%20&#50640;&#48288;&#49548;&#49436;/&#50640;&#48288;&#49548;&#49436;.pptx" TargetMode="External"/><Relationship Id="rId205" Type="http://schemas.openxmlformats.org/officeDocument/2006/relationships/hyperlink" Target="../../&#49888;&#50557;PPT/56%20&#46356;&#46020;&#49436;/&#46356;&#46020;&#49436;.pptx" TargetMode="External"/><Relationship Id="rId226" Type="http://schemas.openxmlformats.org/officeDocument/2006/relationships/image" Target="../media/image111.png"/><Relationship Id="rId107" Type="http://schemas.openxmlformats.org/officeDocument/2006/relationships/hyperlink" Target="../07&#49324;&#49324;&#44592;/&#49324;&#49324;&#44592;.pptx" TargetMode="External"/><Relationship Id="rId11" Type="http://schemas.openxmlformats.org/officeDocument/2006/relationships/hyperlink" Target="&#50853;&#44592;27&#51109;.pptx" TargetMode="External"/><Relationship Id="rId32" Type="http://schemas.openxmlformats.org/officeDocument/2006/relationships/image" Target="../media/image14.png"/><Relationship Id="rId53" Type="http://schemas.openxmlformats.org/officeDocument/2006/relationships/hyperlink" Target="&#50853;&#44592;21&#51109;.pptx" TargetMode="External"/><Relationship Id="rId74" Type="http://schemas.openxmlformats.org/officeDocument/2006/relationships/image" Target="../media/image35.png"/><Relationship Id="rId128" Type="http://schemas.openxmlformats.org/officeDocument/2006/relationships/image" Target="../media/image62.png"/><Relationship Id="rId149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4.xml"/><Relationship Id="rId95" Type="http://schemas.openxmlformats.org/officeDocument/2006/relationships/hyperlink" Target="../02&#52636;&#50528;&#44413;&#44592;/&#52636;&#50528;&#44413;&#44592;.pptx" TargetMode="External"/><Relationship Id="rId160" Type="http://schemas.openxmlformats.org/officeDocument/2006/relationships/image" Target="../media/image78.png"/><Relationship Id="rId181" Type="http://schemas.openxmlformats.org/officeDocument/2006/relationships/hyperlink" Target="../../&#49888;&#50557;PPT/44%20&#49324;&#46020;&#54665;&#51204;/&#49324;&#46020;&#54665;&#51204;.pptx" TargetMode="External"/><Relationship Id="rId216" Type="http://schemas.openxmlformats.org/officeDocument/2006/relationships/image" Target="../media/image106.png"/><Relationship Id="rId22" Type="http://schemas.openxmlformats.org/officeDocument/2006/relationships/image" Target="../media/image9.png"/><Relationship Id="rId43" Type="http://schemas.openxmlformats.org/officeDocument/2006/relationships/hyperlink" Target="&#50853;&#44592;16&#51109;.pptx" TargetMode="External"/><Relationship Id="rId64" Type="http://schemas.openxmlformats.org/officeDocument/2006/relationships/image" Target="../media/image30.png"/><Relationship Id="rId118" Type="http://schemas.openxmlformats.org/officeDocument/2006/relationships/image" Target="../media/image57.png"/><Relationship Id="rId139" Type="http://schemas.openxmlformats.org/officeDocument/2006/relationships/hyperlink" Target="../23&#51060;&#49324;&#50556;/&#51060;&#49324;&#50556;.pptx" TargetMode="External"/><Relationship Id="rId85" Type="http://schemas.openxmlformats.org/officeDocument/2006/relationships/hyperlink" Target="&#50853;&#44592;38&#51109;.pptx" TargetMode="External"/><Relationship Id="rId150" Type="http://schemas.openxmlformats.org/officeDocument/2006/relationships/image" Target="../media/image73.png"/><Relationship Id="rId171" Type="http://schemas.openxmlformats.org/officeDocument/2006/relationships/hyperlink" Target="../39&#47568;&#46972;&#44592;/&#47568;&#46972;&#44592;.pptx" TargetMode="External"/><Relationship Id="rId192" Type="http://schemas.openxmlformats.org/officeDocument/2006/relationships/image" Target="../media/image94.png"/><Relationship Id="rId206" Type="http://schemas.openxmlformats.org/officeDocument/2006/relationships/image" Target="../media/image101.png"/><Relationship Id="rId227" Type="http://schemas.openxmlformats.org/officeDocument/2006/relationships/image" Target="../media/image117.png"/><Relationship Id="rId12" Type="http://schemas.openxmlformats.org/officeDocument/2006/relationships/image" Target="../media/image4.png"/><Relationship Id="rId33" Type="http://schemas.openxmlformats.org/officeDocument/2006/relationships/hyperlink" Target="&#50853;&#44592;11&#51109;.pptx" TargetMode="External"/><Relationship Id="rId108" Type="http://schemas.openxmlformats.org/officeDocument/2006/relationships/image" Target="../media/image52.png"/><Relationship Id="rId129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25.png"/><Relationship Id="rId75" Type="http://schemas.openxmlformats.org/officeDocument/2006/relationships/hyperlink" Target="&#50853;&#44592;33&#51109;.pptx" TargetMode="External"/><Relationship Id="rId96" Type="http://schemas.openxmlformats.org/officeDocument/2006/relationships/image" Target="../media/image46.png"/><Relationship Id="rId140" Type="http://schemas.openxmlformats.org/officeDocument/2006/relationships/image" Target="../media/image68.png"/><Relationship Id="rId161" Type="http://schemas.openxmlformats.org/officeDocument/2006/relationships/hyperlink" Target="../34&#45208;&#54996;/&#45208;&#54996;.pptx" TargetMode="External"/><Relationship Id="rId182" Type="http://schemas.openxmlformats.org/officeDocument/2006/relationships/image" Target="../media/image89.png"/><Relationship Id="rId217" Type="http://schemas.openxmlformats.org/officeDocument/2006/relationships/hyperlink" Target="../../&#49888;&#50557;PPT/62%20&#50836;&#54620;&#51068;&#49436;/&#50836;&#54620;&#51068;&#49436;.pptx" TargetMode="External"/><Relationship Id="rId6" Type="http://schemas.openxmlformats.org/officeDocument/2006/relationships/slide" Target="slide5.xml"/><Relationship Id="rId23" Type="http://schemas.openxmlformats.org/officeDocument/2006/relationships/hyperlink" Target="&#50853;&#44592;06&#51109;.pptx" TargetMode="External"/><Relationship Id="rId119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20.png"/><Relationship Id="rId65" Type="http://schemas.openxmlformats.org/officeDocument/2006/relationships/hyperlink" Target="&#50853;&#44592;28&#51109;.pptx" TargetMode="External"/><Relationship Id="rId86" Type="http://schemas.openxmlformats.org/officeDocument/2006/relationships/image" Target="../media/image41.png"/><Relationship Id="rId130" Type="http://schemas.openxmlformats.org/officeDocument/2006/relationships/image" Target="../media/image63.png"/><Relationship Id="rId151" Type="http://schemas.openxmlformats.org/officeDocument/2006/relationships/hyperlink" Target="../29&#50836;&#50648;/&#50836;&#50648;.pptx" TargetMode="External"/><Relationship Id="rId172" Type="http://schemas.openxmlformats.org/officeDocument/2006/relationships/image" Target="../media/image84.png"/><Relationship Id="rId193" Type="http://schemas.openxmlformats.org/officeDocument/2006/relationships/hyperlink" Target="../../&#49888;&#50557;PPT/50%20&#48716;&#47549;&#48372;&#49436;/&#48716;&#47549;&#48372;&#49436;.pptx" TargetMode="External"/><Relationship Id="rId207" Type="http://schemas.openxmlformats.org/officeDocument/2006/relationships/hyperlink" Target="../../&#49888;&#50557;PPT/57%20&#48716;&#47112;&#47788;&#49436;/&#48716;&#47112;&#47788;&#49436;1&#51109;.pptx" TargetMode="External"/><Relationship Id="rId13" Type="http://schemas.openxmlformats.org/officeDocument/2006/relationships/hyperlink" Target="&#50853;&#44592;01&#51109;.pptx" TargetMode="External"/><Relationship Id="rId109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15.png"/><Relationship Id="rId55" Type="http://schemas.openxmlformats.org/officeDocument/2006/relationships/hyperlink" Target="&#50853;&#44592;22&#51109;.pptx" TargetMode="External"/><Relationship Id="rId76" Type="http://schemas.openxmlformats.org/officeDocument/2006/relationships/image" Target="../media/image36.png"/><Relationship Id="rId97" Type="http://schemas.openxmlformats.org/officeDocument/2006/relationships/hyperlink" Target="&#52285;&#49464;&#44592;.pptx" TargetMode="External"/><Relationship Id="rId120" Type="http://schemas.openxmlformats.org/officeDocument/2006/relationships/image" Target="../media/image58.png"/><Relationship Id="rId141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9.png"/><Relationship Id="rId183" Type="http://schemas.openxmlformats.org/officeDocument/2006/relationships/hyperlink" Target="../../&#49888;&#50557;PPT/45%20&#47196;&#47560;&#49436;/&#47196;&#47560;&#49436;.pptx" TargetMode="External"/><Relationship Id="rId218" Type="http://schemas.openxmlformats.org/officeDocument/2006/relationships/image" Target="../media/image107.png"/><Relationship Id="rId24" Type="http://schemas.openxmlformats.org/officeDocument/2006/relationships/image" Target="../media/image10.png"/><Relationship Id="rId45" Type="http://schemas.openxmlformats.org/officeDocument/2006/relationships/hyperlink" Target="&#50853;&#44592;17&#51109;.pptx" TargetMode="External"/><Relationship Id="rId66" Type="http://schemas.openxmlformats.org/officeDocument/2006/relationships/image" Target="../media/image31.png"/><Relationship Id="rId87" Type="http://schemas.openxmlformats.org/officeDocument/2006/relationships/hyperlink" Target="&#50853;&#44592;39&#51109;.pptx" TargetMode="External"/><Relationship Id="rId110" Type="http://schemas.openxmlformats.org/officeDocument/2006/relationships/image" Target="../media/image53.png"/><Relationship Id="rId131" Type="http://schemas.openxmlformats.org/officeDocument/2006/relationships/hyperlink" Target="../19&#49884;&#54200;/&#49884;&#54200;.pptx" TargetMode="External"/><Relationship Id="rId152" Type="http://schemas.openxmlformats.org/officeDocument/2006/relationships/image" Target="../media/image74.png"/><Relationship Id="rId173" Type="http://schemas.openxmlformats.org/officeDocument/2006/relationships/hyperlink" Target="../../&#49888;&#50557;PPT/40%20&#47560;&#53468;&#48373;&#51020;/&#47560;&#53468;&#48373;&#51020;.pptx" TargetMode="External"/><Relationship Id="rId194" Type="http://schemas.openxmlformats.org/officeDocument/2006/relationships/image" Target="../media/image95.png"/><Relationship Id="rId208" Type="http://schemas.openxmlformats.org/officeDocument/2006/relationships/image" Target="../media/image102.png"/><Relationship Id="rId14" Type="http://schemas.openxmlformats.org/officeDocument/2006/relationships/image" Target="../media/image5.png"/><Relationship Id="rId35" Type="http://schemas.openxmlformats.org/officeDocument/2006/relationships/hyperlink" Target="&#50853;&#44592;12&#51109;.pptx" TargetMode="External"/><Relationship Id="rId56" Type="http://schemas.openxmlformats.org/officeDocument/2006/relationships/image" Target="../media/image26.png"/><Relationship Id="rId77" Type="http://schemas.openxmlformats.org/officeDocument/2006/relationships/hyperlink" Target="&#50853;&#44592;34&#51109;.pptx" TargetMode="External"/><Relationship Id="rId100" Type="http://schemas.openxmlformats.org/officeDocument/2006/relationships/image" Target="../media/image48.png"/><Relationship Id="rId8" Type="http://schemas.openxmlformats.org/officeDocument/2006/relationships/hyperlink" Target="../../&#44396;-&#49888;&#50557;%20&#49457;&#44221;&#47785;&#47197;.pptx" TargetMode="External"/><Relationship Id="rId98" Type="http://schemas.openxmlformats.org/officeDocument/2006/relationships/image" Target="../media/image47.png"/><Relationship Id="rId121" Type="http://schemas.openxmlformats.org/officeDocument/2006/relationships/hyperlink" Target="../14&#50669;&#45824;&#54616;/&#50669;&#45824;&#54616;.pptx" TargetMode="External"/><Relationship Id="rId142" Type="http://schemas.openxmlformats.org/officeDocument/2006/relationships/image" Target="../media/image69.png"/><Relationship Id="rId163" Type="http://schemas.openxmlformats.org/officeDocument/2006/relationships/hyperlink" Target="../35&#54616;&#48149;&#44397;/&#54616;&#48149;&#44397;.pptx" TargetMode="External"/><Relationship Id="rId184" Type="http://schemas.openxmlformats.org/officeDocument/2006/relationships/image" Target="../media/image90.png"/><Relationship Id="rId219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5.png"/><Relationship Id="rId25" Type="http://schemas.openxmlformats.org/officeDocument/2006/relationships/hyperlink" Target="&#50853;&#44592;07&#51109;.pptx" TargetMode="External"/><Relationship Id="rId46" Type="http://schemas.openxmlformats.org/officeDocument/2006/relationships/image" Target="../media/image21.png"/><Relationship Id="rId67" Type="http://schemas.openxmlformats.org/officeDocument/2006/relationships/hyperlink" Target="&#50853;&#44592;29&#51109;.pptx" TargetMode="External"/><Relationship Id="rId116" Type="http://schemas.openxmlformats.org/officeDocument/2006/relationships/image" Target="../media/image56.png"/><Relationship Id="rId137" Type="http://schemas.openxmlformats.org/officeDocument/2006/relationships/hyperlink" Target="../22&#50500;&#44032;/&#50500;&#44032;.pptx" TargetMode="External"/><Relationship Id="rId158" Type="http://schemas.openxmlformats.org/officeDocument/2006/relationships/image" Target="../media/image77.png"/><Relationship Id="rId20" Type="http://schemas.openxmlformats.org/officeDocument/2006/relationships/image" Target="../media/image8.png"/><Relationship Id="rId41" Type="http://schemas.openxmlformats.org/officeDocument/2006/relationships/hyperlink" Target="&#50853;&#44592;15&#51109;.pptx" TargetMode="External"/><Relationship Id="rId62" Type="http://schemas.openxmlformats.org/officeDocument/2006/relationships/image" Target="../media/image29.png"/><Relationship Id="rId83" Type="http://schemas.openxmlformats.org/officeDocument/2006/relationships/hyperlink" Target="&#50853;&#44592;37&#51109;.pptx" TargetMode="External"/><Relationship Id="rId88" Type="http://schemas.openxmlformats.org/officeDocument/2006/relationships/image" Target="../media/image42.png"/><Relationship Id="rId111" Type="http://schemas.openxmlformats.org/officeDocument/2006/relationships/hyperlink" Target="../09&#49324;&#47924;&#50648;&#49345;/&#49324;&#47924;&#50648;&#49345;.pptx" TargetMode="External"/><Relationship Id="rId132" Type="http://schemas.openxmlformats.org/officeDocument/2006/relationships/image" Target="../media/image64.png"/><Relationship Id="rId153" Type="http://schemas.openxmlformats.org/officeDocument/2006/relationships/hyperlink" Target="../30&#50500;&#47784;&#49828;/&#50500;&#47784;&#49828;.pptx" TargetMode="External"/><Relationship Id="rId174" Type="http://schemas.openxmlformats.org/officeDocument/2006/relationships/image" Target="../media/image85.png"/><Relationship Id="rId179" Type="http://schemas.openxmlformats.org/officeDocument/2006/relationships/hyperlink" Target="../../&#49888;&#50557;PPT/43%20&#50836;&#54620;&#48373;&#51020;/&#50836;&#54620;&#48373;&#51020;.pptx" TargetMode="External"/><Relationship Id="rId195" Type="http://schemas.openxmlformats.org/officeDocument/2006/relationships/hyperlink" Target="../../&#49888;&#50557;PPT/51%20&#44264;&#47196;&#49352;&#49436;/&#44264;&#47196;&#49352;&#49436;.pptx" TargetMode="External"/><Relationship Id="rId209" Type="http://schemas.openxmlformats.org/officeDocument/2006/relationships/hyperlink" Target="../../&#49888;&#50557;PPT/58%20&#55176;&#48652;&#47532;&#49436;/&#55176;&#48652;&#47532;&#49436;.pptx" TargetMode="External"/><Relationship Id="rId190" Type="http://schemas.openxmlformats.org/officeDocument/2006/relationships/image" Target="../media/image93.png"/><Relationship Id="rId204" Type="http://schemas.openxmlformats.org/officeDocument/2006/relationships/image" Target="../media/image100.png"/><Relationship Id="rId220" Type="http://schemas.openxmlformats.org/officeDocument/2006/relationships/image" Target="../media/image108.png"/><Relationship Id="rId225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hyperlink" Target="&#50853;&#44592;02&#51109;.pptx" TargetMode="External"/><Relationship Id="rId36" Type="http://schemas.openxmlformats.org/officeDocument/2006/relationships/image" Target="../media/image16.png"/><Relationship Id="rId57" Type="http://schemas.openxmlformats.org/officeDocument/2006/relationships/hyperlink" Target="&#50853;&#44592;23&#51109;.pptx" TargetMode="External"/><Relationship Id="rId106" Type="http://schemas.openxmlformats.org/officeDocument/2006/relationships/image" Target="../media/image51.png"/><Relationship Id="rId127" Type="http://schemas.openxmlformats.org/officeDocument/2006/relationships/hyperlink" Target="../17&#50640;&#49828;&#45908;/&#50640;&#49828;&#45908;.pptx" TargetMode="External"/><Relationship Id="rId10" Type="http://schemas.openxmlformats.org/officeDocument/2006/relationships/image" Target="../media/image3.png"/><Relationship Id="rId31" Type="http://schemas.openxmlformats.org/officeDocument/2006/relationships/hyperlink" Target="&#50853;&#44592;10&#51109;.pptx" TargetMode="External"/><Relationship Id="rId52" Type="http://schemas.openxmlformats.org/officeDocument/2006/relationships/image" Target="../media/image24.png"/><Relationship Id="rId73" Type="http://schemas.openxmlformats.org/officeDocument/2006/relationships/hyperlink" Target="&#50853;&#44592;32&#51109;.pptx" TargetMode="External"/><Relationship Id="rId78" Type="http://schemas.openxmlformats.org/officeDocument/2006/relationships/image" Target="../media/image37.png"/><Relationship Id="rId94" Type="http://schemas.openxmlformats.org/officeDocument/2006/relationships/image" Target="../media/image45.png"/><Relationship Id="rId99" Type="http://schemas.openxmlformats.org/officeDocument/2006/relationships/hyperlink" Target="../03&#47112;&#50948;&#44592;/&#47112;&#50948;&#44592;.pptx" TargetMode="External"/><Relationship Id="rId101" Type="http://schemas.openxmlformats.org/officeDocument/2006/relationships/hyperlink" Target="../04&#48124;&#49688;&#44592;/&#48124;&#49688;&#44592;.pptx" TargetMode="External"/><Relationship Id="rId122" Type="http://schemas.openxmlformats.org/officeDocument/2006/relationships/image" Target="../media/image59.png"/><Relationship Id="rId143" Type="http://schemas.openxmlformats.org/officeDocument/2006/relationships/hyperlink" Target="../25&#50696;&#47112;&#48120;&#50556;&#50528;&#44032;/&#50696;&#47112;&#48120;&#50556;&#50528;&#44032;.pptx" TargetMode="External"/><Relationship Id="rId148" Type="http://schemas.openxmlformats.org/officeDocument/2006/relationships/image" Target="../media/image72.png"/><Relationship Id="rId164" Type="http://schemas.openxmlformats.org/officeDocument/2006/relationships/image" Target="../media/image80.png"/><Relationship Id="rId169" Type="http://schemas.openxmlformats.org/officeDocument/2006/relationships/hyperlink" Target="../38&#49828;&#44032;&#47028;/&#49828;&#44032;&#47028;.pptx" TargetMode="External"/><Relationship Id="rId185" Type="http://schemas.openxmlformats.org/officeDocument/2006/relationships/hyperlink" Target="../../&#49888;&#50557;PPT/46%20&#44256;&#47536;&#46020;&#51204;&#49436;/&#44256;&#47536;&#46020;&#51204;&#49436;.pptx" TargetMode="External"/><Relationship Id="rId4" Type="http://schemas.openxmlformats.org/officeDocument/2006/relationships/slide" Target="slide3.xml"/><Relationship Id="rId9" Type="http://schemas.openxmlformats.org/officeDocument/2006/relationships/image" Target="../media/image2.png"/><Relationship Id="rId180" Type="http://schemas.openxmlformats.org/officeDocument/2006/relationships/image" Target="../media/image88.png"/><Relationship Id="rId210" Type="http://schemas.openxmlformats.org/officeDocument/2006/relationships/image" Target="../media/image103.png"/><Relationship Id="rId215" Type="http://schemas.openxmlformats.org/officeDocument/2006/relationships/hyperlink" Target="../../&#49888;&#50557;PPT/61%20&#48288;&#46300;&#47196;&#54980;&#49436;/&#48288;&#46300;&#47196;&#54980;&#49436;.pptx" TargetMode="External"/><Relationship Id="rId26" Type="http://schemas.openxmlformats.org/officeDocument/2006/relationships/image" Target="../media/image11.png"/><Relationship Id="rId47" Type="http://schemas.openxmlformats.org/officeDocument/2006/relationships/hyperlink" Target="&#50853;&#44592;18&#51109;.pptx" TargetMode="External"/><Relationship Id="rId68" Type="http://schemas.openxmlformats.org/officeDocument/2006/relationships/image" Target="../media/image32.png"/><Relationship Id="rId89" Type="http://schemas.openxmlformats.org/officeDocument/2006/relationships/hyperlink" Target="&#50853;&#44592;42&#51109;.pptx" TargetMode="External"/><Relationship Id="rId112" Type="http://schemas.openxmlformats.org/officeDocument/2006/relationships/image" Target="../media/image54.png"/><Relationship Id="rId133" Type="http://schemas.openxmlformats.org/officeDocument/2006/relationships/hyperlink" Target="../20&#51104;&#50616;/&#51104;&#50616;.pptx" TargetMode="External"/><Relationship Id="rId154" Type="http://schemas.openxmlformats.org/officeDocument/2006/relationships/image" Target="../media/image75.png"/><Relationship Id="rId175" Type="http://schemas.openxmlformats.org/officeDocument/2006/relationships/hyperlink" Target="../../&#49888;&#50557;PPT/41%20&#47560;&#44032;&#48373;&#51020;/&#47560;&#44032;&#48373;&#51020;.pptx" TargetMode="External"/><Relationship Id="rId196" Type="http://schemas.openxmlformats.org/officeDocument/2006/relationships/image" Target="../media/image96.png"/><Relationship Id="rId200" Type="http://schemas.openxmlformats.org/officeDocument/2006/relationships/image" Target="../media/image98.png"/><Relationship Id="rId16" Type="http://schemas.openxmlformats.org/officeDocument/2006/relationships/image" Target="../media/image6.png"/><Relationship Id="rId221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0853;&#44592;13&#51109;.pptx" TargetMode="External"/><Relationship Id="rId58" Type="http://schemas.openxmlformats.org/officeDocument/2006/relationships/image" Target="../media/image27.png"/><Relationship Id="rId79" Type="http://schemas.openxmlformats.org/officeDocument/2006/relationships/hyperlink" Target="&#50853;&#44592;35&#51109;.pptx" TargetMode="External"/><Relationship Id="rId102" Type="http://schemas.openxmlformats.org/officeDocument/2006/relationships/image" Target="../media/image49.png"/><Relationship Id="rId123" Type="http://schemas.openxmlformats.org/officeDocument/2006/relationships/hyperlink" Target="../15&#50640;&#49828;&#46972;/&#50640;&#49828;&#46972;.pptx" TargetMode="External"/><Relationship Id="rId144" Type="http://schemas.openxmlformats.org/officeDocument/2006/relationships/image" Target="../media/image70.png"/><Relationship Id="rId90" Type="http://schemas.openxmlformats.org/officeDocument/2006/relationships/image" Target="../media/image43.png"/><Relationship Id="rId165" Type="http://schemas.openxmlformats.org/officeDocument/2006/relationships/hyperlink" Target="../36&#49828;&#48148;&#45264;/&#49828;&#48148;&#45264;.pptx" TargetMode="External"/><Relationship Id="rId186" Type="http://schemas.openxmlformats.org/officeDocument/2006/relationships/image" Target="../media/image91.png"/><Relationship Id="rId211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hyperlink" Target="&#50853;&#44592;08&#51109;.pptx" TargetMode="External"/><Relationship Id="rId48" Type="http://schemas.openxmlformats.org/officeDocument/2006/relationships/image" Target="../media/image22.png"/><Relationship Id="rId69" Type="http://schemas.openxmlformats.org/officeDocument/2006/relationships/hyperlink" Target="&#50853;&#44592;30&#51109;.pptx" TargetMode="External"/><Relationship Id="rId113" Type="http://schemas.openxmlformats.org/officeDocument/2006/relationships/hyperlink" Target="../10&#49324;&#47924;&#50648;&#54616;/&#49324;&#47924;&#50648;&#54616;.pptx" TargetMode="External"/><Relationship Id="rId134" Type="http://schemas.openxmlformats.org/officeDocument/2006/relationships/image" Target="../media/image65.png"/><Relationship Id="rId80" Type="http://schemas.openxmlformats.org/officeDocument/2006/relationships/image" Target="../media/image38.png"/><Relationship Id="rId155" Type="http://schemas.openxmlformats.org/officeDocument/2006/relationships/hyperlink" Target="../31&#50724;&#48148;&#45852;/&#50724;&#48148;&#45852;1&#51109;.pptx" TargetMode="External"/><Relationship Id="rId176" Type="http://schemas.openxmlformats.org/officeDocument/2006/relationships/image" Target="../media/image86.png"/><Relationship Id="rId19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1" Type="http://schemas.openxmlformats.org/officeDocument/2006/relationships/hyperlink" Target="../../&#49888;&#50557;PPT/54%20&#46356;&#47784;&#45936;&#51204;&#49436;/&#46356;&#47784;&#45936;&#51204;&#49436;.pptx" TargetMode="External"/><Relationship Id="rId222" Type="http://schemas.openxmlformats.org/officeDocument/2006/relationships/image" Target="../media/image109.png"/><Relationship Id="rId17" Type="http://schemas.openxmlformats.org/officeDocument/2006/relationships/hyperlink" Target="&#50853;&#44592;03&#51109;.pptx" TargetMode="External"/><Relationship Id="rId38" Type="http://schemas.openxmlformats.org/officeDocument/2006/relationships/image" Target="../media/image17.png"/><Relationship Id="rId59" Type="http://schemas.openxmlformats.org/officeDocument/2006/relationships/hyperlink" Target="&#50853;&#44592;24&#51109;.pptx" TargetMode="External"/><Relationship Id="rId103" Type="http://schemas.openxmlformats.org/officeDocument/2006/relationships/hyperlink" Target="../05&#49888;&#47749;&#44592;/&#49888;&#47749;&#44592;.pptx" TargetMode="External"/><Relationship Id="rId124" Type="http://schemas.openxmlformats.org/officeDocument/2006/relationships/image" Target="../media/image60.png"/><Relationship Id="rId70" Type="http://schemas.openxmlformats.org/officeDocument/2006/relationships/image" Target="../media/image33.png"/><Relationship Id="rId91" Type="http://schemas.openxmlformats.org/officeDocument/2006/relationships/hyperlink" Target="&#50853;&#44592;41&#51109;.pptx" TargetMode="External"/><Relationship Id="rId145" Type="http://schemas.openxmlformats.org/officeDocument/2006/relationships/hyperlink" Target="../26&#50640;&#49828;&#44180;/&#50640;&#49828;&#44180;.pptx" TargetMode="External"/><Relationship Id="rId166" Type="http://schemas.openxmlformats.org/officeDocument/2006/relationships/image" Target="../media/image81.png"/><Relationship Id="rId187" Type="http://schemas.openxmlformats.org/officeDocument/2006/relationships/hyperlink" Target="../../&#49888;&#50557;PPT/47%20&#44256;&#47536;&#46020;&#54980;&#49436;/&#44256;&#47536;&#46020;&#54980;&#4943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4.png"/><Relationship Id="rId28" Type="http://schemas.openxmlformats.org/officeDocument/2006/relationships/image" Target="../media/image12.png"/><Relationship Id="rId49" Type="http://schemas.openxmlformats.org/officeDocument/2006/relationships/hyperlink" Target="&#50853;&#44592;19&#51109;.pptx" TargetMode="External"/><Relationship Id="rId114" Type="http://schemas.openxmlformats.org/officeDocument/2006/relationships/image" Target="../media/image55.png"/><Relationship Id="rId60" Type="http://schemas.openxmlformats.org/officeDocument/2006/relationships/image" Target="../media/image28.png"/><Relationship Id="rId81" Type="http://schemas.openxmlformats.org/officeDocument/2006/relationships/hyperlink" Target="&#50853;&#44592;36&#51109;.pptx" TargetMode="External"/><Relationship Id="rId135" Type="http://schemas.openxmlformats.org/officeDocument/2006/relationships/hyperlink" Target="../21&#51204;&#46020;&#49436;/&#51204;&#46020;&#49436;.pptx" TargetMode="External"/><Relationship Id="rId156" Type="http://schemas.openxmlformats.org/officeDocument/2006/relationships/image" Target="../media/image76.png"/><Relationship Id="rId177" Type="http://schemas.openxmlformats.org/officeDocument/2006/relationships/hyperlink" Target="../../&#49888;&#50557;PPT/42%20&#45572;&#44032;&#48373;&#51020;/&#45572;&#44032;&#48373;&#51020;.pptx" TargetMode="External"/><Relationship Id="rId198" Type="http://schemas.openxmlformats.org/officeDocument/2006/relationships/image" Target="../media/image97.png"/><Relationship Id="rId202" Type="http://schemas.openxmlformats.org/officeDocument/2006/relationships/image" Target="../media/image99.png"/><Relationship Id="rId223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image" Target="../media/image7.png"/><Relationship Id="rId39" Type="http://schemas.openxmlformats.org/officeDocument/2006/relationships/hyperlink" Target="&#50853;&#44592;14&#51109;.pptx" TargetMode="External"/><Relationship Id="rId50" Type="http://schemas.openxmlformats.org/officeDocument/2006/relationships/image" Target="../media/image23.png"/><Relationship Id="rId104" Type="http://schemas.openxmlformats.org/officeDocument/2006/relationships/image" Target="../media/image50.png"/><Relationship Id="rId125" Type="http://schemas.openxmlformats.org/officeDocument/2006/relationships/hyperlink" Target="../16&#45712;&#54756;&#48120;&#50556;/&#45712;&#54756;&#48120;&#50556;.pptx" TargetMode="External"/><Relationship Id="rId146" Type="http://schemas.openxmlformats.org/officeDocument/2006/relationships/image" Target="../media/image71.png"/><Relationship Id="rId167" Type="http://schemas.openxmlformats.org/officeDocument/2006/relationships/hyperlink" Target="../37&#54617;&#44060;/&#54617;&#44060;.pptx" TargetMode="External"/><Relationship Id="rId188" Type="http://schemas.openxmlformats.org/officeDocument/2006/relationships/image" Target="../media/image92.png"/><Relationship Id="rId71" Type="http://schemas.openxmlformats.org/officeDocument/2006/relationships/hyperlink" Target="&#50853;&#44592;31&#51109;.pptx" TargetMode="External"/><Relationship Id="rId92" Type="http://schemas.openxmlformats.org/officeDocument/2006/relationships/image" Target="../media/image44.png"/><Relationship Id="rId213" Type="http://schemas.openxmlformats.org/officeDocument/2006/relationships/hyperlink" Target="../../&#49888;&#50557;PPT/60%20&#48288;&#46300;&#47196;&#51204;&#49436;/&#48288;&#46300;&#47196;&#51204;&#49436;.pptx" TargetMode="External"/><Relationship Id="rId2" Type="http://schemas.openxmlformats.org/officeDocument/2006/relationships/slide" Target="slide1.xml"/><Relationship Id="rId29" Type="http://schemas.openxmlformats.org/officeDocument/2006/relationships/hyperlink" Target="&#50853;&#44592;09&#51109;.pptx" TargetMode="External"/><Relationship Id="rId40" Type="http://schemas.openxmlformats.org/officeDocument/2006/relationships/image" Target="../media/image18.png"/><Relationship Id="rId115" Type="http://schemas.openxmlformats.org/officeDocument/2006/relationships/hyperlink" Target="../12&#50676;&#50773;&#44592;&#54616;/&#50676;&#50773;&#44592;&#54616;.pptx" TargetMode="External"/><Relationship Id="rId136" Type="http://schemas.openxmlformats.org/officeDocument/2006/relationships/image" Target="../media/image66.png"/><Relationship Id="rId157" Type="http://schemas.openxmlformats.org/officeDocument/2006/relationships/hyperlink" Target="../32&#50836;&#45208;/&#50836;&#45208;.pptx" TargetMode="External"/><Relationship Id="rId178" Type="http://schemas.openxmlformats.org/officeDocument/2006/relationships/image" Target="../media/image87.png"/><Relationship Id="rId61" Type="http://schemas.openxmlformats.org/officeDocument/2006/relationships/hyperlink" Target="&#50853;&#44592;25&#51109;.pptx" TargetMode="External"/><Relationship Id="rId82" Type="http://schemas.openxmlformats.org/officeDocument/2006/relationships/image" Target="../media/image39.png"/><Relationship Id="rId19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3" Type="http://schemas.openxmlformats.org/officeDocument/2006/relationships/hyperlink" Target="../../&#49888;&#50557;PPT/55%20&#46356;&#47784;&#45936;&#54980;&#49436;/&#46356;&#47784;&#45936;&#54980;&#49436;.pptx" TargetMode="External"/><Relationship Id="rId19" Type="http://schemas.openxmlformats.org/officeDocument/2006/relationships/hyperlink" Target="&#50853;&#44592;04&#51109;.pptx" TargetMode="External"/><Relationship Id="rId224" Type="http://schemas.openxmlformats.org/officeDocument/2006/relationships/image" Target="../media/image110.png"/><Relationship Id="rId30" Type="http://schemas.openxmlformats.org/officeDocument/2006/relationships/image" Target="../media/image13.png"/><Relationship Id="rId105" Type="http://schemas.openxmlformats.org/officeDocument/2006/relationships/hyperlink" Target="../06&#50668;&#54840;&#49688;&#50500;/&#50668;&#54840;&#49688;&#50500;.pptx" TargetMode="External"/><Relationship Id="rId126" Type="http://schemas.openxmlformats.org/officeDocument/2006/relationships/image" Target="../media/image61.png"/><Relationship Id="rId147" Type="http://schemas.openxmlformats.org/officeDocument/2006/relationships/hyperlink" Target="../27&#45796;&#45768;&#50648;/&#45796;&#45768;&#50648;.pptx" TargetMode="External"/><Relationship Id="rId168" Type="http://schemas.openxmlformats.org/officeDocument/2006/relationships/image" Target="../media/image82.png"/><Relationship Id="rId51" Type="http://schemas.openxmlformats.org/officeDocument/2006/relationships/hyperlink" Target="&#50853;&#44592;20&#51109;.pptx" TargetMode="External"/><Relationship Id="rId72" Type="http://schemas.openxmlformats.org/officeDocument/2006/relationships/image" Target="../media/image34.png"/><Relationship Id="rId93" Type="http://schemas.openxmlformats.org/officeDocument/2006/relationships/hyperlink" Target="&#50853;&#44592;40&#51109;.pptx" TargetMode="External"/><Relationship Id="rId189" Type="http://schemas.openxmlformats.org/officeDocument/2006/relationships/hyperlink" Target="../../&#49888;&#50557;PPT/48%20&#44040;&#46972;&#46356;&#50500;&#49436;/&#44040;&#46972;&#46356;&#50500;&#49436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5016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448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2" name="AutoShape 11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80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3" name="AutoShape 1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311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4" name="AutoShape 117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5" name="AutoShape 119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pic>
        <p:nvPicPr>
          <p:cNvPr id="2058" name="그림 1">
            <a:hlinkClick r:id="rId8" action="ppaction://hlinkpres?slideindex=1&amp;slidetitle=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407368" y="69850"/>
            <a:ext cx="11089232" cy="5880173"/>
            <a:chOff x="407368" y="69850"/>
            <a:chExt cx="11089232" cy="5880173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260351"/>
              <a:ext cx="1181100" cy="390525"/>
            </a:xfrm>
            <a:prstGeom prst="rect">
              <a:avLst/>
            </a:prstGeom>
          </p:spPr>
        </p:pic>
        <p:grpSp>
          <p:nvGrpSpPr>
            <p:cNvPr id="233" name="그룹 232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34" name="그룹 233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02" name="Picture 215" descr="0">
                  <a:hlinkClick r:id="rId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16" descr="0">
                  <a:hlinkClick r:id="rId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17" descr="0">
                  <a:hlinkClick r:id="rId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18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19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20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21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22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23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24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2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2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2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2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2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3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3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3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3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3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3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3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3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3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3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4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4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4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4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4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4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4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4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4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5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5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5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6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6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6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5" name="그룹 234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6" name="그림 8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8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8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8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8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9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9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9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9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94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95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96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97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98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9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10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10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10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10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10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10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10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10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10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1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1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1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1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1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1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1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1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1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2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2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2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2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2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6" name="AutoShape 31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08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7" name="AutoShape 31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240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8" name="AutoShape 31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673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9" name="AutoShape 318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7105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pic>
        <p:nvPicPr>
          <p:cNvPr id="3082" name="그림 1">
            <a:hlinkClick r:id="rId8" action="ppaction://hlinkpres?slideindex=1&amp;slidetitle=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407368" y="69850"/>
            <a:ext cx="11089232" cy="5880173"/>
            <a:chOff x="407368" y="69850"/>
            <a:chExt cx="11089232" cy="5880173"/>
          </a:xfrm>
        </p:grpSpPr>
        <p:pic>
          <p:nvPicPr>
            <p:cNvPr id="232" name="그림 231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260351"/>
              <a:ext cx="1181100" cy="390525"/>
            </a:xfrm>
            <a:prstGeom prst="rect">
              <a:avLst/>
            </a:prstGeom>
          </p:spPr>
        </p:pic>
        <p:grpSp>
          <p:nvGrpSpPr>
            <p:cNvPr id="233" name="그룹 232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34" name="그룹 233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02" name="Picture 215" descr="0">
                  <a:hlinkClick r:id="rId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16" descr="0">
                  <a:hlinkClick r:id="rId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17" descr="0">
                  <a:hlinkClick r:id="rId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18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19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20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21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22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23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24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2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2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2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2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2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3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3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3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3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3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3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3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3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3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3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4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4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4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4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4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4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4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4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4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5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5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5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6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6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6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5" name="그룹 234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6" name="그림 8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8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8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8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8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9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9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9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9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94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95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96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97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98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9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10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10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10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10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10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10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10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10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10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1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1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1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1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1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1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1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1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1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2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2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2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2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08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240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673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7105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pic>
        <p:nvPicPr>
          <p:cNvPr id="4106" name="그림 1">
            <a:hlinkClick r:id="rId8" action="ppaction://hlinkpres?slideindex=1&amp;slidetitle=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407368" y="69850"/>
            <a:ext cx="11089232" cy="5880173"/>
            <a:chOff x="407368" y="69850"/>
            <a:chExt cx="11089232" cy="5880173"/>
          </a:xfrm>
        </p:grpSpPr>
        <p:pic>
          <p:nvPicPr>
            <p:cNvPr id="232" name="그림 231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260351"/>
              <a:ext cx="1181100" cy="390525"/>
            </a:xfrm>
            <a:prstGeom prst="rect">
              <a:avLst/>
            </a:prstGeom>
          </p:spPr>
        </p:pic>
        <p:grpSp>
          <p:nvGrpSpPr>
            <p:cNvPr id="233" name="그룹 232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34" name="그룹 233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02" name="Picture 215" descr="0">
                  <a:hlinkClick r:id="rId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16" descr="0">
                  <a:hlinkClick r:id="rId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17" descr="0">
                  <a:hlinkClick r:id="rId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18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19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20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21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22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23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24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2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2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2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2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2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3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3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3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3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3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3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3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3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3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3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4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4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4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4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4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4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4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4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4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5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5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5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6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6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6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5" name="그룹 234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6" name="그림 8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8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8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8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8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9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9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9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9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94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95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96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97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98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9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10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10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10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10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10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10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10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10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10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1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1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1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1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1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1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1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1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1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2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2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2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2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5016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448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80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311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2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pic>
        <p:nvPicPr>
          <p:cNvPr id="5130" name="그림 1">
            <a:hlinkClick r:id="rId8" action="ppaction://hlinkpres?slideindex=1&amp;slidetitle=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407368" y="69850"/>
            <a:ext cx="11089232" cy="5880173"/>
            <a:chOff x="407368" y="69850"/>
            <a:chExt cx="11089232" cy="5880173"/>
          </a:xfrm>
        </p:grpSpPr>
        <p:pic>
          <p:nvPicPr>
            <p:cNvPr id="232" name="그림 231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260351"/>
              <a:ext cx="1181100" cy="390525"/>
            </a:xfrm>
            <a:prstGeom prst="rect">
              <a:avLst/>
            </a:prstGeom>
          </p:spPr>
        </p:pic>
        <p:grpSp>
          <p:nvGrpSpPr>
            <p:cNvPr id="233" name="그룹 232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34" name="그룹 233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02" name="Picture 215" descr="0">
                  <a:hlinkClick r:id="rId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16" descr="0">
                  <a:hlinkClick r:id="rId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17" descr="0">
                  <a:hlinkClick r:id="rId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18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19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20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21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22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23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24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2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2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2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2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2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3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3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3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3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3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3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3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3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3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3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4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4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4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4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4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4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4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4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4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5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5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5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6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6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6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5" name="그룹 234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6" name="그림 8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8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8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8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8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9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9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9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9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94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95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96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97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98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9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10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10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10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10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10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10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10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10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10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1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1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1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1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1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1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1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1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1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2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2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2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2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872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4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pic>
        <p:nvPicPr>
          <p:cNvPr id="6154" name="그림 1">
            <a:hlinkClick r:id="rId8" action="ppaction://hlinkpres?slideindex=1&amp;slidetitle=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407368" y="69850"/>
            <a:ext cx="11089232" cy="5880173"/>
            <a:chOff x="407368" y="69850"/>
            <a:chExt cx="11089232" cy="5880173"/>
          </a:xfrm>
        </p:grpSpPr>
        <p:pic>
          <p:nvPicPr>
            <p:cNvPr id="232" name="그림 231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260351"/>
              <a:ext cx="1181100" cy="390525"/>
            </a:xfrm>
            <a:prstGeom prst="rect">
              <a:avLst/>
            </a:prstGeom>
          </p:spPr>
        </p:pic>
        <p:grpSp>
          <p:nvGrpSpPr>
            <p:cNvPr id="233" name="그룹 232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34" name="그룹 233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02" name="Picture 215" descr="0">
                  <a:hlinkClick r:id="rId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16" descr="0">
                  <a:hlinkClick r:id="rId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17" descr="0">
                  <a:hlinkClick r:id="rId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18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19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20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21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22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23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24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2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2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2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2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2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3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3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3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3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3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3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3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3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3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3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4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4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4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4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4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4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4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4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4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5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5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5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6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6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6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5" name="그룹 234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6" name="그림 8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8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8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8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8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9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9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9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9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94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95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96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97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98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9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10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10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10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10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10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10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10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10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10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1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1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1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1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1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1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1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1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1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2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2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2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2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872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pic>
        <p:nvPicPr>
          <p:cNvPr id="7178" name="그림 1">
            <a:hlinkClick r:id="rId8" action="ppaction://hlinkpres?slideindex=1&amp;slidetitle=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" name="그룹 230"/>
          <p:cNvGrpSpPr/>
          <p:nvPr/>
        </p:nvGrpSpPr>
        <p:grpSpPr>
          <a:xfrm>
            <a:off x="407368" y="69850"/>
            <a:ext cx="11089232" cy="5880173"/>
            <a:chOff x="407368" y="69850"/>
            <a:chExt cx="11089232" cy="5880173"/>
          </a:xfrm>
        </p:grpSpPr>
        <p:pic>
          <p:nvPicPr>
            <p:cNvPr id="232" name="그림 231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260351"/>
              <a:ext cx="1181100" cy="390525"/>
            </a:xfrm>
            <a:prstGeom prst="rect">
              <a:avLst/>
            </a:prstGeom>
          </p:spPr>
        </p:pic>
        <p:grpSp>
          <p:nvGrpSpPr>
            <p:cNvPr id="233" name="그룹 232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34" name="그룹 233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02" name="Picture 215" descr="0">
                  <a:hlinkClick r:id="rId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216" descr="0">
                  <a:hlinkClick r:id="rId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17" descr="0">
                  <a:hlinkClick r:id="rId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18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19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20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21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22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23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24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2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2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2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2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2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3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3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3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3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3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3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3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3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3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3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4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4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4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4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4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4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4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4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4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5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5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5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6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6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6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5" name="그룹 234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6" name="그림 8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8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8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8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8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9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9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9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9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94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95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96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97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98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9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10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10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10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10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10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10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10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10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10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1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1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1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1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1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1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1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1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1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2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2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2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2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3" name="직선 연결선 12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271</TotalTime>
  <Words>36</Words>
  <Application>Microsoft Office PowerPoint</Application>
  <PresentationFormat>와이드스크린</PresentationFormat>
  <Paragraphs>36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2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욥기25장</dc:title>
  <dc:creator>김창운</dc:creator>
  <cp:lastModifiedBy>kim ch w</cp:lastModifiedBy>
  <cp:revision>84</cp:revision>
  <dcterms:created xsi:type="dcterms:W3CDTF">2011-04-23T03:18:12Z</dcterms:created>
  <dcterms:modified xsi:type="dcterms:W3CDTF">2019-07-25T00:26:45Z</dcterms:modified>
</cp:coreProperties>
</file>