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6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17" autoAdjust="0"/>
    <p:restoredTop sz="94660"/>
  </p:normalViewPr>
  <p:slideViewPr>
    <p:cSldViewPr>
      <p:cViewPr varScale="1">
        <p:scale>
          <a:sx n="46" d="100"/>
          <a:sy n="46" d="100"/>
        </p:scale>
        <p:origin x="48" y="6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DD961548-CE86-45EA-BA8B-D64303C2E14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04FF5-062A-4BBE-A57A-96104A4C2B3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2327024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29981-B0CE-478C-ABBE-A96F62B2310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9912272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D8DC3-EB08-49BC-91EE-08934F936FB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7172928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5B49A-317B-45D7-82FD-84C6C743239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0602765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04E57-92EF-4888-90E0-284F29BB405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8540067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9A15C-D8E7-439A-99BF-DC14E9CA7A4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7037324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EDCE2-BB4E-482D-B78F-39671A2208D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8201133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902DD-B159-4FF0-A077-ADC6C94184D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5137057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3EED4-D51A-4533-A690-858119231AF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3307500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8BB52-9FB9-4C49-8BE8-1F0A4FFB713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6012614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F2D8F-D77D-4D67-8C50-CDE52A95B9C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9887542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8CCEA090-7E9E-42C9-9501-A227BC717EC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49828;&#44032;&#47028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49828;&#44032;&#47028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9828;&#44032;&#47028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49828;&#44032;&#47028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9828;&#44032;&#47028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49828;&#44032;&#47028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49828;&#44032;&#47028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9828;&#44032;&#47028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49828;&#44032;&#47028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9828;&#44032;&#47028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84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49828;&#44032;&#47028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9828;&#44032;&#47028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49828;&#44032;&#47028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9828;&#44032;&#47028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49828;&#44032;&#47028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49828;&#44032;&#47028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9828;&#44032;&#47028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49828;&#44032;&#47028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9828;&#44032;&#47028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49828;&#44032;&#47028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49828;&#44032;&#47028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9828;&#44032;&#47028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49828;&#44032;&#47028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9828;&#44032;&#47028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85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49828;&#44032;&#47028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9828;&#44032;&#47028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49828;&#44032;&#47028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9828;&#44032;&#47028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49828;&#44032;&#47028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49828;&#44032;&#47028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9828;&#44032;&#47028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49828;&#44032;&#47028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9828;&#44032;&#47028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49828;&#44032;&#47028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49828;&#44032;&#47028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9828;&#44032;&#47028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49828;&#44032;&#47028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9828;&#44032;&#47028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86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49828;&#44032;&#47028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9828;&#44032;&#47028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49828;&#44032;&#47028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9828;&#44032;&#47028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49828;&#44032;&#47028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49828;&#44032;&#47028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9828;&#44032;&#47028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49828;&#44032;&#47028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9828;&#44032;&#47028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49828;&#44032;&#47028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49828;&#44032;&#47028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9828;&#44032;&#47028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49828;&#44032;&#47028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9828;&#44032;&#47028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87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49828;&#44032;&#47028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9828;&#44032;&#47028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49828;&#44032;&#47028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9828;&#44032;&#47028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49828;&#44032;&#47028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49828;&#44032;&#47028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9828;&#44032;&#47028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49828;&#44032;&#47028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9828;&#44032;&#47028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49828;&#44032;&#47028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49828;&#44032;&#47028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9828;&#44032;&#47028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49828;&#44032;&#47028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9828;&#44032;&#47028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88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49828;&#44032;&#47028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9828;&#44032;&#47028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49828;&#44032;&#47028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9828;&#44032;&#47028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49828;&#44032;&#47028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49828;&#44032;&#47028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9828;&#44032;&#47028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49828;&#44032;&#47028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9828;&#44032;&#47028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49828;&#44032;&#47028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49828;&#44032;&#47028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9828;&#44032;&#47028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49828;&#44032;&#47028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9828;&#44032;&#47028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89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49828;&#44032;&#47028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9828;&#44032;&#47028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49828;&#44032;&#47028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9828;&#44032;&#47028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49828;&#44032;&#47028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49828;&#44032;&#47028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9828;&#44032;&#47028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49828;&#44032;&#47028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9828;&#44032;&#47028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49828;&#44032;&#47028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49828;&#44032;&#47028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9828;&#44032;&#47028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49828;&#44032;&#47028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9828;&#44032;&#47028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0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49828;&#44032;&#47028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9828;&#44032;&#47028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49828;&#44032;&#47028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9828;&#44032;&#47028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49828;&#44032;&#47028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49828;&#44032;&#47028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9828;&#44032;&#47028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49828;&#44032;&#47028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9828;&#44032;&#47028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49828;&#44032;&#47028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49828;&#44032;&#47028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9828;&#44032;&#47028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49828;&#44032;&#47028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9828;&#44032;&#47028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1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49828;&#44032;&#47028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9828;&#44032;&#47028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49828;&#44032;&#47028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9828;&#44032;&#47028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49828;&#44032;&#47028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49828;&#44032;&#47028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9828;&#44032;&#47028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49828;&#44032;&#47028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9828;&#44032;&#47028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49828;&#44032;&#47028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49828;&#44032;&#47028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9828;&#44032;&#47028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49828;&#44032;&#47028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9828;&#44032;&#47028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2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49828;&#44032;&#47028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9828;&#44032;&#47028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49828;&#44032;&#47028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9828;&#44032;&#47028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49828;&#44032;&#47028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49828;&#44032;&#47028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9828;&#44032;&#47028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49828;&#44032;&#47028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9828;&#44032;&#47028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49828;&#44032;&#47028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49828;&#44032;&#47028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9828;&#44032;&#47028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49828;&#44032;&#47028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9828;&#44032;&#47028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3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49828;&#44032;&#47028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9828;&#44032;&#47028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49828;&#44032;&#47028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9828;&#44032;&#47028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49828;&#44032;&#47028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49828;&#44032;&#47028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9828;&#44032;&#47028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49828;&#44032;&#47028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9828;&#44032;&#47028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49828;&#44032;&#47028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49828;&#44032;&#47028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9828;&#44032;&#47028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49828;&#44032;&#47028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9828;&#44032;&#47028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4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49828;&#44032;&#47028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9828;&#44032;&#47028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49828;&#44032;&#47028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9828;&#44032;&#47028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49828;&#44032;&#47028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49828;&#44032;&#47028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9828;&#44032;&#47028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49828;&#44032;&#47028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9828;&#44032;&#47028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49828;&#44032;&#47028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49828;&#44032;&#47028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9828;&#44032;&#47028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49828;&#44032;&#47028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9828;&#44032;&#47028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5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49828;&#44032;&#47028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9828;&#44032;&#47028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49828;&#44032;&#47028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9828;&#44032;&#47028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49828;&#44032;&#47028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49828;&#44032;&#47028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9828;&#44032;&#47028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49828;&#44032;&#47028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9828;&#44032;&#47028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49828;&#44032;&#47028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49828;&#44032;&#47028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9828;&#44032;&#47028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49828;&#44032;&#47028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9828;&#44032;&#47028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6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49828;&#44032;&#47028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9828;&#44032;&#47028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49828;&#44032;&#47028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9828;&#44032;&#47028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49828;&#44032;&#47028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49828;&#44032;&#47028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9828;&#44032;&#47028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49828;&#44032;&#47028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9828;&#44032;&#47028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49828;&#44032;&#47028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49828;&#44032;&#47028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9828;&#44032;&#47028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49828;&#44032;&#47028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9828;&#44032;&#47028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7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49828;&#44032;&#47028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9828;&#44032;&#47028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49828;&#44032;&#47028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9828;&#44032;&#47028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5" name="AutoShap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7" name="AutoShape 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8" name="AutoShape 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09" name="AutoShape 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9" name="Picture 18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9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9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7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5" name="직선 연결선 10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2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24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8" name="Picture 18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9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7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4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5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5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5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8" name="Picture 18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9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7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7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8" name="Picture 18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9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7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19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0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8" name="Picture 18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9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7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71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3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35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67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664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96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527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959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91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2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23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256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88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8" name="Picture 18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9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7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4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8" name="Picture 18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9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7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6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7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7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7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8" name="Picture 18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9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7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29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8" name="Picture 18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9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7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1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2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8" name="Picture 18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9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7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24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4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4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4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8" name="Picture 18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9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7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6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6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6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24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8" name="Picture 18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9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7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8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39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39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39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8" name="Picture 18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9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7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1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1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1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8" name="Picture 18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9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9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7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59</TotalTime>
  <Words>196</Words>
  <Application>Microsoft Office PowerPoint</Application>
  <PresentationFormat>와이드스크린</PresentationFormat>
  <Paragraphs>196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0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스가랴04장</dc:title>
  <dc:creator>김창운</dc:creator>
  <cp:lastModifiedBy>kim ch w</cp:lastModifiedBy>
  <cp:revision>43</cp:revision>
  <dcterms:created xsi:type="dcterms:W3CDTF">2007-06-27T16:46:10Z</dcterms:created>
  <dcterms:modified xsi:type="dcterms:W3CDTF">2019-11-22T00:44:34Z</dcterms:modified>
</cp:coreProperties>
</file>