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3" autoAdjust="0"/>
    <p:restoredTop sz="94251" autoAdjust="0"/>
  </p:normalViewPr>
  <p:slideViewPr>
    <p:cSldViewPr>
      <p:cViewPr varScale="1">
        <p:scale>
          <a:sx n="43" d="100"/>
          <a:sy n="43" d="100"/>
        </p:scale>
        <p:origin x="78" y="5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93F5E-0B6A-42CA-9325-14745FC6A9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444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334C6-6021-4DE8-9992-79C4B129755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6667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DB7C07-2463-4B0E-970A-B7256252B88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0004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5A052-A0AE-4AC6-AA2F-ED7D15BFF1C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887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ED4290-E32C-4BD1-BFE5-5962C32C523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039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EA1F2-409B-4A8D-AC65-C190FABE709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2544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A58365-A8E4-46DE-A0B3-B57513DF61F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219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83F514-2F1B-4168-ABC8-4BF3246C285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976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AEDC1-2128-4A83-AAE8-4490FFB7E2B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5127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FC1B3-5267-4898-8381-BF8889F257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5138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9BFB3-8C2B-47B8-AEEA-1BBC1B164EE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881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A44262-A6A2-4BCB-9F5F-F476887D960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042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1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2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3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18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5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6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7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1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19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0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1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2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3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4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5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6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7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8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29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30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31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32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33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34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8%20&#44040;&#46972;&#46356;&#50500;&#49436;/&#44040;&#46972;&#46356;&#50500;&#49436;.pptx" TargetMode="External"/><Relationship Id="rId21" Type="http://schemas.openxmlformats.org/officeDocument/2006/relationships/hyperlink" Target="../../&#44396;-&#49888;&#50557;%20&#49457;&#44221;&#47785;&#47197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21&#51204;&#46020;&#49436;/&#51204;&#46020;&#49436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&#50640;&#49828;&#44180;02&#51109;.pptx" TargetMode="External"/><Relationship Id="rId170" Type="http://schemas.openxmlformats.org/officeDocument/2006/relationships/image" Target="../media/image77.png"/><Relationship Id="rId191" Type="http://schemas.openxmlformats.org/officeDocument/2006/relationships/hyperlink" Target="&#50640;&#49828;&#44180;18&#51109;.pptx" TargetMode="External"/><Relationship Id="rId205" Type="http://schemas.openxmlformats.org/officeDocument/2006/relationships/hyperlink" Target="&#50640;&#49828;&#44180;25&#51109;.pptx" TargetMode="External"/><Relationship Id="rId226" Type="http://schemas.openxmlformats.org/officeDocument/2006/relationships/image" Target="../media/image105.png"/><Relationship Id="rId247" Type="http://schemas.openxmlformats.org/officeDocument/2006/relationships/hyperlink" Target="&#50640;&#49828;&#44180;41&#51109;.pptx" TargetMode="External"/><Relationship Id="rId107" Type="http://schemas.openxmlformats.org/officeDocument/2006/relationships/hyperlink" Target="../../&#49888;&#50557;PPT/43%20&#50836;&#54620;&#48373;&#51020;/&#50836;&#54620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16&#45712;&#54756;&#48120;&#50556;/&#45712;&#54756;&#48120;&#50556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../&#49888;&#50557;PPT/64%20&#50836;&#54620;&#49340;&#49436;/&#50836;&#54620;&#4934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7&#54617;&#44060;/&#54617;&#44060;.pptx" TargetMode="External"/><Relationship Id="rId160" Type="http://schemas.openxmlformats.org/officeDocument/2006/relationships/image" Target="../media/image72.png"/><Relationship Id="rId181" Type="http://schemas.openxmlformats.org/officeDocument/2006/relationships/hyperlink" Target="&#50640;&#49828;&#44180;13&#51109;.pptx" TargetMode="External"/><Relationship Id="rId216" Type="http://schemas.openxmlformats.org/officeDocument/2006/relationships/image" Target="../media/image100.png"/><Relationship Id="rId237" Type="http://schemas.openxmlformats.org/officeDocument/2006/relationships/hyperlink" Target="&#50640;&#49828;&#44180;46&#51109;.pptx" TargetMode="External"/><Relationship Id="rId22" Type="http://schemas.openxmlformats.org/officeDocument/2006/relationships/image" Target="../media/image3.png"/><Relationship Id="rId43" Type="http://schemas.openxmlformats.org/officeDocument/2006/relationships/hyperlink" Target="../12&#50676;&#50773;&#44592;&#54616;/&#50676;&#50773;&#44592;&#54616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../&#49888;&#50557;PPT/59%20&#50556;&#44256;&#48372;&#49436;/&#50556;&#44256;&#48372;&#49436;.pptx" TargetMode="External"/><Relationship Id="rId85" Type="http://schemas.openxmlformats.org/officeDocument/2006/relationships/hyperlink" Target="../32&#50836;&#45208;/&#50836;&#45208;.pptx" TargetMode="External"/><Relationship Id="rId150" Type="http://schemas.openxmlformats.org/officeDocument/2006/relationships/image" Target="../media/image67.png"/><Relationship Id="rId171" Type="http://schemas.openxmlformats.org/officeDocument/2006/relationships/hyperlink" Target="&#50640;&#49828;&#44180;08&#51109;.pptx" TargetMode="External"/><Relationship Id="rId192" Type="http://schemas.openxmlformats.org/officeDocument/2006/relationships/image" Target="../media/image88.png"/><Relationship Id="rId206" Type="http://schemas.openxmlformats.org/officeDocument/2006/relationships/image" Target="../media/image95.png"/><Relationship Id="rId227" Type="http://schemas.openxmlformats.org/officeDocument/2006/relationships/hyperlink" Target="&#50640;&#49828;&#44180;37&#51109;.pptx" TargetMode="External"/><Relationship Id="rId248" Type="http://schemas.openxmlformats.org/officeDocument/2006/relationships/image" Target="../media/image116.png"/><Relationship Id="rId12" Type="http://schemas.openxmlformats.org/officeDocument/2006/relationships/slide" Target="slide12.xml"/><Relationship Id="rId33" Type="http://schemas.openxmlformats.org/officeDocument/2006/relationships/hyperlink" Target="../06&#50668;&#54840;&#49688;&#50500;/&#50668;&#54840;&#49688;&#50500;.pptx" TargetMode="External"/><Relationship Id="rId108" Type="http://schemas.openxmlformats.org/officeDocument/2006/relationships/image" Target="../media/image46.png"/><Relationship Id="rId129" Type="http://schemas.openxmlformats.org/officeDocument/2006/relationships/hyperlink" Target="../../&#49888;&#50557;PPT/54%20&#46356;&#47784;&#45936;&#51204;&#49436;/&#46356;&#47784;&#45936;&#51204;&#49436;.pptx" TargetMode="External"/><Relationship Id="rId54" Type="http://schemas.openxmlformats.org/officeDocument/2006/relationships/image" Target="../media/image19.png"/><Relationship Id="rId75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61" Type="http://schemas.openxmlformats.org/officeDocument/2006/relationships/hyperlink" Target="&#50640;&#49828;&#44180;03&#51109;.pptx" TargetMode="External"/><Relationship Id="rId182" Type="http://schemas.openxmlformats.org/officeDocument/2006/relationships/image" Target="../media/image83.png"/><Relationship Id="rId217" Type="http://schemas.openxmlformats.org/officeDocument/2006/relationships/hyperlink" Target="&#50640;&#49828;&#44180;32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1.png"/><Relationship Id="rId23" Type="http://schemas.openxmlformats.org/officeDocument/2006/relationships/hyperlink" Target="../02&#52636;&#50528;&#44413;&#44592;/&#52636;&#50528;&#44413;&#44592;.pptx" TargetMode="External"/><Relationship Id="rId119" Type="http://schemas.openxmlformats.org/officeDocument/2006/relationships/hyperlink" Target="../../&#49888;&#50557;PPT/49%20&#50640;&#48288;&#49548;&#49436;/&#50640;&#48288;&#49548;&#49436;.pptx" TargetMode="External"/><Relationship Id="rId44" Type="http://schemas.openxmlformats.org/officeDocument/2006/relationships/image" Target="../media/image14.png"/><Relationship Id="rId65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51" Type="http://schemas.openxmlformats.org/officeDocument/2006/relationships/hyperlink" Target="../../&#49888;&#50557;PPT/65%20&#50976;&#45796;&#49436;/&#50976;&#45796;&#49436;1&#51109;.pptx" TargetMode="External"/><Relationship Id="rId172" Type="http://schemas.openxmlformats.org/officeDocument/2006/relationships/image" Target="../media/image78.png"/><Relationship Id="rId193" Type="http://schemas.openxmlformats.org/officeDocument/2006/relationships/hyperlink" Target="&#50640;&#49828;&#44180;19&#51109;.pptx" TargetMode="External"/><Relationship Id="rId207" Type="http://schemas.openxmlformats.org/officeDocument/2006/relationships/hyperlink" Target="&#50640;&#49828;&#44180;26&#51109;.pptx" TargetMode="External"/><Relationship Id="rId228" Type="http://schemas.openxmlformats.org/officeDocument/2006/relationships/image" Target="../media/image106.png"/><Relationship Id="rId249" Type="http://schemas.openxmlformats.org/officeDocument/2006/relationships/hyperlink" Target="&#50640;&#49828;&#44180;40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4%20&#49324;&#46020;&#54665;&#51204;/&#49324;&#46020;&#54665;&#51204;.pptx" TargetMode="External"/><Relationship Id="rId34" Type="http://schemas.openxmlformats.org/officeDocument/2006/relationships/image" Target="../media/image9.png"/><Relationship Id="rId55" Type="http://schemas.openxmlformats.org/officeDocument/2006/relationships/hyperlink" Target="../17&#50640;&#49828;&#45908;/&#50640;&#49828;&#45908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38&#49828;&#44032;&#47028;/&#49828;&#44032;&#47028;.pptx" TargetMode="External"/><Relationship Id="rId120" Type="http://schemas.openxmlformats.org/officeDocument/2006/relationships/image" Target="../media/image52.png"/><Relationship Id="rId141" Type="http://schemas.openxmlformats.org/officeDocument/2006/relationships/hyperlink" Target="../../&#49888;&#50557;PPT/60%20&#48288;&#46300;&#47196;&#51204;&#49436;/&#48288;&#46300;&#47196;&#51204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3.png"/><Relationship Id="rId183" Type="http://schemas.openxmlformats.org/officeDocument/2006/relationships/hyperlink" Target="&#50640;&#49828;&#44180;14&#51109;.pptx" TargetMode="External"/><Relationship Id="rId218" Type="http://schemas.openxmlformats.org/officeDocument/2006/relationships/image" Target="../media/image101.png"/><Relationship Id="rId239" Type="http://schemas.openxmlformats.org/officeDocument/2006/relationships/hyperlink" Target="&#50640;&#49828;&#44180;45&#51109;.pptx" TargetMode="External"/><Relationship Id="rId250" Type="http://schemas.openxmlformats.org/officeDocument/2006/relationships/image" Target="../media/image117.png"/><Relationship Id="rId24" Type="http://schemas.openxmlformats.org/officeDocument/2006/relationships/image" Target="../media/image4.png"/><Relationship Id="rId45" Type="http://schemas.openxmlformats.org/officeDocument/2006/relationships/hyperlink" Target="../11&#50676;&#50773;&#44592;&#49345;/&#50676;&#50773;&#44592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33&#48120;&#44032;/&#48120;&#44032;.pptx" TargetMode="External"/><Relationship Id="rId110" Type="http://schemas.openxmlformats.org/officeDocument/2006/relationships/image" Target="../media/image47.png"/><Relationship Id="rId131" Type="http://schemas.openxmlformats.org/officeDocument/2006/relationships/hyperlink" Target="../../&#49888;&#50557;PPT/55%20&#46356;&#47784;&#45936;&#54980;&#49436;/&#46356;&#47784;&#45936;&#54980;&#49436;.pptx" TargetMode="External"/><Relationship Id="rId152" Type="http://schemas.openxmlformats.org/officeDocument/2006/relationships/image" Target="../media/image68.png"/><Relationship Id="rId173" Type="http://schemas.openxmlformats.org/officeDocument/2006/relationships/hyperlink" Target="&#50640;&#49828;&#44180;09&#51109;.pptx" TargetMode="External"/><Relationship Id="rId194" Type="http://schemas.openxmlformats.org/officeDocument/2006/relationships/image" Target="../media/image89.png"/><Relationship Id="rId208" Type="http://schemas.openxmlformats.org/officeDocument/2006/relationships/image" Target="../media/image96.png"/><Relationship Id="rId229" Type="http://schemas.openxmlformats.org/officeDocument/2006/relationships/hyperlink" Target="&#50640;&#49828;&#44180;38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4.xml"/><Relationship Id="rId35" Type="http://schemas.openxmlformats.org/officeDocument/2006/relationships/hyperlink" Target="../07&#49324;&#49324;&#44592;/&#49324;&#49324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28&#54840;&#49464;&#50500;/&#54840;&#49464;&#50500;.pptx" TargetMode="External"/><Relationship Id="rId100" Type="http://schemas.openxmlformats.org/officeDocument/2006/relationships/image" Target="../media/image42.png"/><Relationship Id="rId8" Type="http://schemas.openxmlformats.org/officeDocument/2006/relationships/slide" Target="slide7.xml"/><Relationship Id="rId98" Type="http://schemas.openxmlformats.org/officeDocument/2006/relationships/image" Target="../media/image41.png"/><Relationship Id="rId121" Type="http://schemas.openxmlformats.org/officeDocument/2006/relationships/hyperlink" Target="../../&#49888;&#50557;PPT/50%20&#48716;&#47549;&#48372;&#49436;/&#48716;&#47549;&#48372;&#49436;.pptx" TargetMode="External"/><Relationship Id="rId142" Type="http://schemas.openxmlformats.org/officeDocument/2006/relationships/image" Target="../media/image63.png"/><Relationship Id="rId163" Type="http://schemas.openxmlformats.org/officeDocument/2006/relationships/hyperlink" Target="&#50640;&#49828;&#44180;04&#51109;.pptx" TargetMode="External"/><Relationship Id="rId184" Type="http://schemas.openxmlformats.org/officeDocument/2006/relationships/image" Target="../media/image84.png"/><Relationship Id="rId219" Type="http://schemas.openxmlformats.org/officeDocument/2006/relationships/hyperlink" Target="&#50640;&#49828;&#44180;33&#51109;.pptx" TargetMode="External"/><Relationship Id="rId230" Type="http://schemas.openxmlformats.org/officeDocument/2006/relationships/image" Target="../media/image107.png"/><Relationship Id="rId251" Type="http://schemas.openxmlformats.org/officeDocument/2006/relationships/image" Target="../media/image135.png"/><Relationship Id="rId25" Type="http://schemas.openxmlformats.org/officeDocument/2006/relationships/hyperlink" Target="&#52285;&#49464;&#44592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../&#49888;&#50557;PPT/45%20&#47196;&#47560;&#49436;/&#47196;&#47560;&#49436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../&#49888;&#50557;PPT/66%20&#50836;&#54620;&#44228;&#49884;&#47197;/&#50836;&#54620;&#44228;&#49884;&#47197;.pptx" TargetMode="External"/><Relationship Id="rId174" Type="http://schemas.openxmlformats.org/officeDocument/2006/relationships/image" Target="../media/image79.png"/><Relationship Id="rId195" Type="http://schemas.openxmlformats.org/officeDocument/2006/relationships/hyperlink" Target="&#50640;&#49828;&#44180;20&#51109;.pptx" TargetMode="External"/><Relationship Id="rId209" Type="http://schemas.openxmlformats.org/officeDocument/2006/relationships/hyperlink" Target="&#50640;&#49828;&#44180;28&#51109;.pptx" TargetMode="External"/><Relationship Id="rId220" Type="http://schemas.openxmlformats.org/officeDocument/2006/relationships/image" Target="../media/image102.png"/><Relationship Id="rId241" Type="http://schemas.openxmlformats.org/officeDocument/2006/relationships/hyperlink" Target="&#50640;&#49828;&#44180;44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1.png"/><Relationship Id="rId99" Type="http://schemas.openxmlformats.org/officeDocument/2006/relationships/hyperlink" Target="../39&#47568;&#46972;&#44592;/&#47568;&#46972;&#44592;.pptx" TargetMode="External"/><Relationship Id="rId101" Type="http://schemas.openxmlformats.org/officeDocument/2006/relationships/hyperlink" Target="../../&#49888;&#50557;PPT/40%20&#47560;&#53468;&#48373;&#51020;/&#47560;&#53468;&#48373;&#5102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../&#49888;&#50557;PPT/61%20&#48288;&#46300;&#47196;&#54980;&#49436;/&#48288;&#46300;&#47196;&#54980;&#49436;.pptx" TargetMode="External"/><Relationship Id="rId164" Type="http://schemas.openxmlformats.org/officeDocument/2006/relationships/image" Target="../media/image74.png"/><Relationship Id="rId185" Type="http://schemas.openxmlformats.org/officeDocument/2006/relationships/hyperlink" Target="&#50640;&#49828;&#44180;15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2.png"/><Relationship Id="rId210" Type="http://schemas.openxmlformats.org/officeDocument/2006/relationships/image" Target="../media/image97.png"/><Relationship Id="rId215" Type="http://schemas.openxmlformats.org/officeDocument/2006/relationships/hyperlink" Target="&#50640;&#49828;&#44180;31&#51109;.pptx" TargetMode="External"/><Relationship Id="rId236" Type="http://schemas.openxmlformats.org/officeDocument/2006/relationships/image" Target="../media/image110.png"/><Relationship Id="rId26" Type="http://schemas.openxmlformats.org/officeDocument/2006/relationships/image" Target="../media/image5.png"/><Relationship Id="rId231" Type="http://schemas.openxmlformats.org/officeDocument/2006/relationships/hyperlink" Target="&#50640;&#49828;&#44180;39&#51109;.pptx" TargetMode="External"/><Relationship Id="rId47" Type="http://schemas.openxmlformats.org/officeDocument/2006/relationships/hyperlink" Target="../13&#50669;&#45824;&#49345;/&#50669;&#45824;&#49345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34&#45208;&#54996;/&#45208;&#54996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../&#49888;&#50557;PPT/56%20&#46356;&#46020;&#49436;/&#46356;&#46020;&#49436;.pptx" TargetMode="External"/><Relationship Id="rId154" Type="http://schemas.openxmlformats.org/officeDocument/2006/relationships/image" Target="../media/image69.png"/><Relationship Id="rId175" Type="http://schemas.openxmlformats.org/officeDocument/2006/relationships/hyperlink" Target="&#50640;&#49828;&#44180;10&#51109;.pptx" TargetMode="External"/><Relationship Id="rId196" Type="http://schemas.openxmlformats.org/officeDocument/2006/relationships/image" Target="../media/image90.png"/><Relationship Id="rId200" Type="http://schemas.openxmlformats.org/officeDocument/2006/relationships/image" Target="../media/image92.png"/><Relationship Id="rId16" Type="http://schemas.openxmlformats.org/officeDocument/2006/relationships/slide" Target="slide16.xml"/><Relationship Id="rId221" Type="http://schemas.openxmlformats.org/officeDocument/2006/relationships/hyperlink" Target="&#50640;&#49828;&#44180;34&#51109;.pptx" TargetMode="External"/><Relationship Id="rId242" Type="http://schemas.openxmlformats.org/officeDocument/2006/relationships/image" Target="../media/image113.png"/><Relationship Id="rId37" Type="http://schemas.openxmlformats.org/officeDocument/2006/relationships/hyperlink" Target="../08&#47355;&#44592;/&#47355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29&#50836;&#50648;/&#50836;&#50648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../&#49888;&#50557;PPT/51%20&#44264;&#47196;&#49352;&#49436;/&#44264;&#47196;&#49352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165" Type="http://schemas.openxmlformats.org/officeDocument/2006/relationships/hyperlink" Target="&#50640;&#49828;&#44180;05&#51109;.pptx" TargetMode="External"/><Relationship Id="rId186" Type="http://schemas.openxmlformats.org/officeDocument/2006/relationships/image" Target="../media/image85.png"/><Relationship Id="rId211" Type="http://schemas.openxmlformats.org/officeDocument/2006/relationships/hyperlink" Target="&#50640;&#49828;&#44180;29&#51109;.pptx" TargetMode="External"/><Relationship Id="rId232" Type="http://schemas.openxmlformats.org/officeDocument/2006/relationships/image" Target="../media/image108.png"/><Relationship Id="rId27" Type="http://schemas.openxmlformats.org/officeDocument/2006/relationships/hyperlink" Target="../03&#47112;&#50948;&#44592;/&#47112;&#50948;&#44592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24&#50696;&#47112;&#48120;&#50556;/&#50696;&#47112;&#48120;&#50556;.pptx" TargetMode="External"/><Relationship Id="rId113" Type="http://schemas.openxmlformats.org/officeDocument/2006/relationships/hyperlink" Target="../../&#49888;&#50557;PPT/46%20&#44256;&#47536;&#46020;&#51204;&#49436;/&#44256;&#47536;&#46020;&#51204;&#49436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&#50640;&#49828;&#44180;27&#51109;.pptx" TargetMode="External"/><Relationship Id="rId176" Type="http://schemas.openxmlformats.org/officeDocument/2006/relationships/image" Target="../media/image80.png"/><Relationship Id="rId197" Type="http://schemas.openxmlformats.org/officeDocument/2006/relationships/hyperlink" Target="&#50640;&#49828;&#44180;21&#51109;.pptx" TargetMode="External"/><Relationship Id="rId201" Type="http://schemas.openxmlformats.org/officeDocument/2006/relationships/hyperlink" Target="&#50640;&#49828;&#44180;23&#51109;.pptx" TargetMode="External"/><Relationship Id="rId222" Type="http://schemas.openxmlformats.org/officeDocument/2006/relationships/image" Target="../media/image103.png"/><Relationship Id="rId243" Type="http://schemas.openxmlformats.org/officeDocument/2006/relationships/hyperlink" Target="&#50640;&#49828;&#44180;43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1.png"/><Relationship Id="rId59" Type="http://schemas.openxmlformats.org/officeDocument/2006/relationships/hyperlink" Target="../19&#49884;&#54200;/&#49884;&#54200;.pptx" TargetMode="External"/><Relationship Id="rId103" Type="http://schemas.openxmlformats.org/officeDocument/2006/relationships/hyperlink" Target="../../&#49888;&#50557;PPT/41%20&#47560;&#44032;&#48373;&#51020;/&#47560;&#44032;&#48373;&#51020;.pptx" TargetMode="External"/><Relationship Id="rId124" Type="http://schemas.openxmlformats.org/officeDocument/2006/relationships/image" Target="../media/image54.png"/><Relationship Id="rId70" Type="http://schemas.openxmlformats.org/officeDocument/2006/relationships/image" Target="../media/image27.png"/><Relationship Id="rId91" Type="http://schemas.openxmlformats.org/officeDocument/2006/relationships/hyperlink" Target="../35&#54616;&#48149;&#44397;/&#54616;&#48149;&#44397;.pptx" TargetMode="External"/><Relationship Id="rId145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5.png"/><Relationship Id="rId187" Type="http://schemas.openxmlformats.org/officeDocument/2006/relationships/hyperlink" Target="&#50640;&#49828;&#44180;16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8.png"/><Relationship Id="rId233" Type="http://schemas.openxmlformats.org/officeDocument/2006/relationships/hyperlink" Target="&#50640;&#49828;&#44180;48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14&#50669;&#45824;&#54616;/&#50669;&#45824;&#54616;.pptx" TargetMode="External"/><Relationship Id="rId114" Type="http://schemas.openxmlformats.org/officeDocument/2006/relationships/image" Target="../media/image49.png"/><Relationship Id="rId60" Type="http://schemas.openxmlformats.org/officeDocument/2006/relationships/image" Target="../media/image22.png"/><Relationship Id="rId81" Type="http://schemas.openxmlformats.org/officeDocument/2006/relationships/hyperlink" Target="../30&#50500;&#47784;&#49828;/&#50500;&#47784;&#49828;.pptx" TargetMode="External"/><Relationship Id="rId135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0.png"/><Relationship Id="rId177" Type="http://schemas.openxmlformats.org/officeDocument/2006/relationships/hyperlink" Target="&#50640;&#49828;&#44180;11&#51109;.pptx" TargetMode="External"/><Relationship Id="rId198" Type="http://schemas.openxmlformats.org/officeDocument/2006/relationships/image" Target="../media/image91.png"/><Relationship Id="rId202" Type="http://schemas.openxmlformats.org/officeDocument/2006/relationships/image" Target="../media/image93.png"/><Relationship Id="rId223" Type="http://schemas.openxmlformats.org/officeDocument/2006/relationships/hyperlink" Target="&#50640;&#49828;&#44180;35&#51109;.pptx" TargetMode="External"/><Relationship Id="rId244" Type="http://schemas.openxmlformats.org/officeDocument/2006/relationships/image" Target="../media/image114.png"/><Relationship Id="rId18" Type="http://schemas.openxmlformats.org/officeDocument/2006/relationships/slide" Target="slide18.xml"/><Relationship Id="rId39" Type="http://schemas.openxmlformats.org/officeDocument/2006/relationships/hyperlink" Target="../09&#49324;&#47924;&#50648;&#49345;/&#49324;&#47924;&#50648;&#49345;.pptx" TargetMode="External"/><Relationship Id="rId50" Type="http://schemas.openxmlformats.org/officeDocument/2006/relationships/image" Target="../media/image17.png"/><Relationship Id="rId104" Type="http://schemas.openxmlformats.org/officeDocument/2006/relationships/image" Target="../media/image44.png"/><Relationship Id="rId12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5.png"/><Relationship Id="rId167" Type="http://schemas.openxmlformats.org/officeDocument/2006/relationships/hyperlink" Target="&#50640;&#49828;&#44180;06&#51109;.pptx" TargetMode="External"/><Relationship Id="rId188" Type="http://schemas.openxmlformats.org/officeDocument/2006/relationships/image" Target="../media/image86.png"/><Relationship Id="rId71" Type="http://schemas.openxmlformats.org/officeDocument/2006/relationships/hyperlink" Target="../25&#50696;&#47112;&#48120;&#50556;&#50528;&#44032;/&#50696;&#47112;&#48120;&#50556;&#50528;&#44032;.pptx" TargetMode="External"/><Relationship Id="rId92" Type="http://schemas.openxmlformats.org/officeDocument/2006/relationships/image" Target="../media/image38.png"/><Relationship Id="rId213" Type="http://schemas.openxmlformats.org/officeDocument/2006/relationships/hyperlink" Target="&#50640;&#49828;&#44180;30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hyperlink" Target="../04&#48124;&#49688;&#44592;/&#48124;&#49688;&#44592;.pptx" TargetMode="External"/><Relationship Id="rId40" Type="http://schemas.openxmlformats.org/officeDocument/2006/relationships/image" Target="../media/image12.png"/><Relationship Id="rId115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&#50640;&#49828;&#44180;01&#51109;.pptx" TargetMode="External"/><Relationship Id="rId178" Type="http://schemas.openxmlformats.org/officeDocument/2006/relationships/image" Target="../media/image81.png"/><Relationship Id="rId61" Type="http://schemas.openxmlformats.org/officeDocument/2006/relationships/hyperlink" Target="../20&#51104;&#50616;/&#51104;&#50616;.pptx" TargetMode="External"/><Relationship Id="rId82" Type="http://schemas.openxmlformats.org/officeDocument/2006/relationships/image" Target="../media/image33.png"/><Relationship Id="rId199" Type="http://schemas.openxmlformats.org/officeDocument/2006/relationships/hyperlink" Target="&#50640;&#49828;&#44180;22&#51109;.pptx" TargetMode="External"/><Relationship Id="rId203" Type="http://schemas.openxmlformats.org/officeDocument/2006/relationships/hyperlink" Target="&#50640;&#49828;&#44180;24&#51109;.pptx" TargetMode="External"/><Relationship Id="rId19" Type="http://schemas.openxmlformats.org/officeDocument/2006/relationships/slide" Target="slide8.xml"/><Relationship Id="rId224" Type="http://schemas.openxmlformats.org/officeDocument/2006/relationships/image" Target="../media/image104.png"/><Relationship Id="rId245" Type="http://schemas.openxmlformats.org/officeDocument/2006/relationships/hyperlink" Target="&#50640;&#49828;&#44180;42&#51109;.pptx" TargetMode="External"/><Relationship Id="rId30" Type="http://schemas.openxmlformats.org/officeDocument/2006/relationships/image" Target="../media/image7.png"/><Relationship Id="rId105" Type="http://schemas.openxmlformats.org/officeDocument/2006/relationships/hyperlink" Target="../../&#49888;&#50557;PPT/42%20&#45572;&#44032;&#48373;&#51020;/&#45572;&#44032;&#48373;&#51020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../&#49888;&#50557;PPT/63%20&#50836;&#54620;&#51060;&#49436;/&#50836;&#54620;&#51060;&#49436;1&#51109;.pptx" TargetMode="External"/><Relationship Id="rId168" Type="http://schemas.openxmlformats.org/officeDocument/2006/relationships/image" Target="../media/image76.png"/><Relationship Id="rId51" Type="http://schemas.openxmlformats.org/officeDocument/2006/relationships/hyperlink" Target="../15&#50640;&#49828;&#46972;/&#50640;&#49828;&#46972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36&#49828;&#48148;&#45264;/&#49828;&#48148;&#45264;.pptx" TargetMode="External"/><Relationship Id="rId189" Type="http://schemas.openxmlformats.org/officeDocument/2006/relationships/hyperlink" Target="&#50640;&#49828;&#44180;17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9.png"/><Relationship Id="rId235" Type="http://schemas.openxmlformats.org/officeDocument/2006/relationships/hyperlink" Target="&#50640;&#49828;&#44180;47&#51109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../&#49888;&#50557;PPT/58%20&#55176;&#48652;&#47532;&#49436;/&#55176;&#48652;&#47532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10&#49324;&#47924;&#50648;&#54616;/&#49324;&#47924;&#50648;&#54616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31&#50724;&#48148;&#45852;/&#50724;&#48148;&#45852;1&#51109;.pptx" TargetMode="External"/><Relationship Id="rId179" Type="http://schemas.openxmlformats.org/officeDocument/2006/relationships/hyperlink" Target="&#50640;&#49828;&#44180;12&#51109;.pptx" TargetMode="External"/><Relationship Id="rId190" Type="http://schemas.openxmlformats.org/officeDocument/2006/relationships/image" Target="../media/image87.png"/><Relationship Id="rId204" Type="http://schemas.openxmlformats.org/officeDocument/2006/relationships/image" Target="../media/image94.png"/><Relationship Id="rId225" Type="http://schemas.openxmlformats.org/officeDocument/2006/relationships/hyperlink" Target="&#50640;&#49828;&#44180;36&#51109;.pptx" TargetMode="External"/><Relationship Id="rId246" Type="http://schemas.openxmlformats.org/officeDocument/2006/relationships/image" Target="../media/image115.png"/><Relationship Id="rId106" Type="http://schemas.openxmlformats.org/officeDocument/2006/relationships/image" Target="../media/image45.png"/><Relationship Id="rId12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5&#49888;&#47749;&#44592;/&#49888;&#47749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26&#50640;&#49828;&#44180;/&#50640;&#49828;&#44180;.pptx" TargetMode="External"/><Relationship Id="rId94" Type="http://schemas.openxmlformats.org/officeDocument/2006/relationships/image" Target="../media/image39.png"/><Relationship Id="rId148" Type="http://schemas.openxmlformats.org/officeDocument/2006/relationships/image" Target="../media/image66.png"/><Relationship Id="rId169" Type="http://schemas.openxmlformats.org/officeDocument/2006/relationships/hyperlink" Target="&#50640;&#49828;&#44180;07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5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6" name="그룹 25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7" name="그룹 26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7" name="그림 76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8" name="그룹 27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9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4" name="직선 연결선 143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9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65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65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65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97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94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25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09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091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38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70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67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98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23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754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482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1641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407368" y="-26988"/>
            <a:ext cx="11377264" cy="5977011"/>
            <a:chOff x="407368" y="-26988"/>
            <a:chExt cx="11377264" cy="597701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33377"/>
              <a:ext cx="12287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4" name="그림 65">
                <a:hlinkClick r:id="rId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그룹 2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6" name="그림 75">
                    <a:hlinkClick r:id="rId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그림 76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그림 77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28" name="Picture 321" descr="0">
                    <a:hlinkClick r:id="rId15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" name="Picture 322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" name="Picture 323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4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5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6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7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8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9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30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31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2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3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4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5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6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7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8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9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40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41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2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3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4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5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6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7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8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9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50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51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2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3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4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5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6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7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8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9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61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62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3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4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5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6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7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8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9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3" name="직선 연결선 14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324</Words>
  <Application>Microsoft Office PowerPoint</Application>
  <PresentationFormat>와이드스크린</PresentationFormat>
  <Paragraphs>324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에스겔31장</dc:title>
  <dc:creator>김창운</dc:creator>
  <cp:lastModifiedBy>kim ch w</cp:lastModifiedBy>
  <cp:revision>77</cp:revision>
  <dcterms:created xsi:type="dcterms:W3CDTF">2011-04-23T03:18:12Z</dcterms:created>
  <dcterms:modified xsi:type="dcterms:W3CDTF">2019-10-14T00:50:08Z</dcterms:modified>
</cp:coreProperties>
</file>