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3" autoAdjust="0"/>
    <p:restoredTop sz="94660"/>
  </p:normalViewPr>
  <p:slideViewPr>
    <p:cSldViewPr>
      <p:cViewPr varScale="1">
        <p:scale>
          <a:sx n="57" d="100"/>
          <a:sy n="57" d="100"/>
        </p:scale>
        <p:origin x="96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C71E39F2-80AB-48DE-9ADD-9B42689C489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E6778-D5E1-4D62-B82F-FDC6278E2C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54801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6AB0B-BA08-4CF4-871E-D0F4F1D08D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5093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DA0BD-A1AD-40E9-BFA0-A0100EE070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63166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4DACC-706B-4AC6-B86C-88BC67664C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147070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5E261-F42B-4208-8629-E68439409D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868875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D2338-130C-404D-8D24-66D9946EFC2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84005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40828-82BB-4485-AEBB-A04ACCB440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71142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3E307-63DF-48DB-8D01-9D56390B8E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8119092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C0244-83E3-4A75-AA15-69AD0F4BBA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377264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27714-7E7E-4B40-9F97-CE5809881D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64823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90F4B-D37D-40C2-8288-96A22BF5AFE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245055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요한계시록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0F39310-0439-4323-A941-A133B60E6D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8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2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3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4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5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6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7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8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99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0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1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2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3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4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5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6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7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8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09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10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20.xml"/><Relationship Id="rId42" Type="http://schemas.openxmlformats.org/officeDocument/2006/relationships/hyperlink" Target="&#50836;&#54620;&#44228;&#49884;&#47197;11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09&#49324;&#47924;&#50648;&#49345;/&#49324;&#47924;&#50648;&#49345;.pptx" TargetMode="External"/><Relationship Id="rId138" Type="http://schemas.openxmlformats.org/officeDocument/2006/relationships/hyperlink" Target="../../&#44396;&#50557;PPT/36&#49828;&#48148;&#45264;/&#49828;&#48148;&#45264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2%20&#45936;&#49332;&#47196;&#45768;&#44032;&#51204;&#49436;/&#45936;&#49332;&#47196;&#45768;&#44032;&#51204;&#49436;.pptx" TargetMode="External"/><Relationship Id="rId191" Type="http://schemas.openxmlformats.org/officeDocument/2006/relationships/image" Target="../media/image86.png"/><Relationship Id="rId107" Type="http://schemas.openxmlformats.org/officeDocument/2006/relationships/image" Target="../media/image44.png"/><Relationship Id="rId11" Type="http://schemas.openxmlformats.org/officeDocument/2006/relationships/slide" Target="slide10.xml"/><Relationship Id="rId32" Type="http://schemas.openxmlformats.org/officeDocument/2006/relationships/hyperlink" Target="&#50836;&#54620;&#44228;&#49884;&#47197;6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4&#48124;&#49688;&#44592;/&#48124;&#49688;&#44592;.pptx" TargetMode="External"/><Relationship Id="rId128" Type="http://schemas.openxmlformats.org/officeDocument/2006/relationships/hyperlink" Target="../../&#44396;&#50557;PPT/31&#50724;&#48148;&#45852;/&#50724;&#48148;&#45852;1&#51109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4.xml"/><Relationship Id="rId95" Type="http://schemas.openxmlformats.org/officeDocument/2006/relationships/image" Target="../media/image38.png"/><Relationship Id="rId160" Type="http://schemas.openxmlformats.org/officeDocument/2006/relationships/hyperlink" Target="../47%20&#44256;&#47536;&#46020;&#54980;&#49436;/&#44256;&#47536;&#46020;&#54980;&#49436;.pptx" TargetMode="External"/><Relationship Id="rId181" Type="http://schemas.openxmlformats.org/officeDocument/2006/relationships/image" Target="../media/image81.png"/><Relationship Id="rId22" Type="http://schemas.openxmlformats.org/officeDocument/2006/relationships/hyperlink" Target="&#50836;&#54620;&#44228;&#49884;&#47197;1&#51109;.pptx" TargetMode="External"/><Relationship Id="rId43" Type="http://schemas.openxmlformats.org/officeDocument/2006/relationships/image" Target="../media/image12.png"/><Relationship Id="rId64" Type="http://schemas.openxmlformats.org/officeDocument/2006/relationships/hyperlink" Target="&#50836;&#54620;&#44228;&#49884;&#47197;22&#51109;.pptx" TargetMode="External"/><Relationship Id="rId118" Type="http://schemas.openxmlformats.org/officeDocument/2006/relationships/hyperlink" Target="../../&#44396;&#50557;PPT/26&#50640;&#49828;&#44180;/&#50640;&#49828;&#44180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2%20&#45572;&#44032;&#48373;&#51020;/&#45572;&#44032;&#48373;&#51020;.pptx" TargetMode="External"/><Relationship Id="rId171" Type="http://schemas.openxmlformats.org/officeDocument/2006/relationships/image" Target="../media/image76.png"/><Relationship Id="rId192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1&#51204;&#46020;&#49436;/&#51204;&#46020;&#49436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50836;&#54620;&#44228;&#49884;&#47197;17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15&#50640;&#49828;&#46972;/&#50640;&#49828;&#46972;.pptx" TargetMode="External"/><Relationship Id="rId140" Type="http://schemas.openxmlformats.org/officeDocument/2006/relationships/hyperlink" Target="../../&#44396;&#50557;PPT/37&#54617;&#44060;/&#54617;&#4406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50836;&#54620;&#44228;&#49884;&#47197;12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0&#49324;&#47924;&#50648;&#54616;/&#49324;&#47924;&#50648;&#54616;.pptx" TargetMode="External"/><Relationship Id="rId130" Type="http://schemas.openxmlformats.org/officeDocument/2006/relationships/hyperlink" Target="../../&#44396;&#50557;PPT/32&#50836;&#45208;/&#50836;&#45208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3%20&#45936;&#49332;&#47196;&#45768;&#44032;&#54980;&#49436;/&#45936;&#49332;&#47196;&#45768;&#44032;&#54980;&#49436;.pptx" TargetMode="External"/><Relationship Id="rId193" Type="http://schemas.openxmlformats.org/officeDocument/2006/relationships/image" Target="../media/image87.png"/><Relationship Id="rId13" Type="http://schemas.openxmlformats.org/officeDocument/2006/relationships/slide" Target="slide12.xml"/><Relationship Id="rId109" Type="http://schemas.openxmlformats.org/officeDocument/2006/relationships/image" Target="../media/image45.png"/><Relationship Id="rId34" Type="http://schemas.openxmlformats.org/officeDocument/2006/relationships/hyperlink" Target="&#50836;&#54620;&#44228;&#49884;&#47197;7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05&#49888;&#47749;&#44592;/&#49888;&#47749;&#44592;.pptx" TargetMode="External"/><Relationship Id="rId97" Type="http://schemas.openxmlformats.org/officeDocument/2006/relationships/image" Target="../media/image39.png"/><Relationship Id="rId120" Type="http://schemas.openxmlformats.org/officeDocument/2006/relationships/hyperlink" Target="../../&#44396;&#50557;PPT/27&#45796;&#45768;&#50648;/&#45796;&#45768;&#50648;.pptx" TargetMode="External"/><Relationship Id="rId141" Type="http://schemas.openxmlformats.org/officeDocument/2006/relationships/image" Target="../media/image61.png"/><Relationship Id="rId7" Type="http://schemas.openxmlformats.org/officeDocument/2006/relationships/slide" Target="slide6.xml"/><Relationship Id="rId162" Type="http://schemas.openxmlformats.org/officeDocument/2006/relationships/hyperlink" Target="../48%20&#44040;&#46972;&#46356;&#50500;&#49436;/&#44040;&#46972;&#46356;&#5050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50836;&#54620;&#44228;&#49884;&#47197;2&#51109;.pptx" TargetMode="External"/><Relationship Id="rId40" Type="http://schemas.openxmlformats.org/officeDocument/2006/relationships/hyperlink" Target="&#50836;&#54620;&#44228;&#49884;&#47197;10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-&#49888;&#50557;%20&#49457;&#44221;&#47785;&#47197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2&#50500;&#44032;/&#50500;&#44032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../../&#44396;&#50557;PPT/35&#54616;&#48149;&#44397;/&#54616;&#48149;&#44397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56%20&#46356;&#46020;&#49436;/&#46356;&#4602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08&#47355;&#44592;/&#47355;&#44592;.pptx" TargetMode="External"/><Relationship Id="rId152" Type="http://schemas.openxmlformats.org/officeDocument/2006/relationships/hyperlink" Target="../43%20&#50836;&#54620;&#48373;&#51020;/&#50836;&#54620;&#48373;&#51020;.pptx" TargetMode="External"/><Relationship Id="rId173" Type="http://schemas.openxmlformats.org/officeDocument/2006/relationships/image" Target="../media/image77.png"/><Relationship Id="rId194" Type="http://schemas.openxmlformats.org/officeDocument/2006/relationships/hyperlink" Target="../64%20&#50836;&#54620;&#49340;&#49436;/&#50836;&#54620;&#49340;&#49436;1&#51109;.pptx" TargetMode="External"/><Relationship Id="rId199" Type="http://schemas.openxmlformats.org/officeDocument/2006/relationships/image" Target="../media/image90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0836;&#54620;&#44228;&#49884;&#47197;5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&#50836;&#54620;&#44228;&#49884;&#47197;18&#51109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17&#50640;&#49828;&#45908;/&#50640;&#49828;&#45908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0&#50500;&#47784;&#49828;/&#50500;&#47784;&#49828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1%20&#44264;&#47196;&#49352;&#49436;/&#44264;&#47196;&#49352;&#49436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3&#47112;&#50948;&#44592;/&#47112;&#50948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16&#45712;&#54756;&#48120;&#50556;/&#45712;&#54756;&#48120;&#5055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../&#44396;&#50557;PPT/38&#49828;&#44032;&#47028;/&#49828;&#44032;&#47028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59%20&#50556;&#44256;&#48372;&#49436;/&#50556;&#44256;&#48372;&#49436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.xml"/><Relationship Id="rId25" Type="http://schemas.openxmlformats.org/officeDocument/2006/relationships/image" Target="../media/image3.png"/><Relationship Id="rId46" Type="http://schemas.openxmlformats.org/officeDocument/2006/relationships/hyperlink" Target="&#50836;&#54620;&#44228;&#49884;&#47197;13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25&#50696;&#47112;&#48120;&#50556;&#50528;&#44032;/&#50696;&#47112;&#48120;&#50556;&#50528;&#44032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46%20&#44256;&#47536;&#46020;&#51204;&#49436;/&#44256;&#47536;&#46020;&#51204;&#49436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1.png"/><Relationship Id="rId62" Type="http://schemas.openxmlformats.org/officeDocument/2006/relationships/hyperlink" Target="&#50836;&#54620;&#44228;&#49884;&#47197;21&#51109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2&#50676;&#50773;&#44592;&#54616;/&#50676;&#50773;&#44592;&#5461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3&#48120;&#44032;/&#48120;&#44032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4%20&#46356;&#47784;&#45936;&#51204;&#49436;/&#46356;&#47784;&#45936;&#51204;&#49436;.pptx" TargetMode="External"/><Relationship Id="rId179" Type="http://schemas.openxmlformats.org/officeDocument/2006/relationships/image" Target="../media/image80.png"/><Relationship Id="rId195" Type="http://schemas.openxmlformats.org/officeDocument/2006/relationships/image" Target="../media/image88.png"/><Relationship Id="rId190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14.xml"/><Relationship Id="rId36" Type="http://schemas.openxmlformats.org/officeDocument/2006/relationships/hyperlink" Target="&#50836;&#54620;&#44228;&#49884;&#47197;8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0&#51104;&#50616;/&#51104;&#50616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9.xml"/><Relationship Id="rId31" Type="http://schemas.openxmlformats.org/officeDocument/2006/relationships/image" Target="../media/image6.png"/><Relationship Id="rId52" Type="http://schemas.openxmlformats.org/officeDocument/2006/relationships/hyperlink" Target="&#50836;&#54620;&#44228;&#49884;&#47197;16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06&#50668;&#54840;&#49688;&#50500;/&#50668;&#54840;&#49688;&#50500;.pptx" TargetMode="External"/><Relationship Id="rId94" Type="http://schemas.openxmlformats.org/officeDocument/2006/relationships/hyperlink" Target="../../&#44396;&#50557;PPT/14&#50669;&#45824;&#54616;/&#50669;&#45824;&#54616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28&#54840;&#49464;&#50500;/&#54840;&#49464;&#50500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1%20&#47560;&#44032;&#48373;&#51020;/&#47560;&#44032;&#48373;&#51020;.pptx" TargetMode="External"/><Relationship Id="rId164" Type="http://schemas.openxmlformats.org/officeDocument/2006/relationships/hyperlink" Target="../49%20&#50640;&#48288;&#49548;&#49436;/&#50640;&#48288;&#49548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hyperlink" Target="&#50836;&#54620;&#44228;&#49884;&#47197;3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2&#52636;&#50528;&#44413;&#44592;/&#52636;&#50528;&#44413;&#44592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3&#51060;&#49324;&#50556;/&#51060;&#49324;&#50556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4%20&#49324;&#46020;&#54665;&#51204;/&#49324;&#46020;&#54665;&#51204;.pptx" TargetMode="External"/><Relationship Id="rId175" Type="http://schemas.openxmlformats.org/officeDocument/2006/relationships/image" Target="../media/image78.png"/><Relationship Id="rId196" Type="http://schemas.openxmlformats.org/officeDocument/2006/relationships/hyperlink" Target="../65%20&#50976;&#45796;&#49436;/&#50976;&#45796;&#49436;1&#51109;.pptx" TargetMode="External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image" Target="../media/image9.png"/><Relationship Id="rId58" Type="http://schemas.openxmlformats.org/officeDocument/2006/relationships/hyperlink" Target="&#50836;&#54620;&#44228;&#49884;&#47197;19&#51109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18&#50853;&#44592;/&#50853;&#44592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../&#44396;&#50557;PPT/39&#47568;&#46972;&#44592;/&#47568;&#46972;&#44592;.pptx" TargetMode="External"/><Relationship Id="rId90" Type="http://schemas.openxmlformats.org/officeDocument/2006/relationships/hyperlink" Target="../../&#44396;&#50557;PPT/11&#50676;&#50773;&#44592;&#49345;/&#50676;&#50773;&#44592;&#49345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50836;&#54620;&#44228;&#49884;&#47197;14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4&#45208;&#54996;/&#45208;&#54996;.pptx" TargetMode="External"/><Relationship Id="rId80" Type="http://schemas.openxmlformats.org/officeDocument/2006/relationships/hyperlink" Target="../../&#44396;&#50557;PPT/07&#49324;&#49324;&#44592;/&#49324;&#49324;&#44592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55%20&#46356;&#47784;&#45936;&#54980;&#49436;/&#46356;&#47784;&#45936;&#54980;&#49436;.pptx" TargetMode="External"/><Relationship Id="rId197" Type="http://schemas.openxmlformats.org/officeDocument/2006/relationships/image" Target="../media/image89.png"/><Relationship Id="rId201" Type="http://schemas.openxmlformats.org/officeDocument/2006/relationships/image" Target="../media/image111.png"/><Relationship Id="rId17" Type="http://schemas.openxmlformats.org/officeDocument/2006/relationships/slide" Target="slide16.xml"/><Relationship Id="rId38" Type="http://schemas.openxmlformats.org/officeDocument/2006/relationships/hyperlink" Target="&#50836;&#54620;&#44228;&#49884;&#47197;9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29&#50836;&#50648;/&#50836;&#50648;.pptx" TargetMode="External"/><Relationship Id="rId70" Type="http://schemas.openxmlformats.org/officeDocument/2006/relationships/hyperlink" Target="../../&#44396;&#50557;PPT/01&#52285;&#49464;&#44592;/&#52285;&#4946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0%20&#48716;&#47549;&#48372;&#49436;/&#48716;&#47549;&#48372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0836;&#54620;&#44228;&#49884;&#47197;4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4&#50696;&#47112;&#48120;&#50556;/&#50696;&#47112;&#48120;&#50556;.pptx" TargetMode="External"/><Relationship Id="rId60" Type="http://schemas.openxmlformats.org/officeDocument/2006/relationships/hyperlink" Target="&#50836;&#54620;&#44228;&#49884;&#47197;20&#51109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45%20&#47196;&#47560;&#49436;/&#47196;&#47560;&#49436;.pptx" TargetMode="External"/><Relationship Id="rId177" Type="http://schemas.openxmlformats.org/officeDocument/2006/relationships/image" Target="../media/image79.png"/><Relationship Id="rId198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0.png"/><Relationship Id="rId50" Type="http://schemas.openxmlformats.org/officeDocument/2006/relationships/hyperlink" Target="&#50836;&#54620;&#44228;&#49884;&#47197;15&#51109;.pptx" TargetMode="External"/><Relationship Id="rId104" Type="http://schemas.openxmlformats.org/officeDocument/2006/relationships/hyperlink" Target="../../&#44396;&#50557;PPT/19&#49884;&#54200;/&#49884;&#54200;.pptx" TargetMode="External"/><Relationship Id="rId125" Type="http://schemas.openxmlformats.org/officeDocument/2006/relationships/image" Target="../media/image53.png"/><Relationship Id="rId146" Type="http://schemas.openxmlformats.org/officeDocument/2006/relationships/hyperlink" Target="&#47560;&#53468;&#48373;&#51020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1%20&#48288;&#46300;&#47196;&#54980;&#49436;/&#48288;&#46300;&#47196;&#54980;&#49436;.pptx" TargetMode="Externa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3&#50669;&#45824;&#49345;/&#50669;&#45824;&#49345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5" name="그룹 4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4187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8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9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0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1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2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3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4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5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6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7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8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9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0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1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2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3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4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5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6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7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8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9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1" name="그룹 18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182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6880C90B-C4AC-497F-96D5-CC8D07F40480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64E85E9-3179-4052-92DE-0E8524BE7DBD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5FF08BE-6384-434A-B215-2CF526F1DB38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3163498-E16D-4C89-AA6E-721F0862B6AB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75601D1-43FE-41B0-BE6A-5E5DE955F82F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7C97A6-6508-483B-AEFA-D059E96DEC61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16F620E-C284-4CC9-8217-04520E826786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BC38DD2-EE30-4F42-BCFF-7BE9F385D3E4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490A13E-D8A7-4438-A941-8CE9F0EE1964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9358FB2-FCB0-4480-998E-B476B0DC0DE2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FA14E94-29EF-49E3-BF36-5859E1B82589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E4B0AD-6185-46A7-8E75-D90B24C20DEA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FF20370-AE06-4D41-A87C-D5AE869251B6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05DD033-DFB7-4F01-AF27-93517A1B4880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5135153-4B4D-4A25-93AE-BB28958D90A6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A9F629C-85CF-4AD0-AFF5-BD6F212F8073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E54B12D-62BC-4486-B0A9-86715DC14655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FC1C92D-AD1D-4B81-B626-403736264A83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388D544-A2DD-4DB7-9692-BF8A401314A2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0429" y="45318"/>
            <a:ext cx="11552195" cy="5904705"/>
            <a:chOff x="160429" y="45318"/>
            <a:chExt cx="11552195" cy="5904705"/>
          </a:xfrm>
        </p:grpSpPr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4" name="Picture 14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4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4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5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5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4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5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6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7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8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9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60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61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2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3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4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5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429" y="319319"/>
              <a:ext cx="1343025" cy="285750"/>
            </a:xfrm>
            <a:prstGeom prst="rect">
              <a:avLst/>
            </a:prstGeom>
          </p:spPr>
        </p:pic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66AD58F-D603-4AE5-A60A-D4B0401F72D9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54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요한계시록1장</dc:title>
  <dc:creator>김창운</dc:creator>
  <cp:lastModifiedBy>kim ch w</cp:lastModifiedBy>
  <cp:revision>24</cp:revision>
  <dcterms:created xsi:type="dcterms:W3CDTF">2007-06-28T03:22:57Z</dcterms:created>
  <dcterms:modified xsi:type="dcterms:W3CDTF">2020-01-18T04:02:52Z</dcterms:modified>
</cp:coreProperties>
</file>