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0" autoAdjust="0"/>
    <p:restoredTop sz="94660"/>
  </p:normalViewPr>
  <p:slideViewPr>
    <p:cSldViewPr>
      <p:cViewPr varScale="1">
        <p:scale>
          <a:sx n="42" d="100"/>
          <a:sy n="42" d="100"/>
        </p:scale>
        <p:origin x="72" y="6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F341BED5-AAF5-4057-8967-B23258EFD94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0FAE3-14EC-4E0F-BE10-D19D2899B9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198741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8760-D769-4266-BA50-ABC3E43367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508639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6D029-4800-4CA7-9485-CB1D7343FD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337515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CAE1A-4F83-4A2C-9A5C-5E5D279FA8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689548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CE65A-2E6D-4C9C-87EA-4694DBCCAF6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4695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E592B-E5D7-41EE-A692-F0F50DB06F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42443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A1333-4475-47AC-811E-4081D8F7A28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47442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367E5-FBCA-4828-BF35-437E8EA531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914412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BD4DE-569A-4B15-B7B2-CE4A14BFA5F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771867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5E87E-C928-496B-96B3-5B9240CC054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995381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5F25-E279-4294-8166-EB0B01B483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10611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1BC05663-AC8D-4A6D-9239-E611BAF75B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1" name="AutoShape 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2" name="AutoShape 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3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5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7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9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1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3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792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4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895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38200" y="44624"/>
            <a:ext cx="11455085" cy="5994098"/>
            <a:chOff x="238200" y="44624"/>
            <a:chExt cx="11455085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00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1225</Words>
  <Application>Microsoft Office PowerPoint</Application>
  <PresentationFormat>와이드스크린</PresentationFormat>
  <Paragraphs>1225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2019-08-08T04:14:58Z</dcterms:modified>
</cp:coreProperties>
</file>