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60406C-E3E9-4A64-8B6F-5B58FA70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AD72B5F-250F-4438-943B-1BFA5811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AF1E-72FF-4B75-8792-70D0A03101C3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70AF1E4-AD1A-49D3-BE68-D155C27C9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076146A-4D7B-45CA-A330-ABBD591F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D19B2-F886-4087-9E84-8E3C09701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808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FB68023-4872-4116-AD02-E983D8BA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45E68A-736A-46E3-92C3-9985E796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0B3C2E-1EE8-4452-856C-1F5D43AFE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1AF1E-72FF-4B75-8792-70D0A03101C3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95DDD1-4AEF-4673-83EB-5CDA4CB6F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909D21-284F-44B1-89A9-1C08943EF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D19B2-F886-4087-9E84-8E3C09701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05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ACD1FC-D602-4095-A183-0B39B8C8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581235-9567-4EA9-8FCC-D80B6E1BF20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CEE43E-3CDE-4622-9A77-1E64F9EB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4F7512-BCA4-4791-B357-9DD4DA3078A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0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F15D6A-D340-419A-B0B1-BA1BDA41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A4A952-8B4F-46CE-93A1-56FA196B1E6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19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3C0DE4-24D1-43F0-8652-82E89BB3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8EB344-4363-4AD8-9F29-7DD19E5A24B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7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AD67C0-7D96-4DB8-8178-8AFD3FFA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EF1937-6120-4A49-A907-B040A0C6589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7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8E2FAB-38E1-4C76-9E8B-E7F2CD46D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097513-1C95-46BA-A449-E88D8C6958C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4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1B9025-A239-4532-88C3-B235D4AF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44855D-20BE-4A31-9C6C-D5B6438BB1D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7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ED28D8-59DB-4C80-A7B3-A6DD58879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96055E-8EFD-4B21-BC87-DBBE6C887E4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21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D973F9-5CF0-4AB7-A536-48C2E2679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EAEF52-613D-48A1-AE6E-6B461AA694B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09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526E0A-AC88-4676-8252-5FB1B622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EA04A6-2C63-4361-89CD-818AF152D32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5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9CAB9CF-6AE9-4991-9160-D83AC11F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E70521-830F-4B4F-9ABA-E230A6EF71D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15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96FA7F-54FE-4E6C-9569-11170F00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9AB4F1-A694-4732-BB7D-2E2A6024FB2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02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5FCD35-CBB2-45CD-AF0A-CDD30F4B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C0892B-F08F-47FC-B6D7-4C778AEE8FE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34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CBA0078-74C2-4B65-8AE9-1C862AEE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1A0A89-81EC-4D89-B5BC-31E275F03BB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73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DBCA17-4973-4E19-877C-10CD58B4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7ED691-E16D-4C9E-A505-F77BDC847BA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4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CB3470-BD47-443B-A007-0ECBA71B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BB9FA9-1BA0-4E68-86F6-55CDC273AC8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194765-EE94-4CEE-8126-0B3C822B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EBD918-3BAC-401A-826F-E6693055258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09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6EDA92-1D66-4D02-A412-5106AEE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817BDF-78EE-4A56-955E-838061775A9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37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46ACE3-6695-422D-8C6E-93A3E143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475F1D-5D25-4311-A2A5-0BE1E11C007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47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E5DFA0-AE69-4124-ABCA-7F5E9FDC6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6867D8-2CE7-48AD-BCA6-5CBBAAB930B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93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A53C9B-D378-4D2F-B2A5-7017284D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CC512A-466F-4BD2-8F0E-63384109EAE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57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CCD7FB-86C6-4777-85A8-3CFF696AC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22D738-ED70-4600-BBFD-2F9095A59CE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2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6863B0-6BB0-4B77-A30D-B647310D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6CE8F1-9410-4861-9FC9-D5CD456154D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17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972EB11-5949-44A5-93E1-55ECD6AB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2404F2-AC79-4B86-BD37-130D4E166C6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85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6703CE-7786-4496-B988-5F958276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F7D579-4A25-460C-8DD2-83976810B01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85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81F9E59-7892-4316-A52F-5C80D5B8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55AC0A-8331-4F4F-B1E0-DF80861C668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38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795547-810D-434B-974B-4567FDDCB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46B173-CE07-4D9F-981A-D91E7A8547F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67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CF532F-8E35-4706-B6D6-8A7A2DD7F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F9705E-CE59-4391-9F90-836DF9C6C4A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88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36A99D-B822-4878-A056-725B071C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401F63-412C-4D3A-8658-14A21DE7217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16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E9C135-17C9-4574-9F46-F3498769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ACA1AF-67E8-466D-B22C-C42BC1972AA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32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717641-C182-4E33-8655-97BACADE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9DA675-1815-4393-A729-BE04736F9C0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7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D80809-8E2C-45EF-94B3-129D63AC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B27039-C86B-41F8-BB60-DF8CFF3BC9B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92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8152B0-134D-4ACB-9FD7-41583E66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8C1CA2-84DD-4A18-8AE5-3A74D7B3111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39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697CA1-AEB1-45A8-BAF4-D776B4752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7C4803-76A1-4C9A-9083-7507D77A941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48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6C162C-D769-40DD-8249-8440346B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9299E3-D2C0-4E47-828C-60F4DDFDC2F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14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8390DEE-0320-467E-AE2E-411D6568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9A152C-E1CA-4850-B72D-2D6436B556E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02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8F76B6D-CA91-449C-B84F-9A86F70A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004E1A-F594-414D-89F3-432A8D6B5D5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67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582FB7-9D9F-499D-A75D-C8A1D2A0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07FF30-1E0D-4F1A-9762-6F040B9E85F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46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F1BCFCA-B83C-46C2-8579-F1760E033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C5CB41-2F5E-4EDF-A704-71D2BAB8BF5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46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4B093E6-A0BD-4A4F-919C-652FD1133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4E254A-0E07-4D4C-876A-712425FCAAB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948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711AB5-530B-4B43-934C-44812CB9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ABC2EC-CBF9-4A2B-B426-8925690AA35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622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2AC4F02-4EF8-4EA4-95E1-B14510BED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236A52-97D1-43EA-A00A-A8D04000132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7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42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2024-08-26T02:32:26Z</dcterms:created>
  <dcterms:modified xsi:type="dcterms:W3CDTF">2024-08-26T02:35:47Z</dcterms:modified>
</cp:coreProperties>
</file>