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7" autoAdjust="0"/>
    <p:restoredTop sz="94660"/>
  </p:normalViewPr>
  <p:slideViewPr>
    <p:cSldViewPr>
      <p:cViewPr varScale="1">
        <p:scale>
          <a:sx n="39" d="100"/>
          <a:sy n="39" d="100"/>
        </p:scale>
        <p:origin x="60" y="4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84A0814E-C61F-404D-8E01-421DDF02956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C37B8-2BBD-41A4-AF17-CD60C1DB91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788601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7C075-55B1-4690-B56C-195D681CD6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6453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E66AE-4B94-4068-86B2-F1BF9C0D5A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487311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F9333-F755-4C1C-817F-2532CF30DF4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4849165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989D2-95D2-41A0-9651-4A2A4C67E82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03231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3C8B6-B83B-406E-B7F9-0A6F1F2CBEF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907871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3DD3A-5E92-4623-A921-8F40AC477C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3485181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2CA7C-6601-4833-982A-B64DD87C56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1317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BB49B-43C4-4DBF-9200-F512068DF0A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899355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F2EF6-5FB5-4642-B21B-3EE63BE4FA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281849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93BFC-CF8C-4381-AAA7-EF2780A647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47981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748E723C-F9ED-47C7-A146-0DF9B14922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80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3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4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6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7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8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89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0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1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2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3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4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5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6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7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8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99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100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101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0.png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hyperlink" Target="&#45796;&#45768;&#5064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5796;&#45768;&#5064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182" Type="http://schemas.openxmlformats.org/officeDocument/2006/relationships/image" Target="../media/image102.png"/><Relationship Id="rId6" Type="http://schemas.openxmlformats.org/officeDocument/2006/relationships/slide" Target="slide4.xml"/><Relationship Id="rId23" Type="http://schemas.openxmlformats.org/officeDocument/2006/relationships/hyperlink" Target="&#45796;&#45768;&#50648;01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5796;&#45768;&#50648;09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5796;&#45768;&#5064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5796;&#45768;&#5064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5796;&#45768;&#5064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45796;&#45768;&#5064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5796;&#45768;&#5064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8.xml"/><Relationship Id="rId31" Type="http://schemas.openxmlformats.org/officeDocument/2006/relationships/hyperlink" Target="&#45796;&#45768;&#5064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5796;&#45768;&#5064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45796;&#45768;&#5064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4" name="AutoShape 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5" name="AutoShape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6" name="AutoShap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7" name="AutoShape 2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8" name="AutoShape 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9" name="AutoShape 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0" name="AutoShape 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1" name="AutoShape 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2" name="AutoShape 3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3" name="AutoShape 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4" name="AutoShape 3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5" name="AutoShape 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6" name="AutoShape 3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17" name="AutoShape 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18" name="AutoShape 3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5" name="그룹 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4188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9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0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1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2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3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4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5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6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7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8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9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0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3" name="그룹 172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3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8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8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3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3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5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0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0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5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5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7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2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2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7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7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8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8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49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49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1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1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3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3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3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4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4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4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5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6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6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6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8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8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8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59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59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258763" y="-26988"/>
            <a:ext cx="11453861" cy="5977011"/>
            <a:chOff x="258763" y="-26988"/>
            <a:chExt cx="11453861" cy="5977011"/>
          </a:xfrm>
        </p:grpSpPr>
        <p:grpSp>
          <p:nvGrpSpPr>
            <p:cNvPr id="25" name="그룹 24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95" name="Picture 20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1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1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3" y="331069"/>
              <a:ext cx="1228725" cy="285750"/>
            </a:xfrm>
            <a:prstGeom prst="rect">
              <a:avLst/>
            </a:prstGeom>
          </p:spPr>
        </p:pic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0058400" cy="311408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150</TotalTime>
  <Words>441</Words>
  <Application>Microsoft Office PowerPoint</Application>
  <PresentationFormat>와이드스크린</PresentationFormat>
  <Paragraphs>441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7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다니엘01장</dc:title>
  <dc:creator>김창운</dc:creator>
  <cp:lastModifiedBy>kim ch w</cp:lastModifiedBy>
  <cp:revision>44</cp:revision>
  <dcterms:created xsi:type="dcterms:W3CDTF">2007-06-27T16:46:10Z</dcterms:created>
  <dcterms:modified xsi:type="dcterms:W3CDTF">2019-11-10T02:01:35Z</dcterms:modified>
</cp:coreProperties>
</file>