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7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8" autoAdjust="0"/>
    <p:restoredTop sz="94660"/>
  </p:normalViewPr>
  <p:slideViewPr>
    <p:cSldViewPr>
      <p:cViewPr varScale="1">
        <p:scale>
          <a:sx n="46" d="100"/>
          <a:sy n="46" d="100"/>
        </p:scale>
        <p:origin x="48" y="6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B60C0A35-0846-430E-99A7-9011E79297A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4403F-CCE1-4226-8273-0110B68A33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5667968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5C95C-5558-4B9E-8EA3-C785BCA46F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56764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28A3F-0935-406C-9946-0F94DA46AB6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7695479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E4FAD-D297-4922-8739-ED6CE0F77D4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3115622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5C5B6-2D6C-420D-8239-7A8C7516ECC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9165354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706E7-A8B1-4765-B8A9-32B9ACE15A6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2835324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0637F-39C8-4417-A994-AEBCC4073FF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08523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A67CB-FEE0-4635-8F9F-804C26C8D85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4283564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9234-E0CE-425B-AEBC-77DF78BDAF9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700424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21DD5-B2A8-4CA2-8A76-15A90D22A06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5671979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828DB-BBC7-4559-ADD9-F963963B302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728776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B938B732-C752-445E-85EC-38105A66E71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5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6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7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8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9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80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81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82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83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84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85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86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hyperlink" Target="&#45208;&#54996;3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22" Type="http://schemas.openxmlformats.org/officeDocument/2006/relationships/image" Target="../media/image4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8%20&#55176;&#48652;&#47532;&#49436;/&#55176;&#48652;&#47532;&#49436;.pptx" TargetMode="External"/><Relationship Id="rId80" Type="http://schemas.openxmlformats.org/officeDocument/2006/relationships/image" Target="../media/image33.png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8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11.xml"/><Relationship Id="rId17" Type="http://schemas.openxmlformats.org/officeDocument/2006/relationships/hyperlink" Target="&#45208;&#54996;1&#51109;.pptx" TargetMode="External"/><Relationship Id="rId33" Type="http://schemas.openxmlformats.org/officeDocument/2006/relationships/hyperlink" Target="../05&#49888;&#47749;&#44592;/&#49888;&#47749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26&#50640;&#49828;&#44180;/&#50640;&#49828;&#44180;.pptx" TargetMode="External"/><Relationship Id="rId91" Type="http://schemas.openxmlformats.org/officeDocument/2006/relationships/hyperlink" Target="../34&#45208;&#54996;/&#45208;&#5499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../../&#44396;-&#49888;&#50557;%20&#49457;&#44221;&#47785;&#47197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21&#51204;&#46020;&#49436;/&#51204;&#46020;&#49436;.pptx" TargetMode="External"/><Relationship Id="rId81" Type="http://schemas.openxmlformats.org/officeDocument/2006/relationships/hyperlink" Target="../29&#50836;&#50648;/&#50836;&#5064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56%20&#46356;&#46020;&#49436;/&#46356;&#46020;&#49436;.pptx" TargetMode="External"/><Relationship Id="rId151" Type="http://schemas.openxmlformats.org/officeDocument/2006/relationships/hyperlink" Target="../../&#49888;&#50557;PPT/64%20&#50836;&#54620;&#49340;&#49436;/&#50836;&#54620;&#49340;&#49436;1&#51109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8&#47355;&#44592;/&#47355;&#44592;.pptx" TargetMode="Externa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7&#54617;&#44060;/&#54617;&#44060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51%20&#44264;&#47196;&#49352;&#49436;/&#44264;&#47196;&#49352;&#49436;.pptx" TargetMode="External"/><Relationship Id="rId141" Type="http://schemas.openxmlformats.org/officeDocument/2006/relationships/hyperlink" Target="../../&#49888;&#50557;PPT/59%20&#50556;&#44256;&#48372;&#49436;/&#50556;&#44256;&#48372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9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36" Type="http://schemas.openxmlformats.org/officeDocument/2006/relationships/image" Target="../media/image61.png"/><Relationship Id="rId157" Type="http://schemas.openxmlformats.org/officeDocument/2006/relationships/image" Target="../media/image72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5208;&#5499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62%20&#50836;&#54620;&#51068;&#49436;/&#50836;&#54620;&#51068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35&#54616;&#48149;&#44397;/&#54616;&#48149;&#44397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4.png"/><Relationship Id="rId3" Type="http://schemas.openxmlformats.org/officeDocument/2006/relationships/slide" Target="slide2.xm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22&#50500;&#44032;/&#50500;&#4403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87.png"/><Relationship Id="rId20" Type="http://schemas.openxmlformats.org/officeDocument/2006/relationships/image" Target="../media/image3.png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30&#50500;&#47784;&#49828;/&#50500;&#47784;&#49828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7&#50640;&#49828;&#45908;/&#50640;&#49828;&#45908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25&#50696;&#47112;&#48120;&#50556;&#50528;&#44032;/&#50696;&#47112;&#48120;&#50556;&#50528;&#4403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48" Type="http://schemas.openxmlformats.org/officeDocument/2006/relationships/image" Target="../media/image6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09" name="AutoShape 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5" name="그룹 4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4182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3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4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5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57" name="그룹 156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58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9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9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9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5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7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0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2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5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7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59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0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6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7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19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1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3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5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6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7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2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3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29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1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2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4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6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66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98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0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8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2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27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59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1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2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4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6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18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39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3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5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1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3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3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4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4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23960" y="44451"/>
            <a:ext cx="11039439" cy="5905572"/>
            <a:chOff x="323960" y="44451"/>
            <a:chExt cx="11039439" cy="5905572"/>
          </a:xfrm>
        </p:grpSpPr>
        <p:grpSp>
          <p:nvGrpSpPr>
            <p:cNvPr id="19" name="그룹 18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89" name="Picture 134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5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6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20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60" y="318591"/>
              <a:ext cx="1228725" cy="285750"/>
            </a:xfrm>
            <a:prstGeom prst="rect">
              <a:avLst/>
            </a:prstGeom>
          </p:spPr>
        </p:pic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81</TotalTime>
  <Words>225</Words>
  <Application>Microsoft Office PowerPoint</Application>
  <PresentationFormat>와이드스크린</PresentationFormat>
  <Paragraphs>225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나훔1장</dc:title>
  <dc:creator>김창운</dc:creator>
  <cp:lastModifiedBy>kim ch w</cp:lastModifiedBy>
  <cp:revision>45</cp:revision>
  <dcterms:created xsi:type="dcterms:W3CDTF">2007-06-27T16:46:10Z</dcterms:created>
  <dcterms:modified xsi:type="dcterms:W3CDTF">2019-11-20T08:09:55Z</dcterms:modified>
</cp:coreProperties>
</file>