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5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  <p:sldId id="294" r:id="rId20"/>
    <p:sldId id="296" r:id="rId21"/>
    <p:sldId id="298" r:id="rId22"/>
    <p:sldId id="300" r:id="rId23"/>
    <p:sldId id="302" r:id="rId24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03" autoAdjust="0"/>
    <p:restoredTop sz="86364" autoAdjust="0"/>
  </p:normalViewPr>
  <p:slideViewPr>
    <p:cSldViewPr>
      <p:cViewPr varScale="1">
        <p:scale>
          <a:sx n="40" d="100"/>
          <a:sy n="40" d="100"/>
        </p:scale>
        <p:origin x="66" y="5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0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296510D-1504-4DEA-B562-CC396E9DE3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B5878-9EFD-4DD9-A17E-5C42F958731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253265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F3F84-5F1D-4C2D-8595-C30251497F0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061393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7D5FC-0BC6-43C0-8653-AF73FACE3D5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3231560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DBD21-8979-4204-B332-378E5A2ECF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42785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2E3BE-D1B6-4CB8-AC9F-F3206BD72F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38321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8A4CF-51FD-4935-A2F6-E431BF3BB4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774035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63A70-A261-4197-8ABC-69B19AF39B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067411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045AD-17EF-4823-8734-09521FE17D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67093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FCA32-6840-4278-9BD8-774D37896AA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055264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61144-2667-4BE2-BD97-74DE69C278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75603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6A81C-61E2-47CA-843A-DDE8DC1E8B8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5752932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00B9D056-1668-446C-8F5A-E3FC0FA5F6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0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1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2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3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4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5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6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7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8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19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0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1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2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3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4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5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6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7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8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29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30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31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6%20&#44256;&#47536;&#46020;&#51204;&#49436;/&#44256;&#47536;&#46020;&#51204;&#49436;.pptx" TargetMode="External"/><Relationship Id="rId21" Type="http://schemas.openxmlformats.org/officeDocument/2006/relationships/slide" Target="slide17.xml"/><Relationship Id="rId42" Type="http://schemas.openxmlformats.org/officeDocument/2006/relationships/image" Target="../media/image10.png"/><Relationship Id="rId63" Type="http://schemas.openxmlformats.org/officeDocument/2006/relationships/hyperlink" Target="../19&#49884;&#54200;/&#49884;&#54200;.pptx" TargetMode="External"/><Relationship Id="rId84" Type="http://schemas.openxmlformats.org/officeDocument/2006/relationships/image" Target="../media/image31.png"/><Relationship Id="rId138" Type="http://schemas.openxmlformats.org/officeDocument/2006/relationships/image" Target="../media/image58.png"/><Relationship Id="rId159" Type="http://schemas.openxmlformats.org/officeDocument/2006/relationships/hyperlink" Target="&#52636;&#50528;&#44413;&#44592;27&#51109;.pptx" TargetMode="External"/><Relationship Id="rId170" Type="http://schemas.openxmlformats.org/officeDocument/2006/relationships/image" Target="../media/image74.png"/><Relationship Id="rId191" Type="http://schemas.openxmlformats.org/officeDocument/2006/relationships/hyperlink" Target="&#52636;&#50528;&#44413;&#44592;16&#51109;.pptx" TargetMode="External"/><Relationship Id="rId205" Type="http://schemas.openxmlformats.org/officeDocument/2006/relationships/hyperlink" Target="&#52636;&#50528;&#44413;&#44592;23&#51109;.pptx" TargetMode="External"/><Relationship Id="rId226" Type="http://schemas.openxmlformats.org/officeDocument/2006/relationships/image" Target="../media/image102.png"/><Relationship Id="rId107" Type="http://schemas.openxmlformats.org/officeDocument/2006/relationships/hyperlink" Target="../../&#49888;&#50557;PPT/41%20&#47560;&#44032;&#48373;&#51020;/&#47560;&#44032;&#48373;&#51020;.pptx" TargetMode="External"/><Relationship Id="rId11" Type="http://schemas.openxmlformats.org/officeDocument/2006/relationships/slide" Target="slide7.xml"/><Relationship Id="rId32" Type="http://schemas.openxmlformats.org/officeDocument/2006/relationships/image" Target="../media/image5.png"/><Relationship Id="rId53" Type="http://schemas.openxmlformats.org/officeDocument/2006/relationships/hyperlink" Target="../14&#50669;&#45824;&#54616;/&#50669;&#45824;&#54616;.pptx" TargetMode="External"/><Relationship Id="rId74" Type="http://schemas.openxmlformats.org/officeDocument/2006/relationships/image" Target="../media/image26.png"/><Relationship Id="rId128" Type="http://schemas.openxmlformats.org/officeDocument/2006/relationships/image" Target="../media/image53.png"/><Relationship Id="rId149" Type="http://schemas.openxmlformats.org/officeDocument/2006/relationships/hyperlink" Target="../../&#49888;&#50557;PPT/62%20&#50836;&#54620;&#51068;&#49436;/&#50836;&#54620;&#51068;&#49436;.pptx" TargetMode="External"/><Relationship Id="rId5" Type="http://schemas.openxmlformats.org/officeDocument/2006/relationships/slide" Target="slide22.xml"/><Relationship Id="rId95" Type="http://schemas.openxmlformats.org/officeDocument/2006/relationships/hyperlink" Target="../35&#54616;&#48149;&#44397;/&#54616;&#48149;&#44397;.pptx" TargetMode="External"/><Relationship Id="rId160" Type="http://schemas.openxmlformats.org/officeDocument/2006/relationships/image" Target="../media/image69.png"/><Relationship Id="rId181" Type="http://schemas.openxmlformats.org/officeDocument/2006/relationships/hyperlink" Target="&#52636;&#50528;&#44413;&#44592;11&#51109;.pptx" TargetMode="External"/><Relationship Id="rId216" Type="http://schemas.openxmlformats.org/officeDocument/2006/relationships/image" Target="../media/image97.png"/><Relationship Id="rId237" Type="http://schemas.openxmlformats.org/officeDocument/2006/relationships/hyperlink" Target="&#52636;&#50528;&#44413;&#44592;40&#51109;.pptx" TargetMode="External"/><Relationship Id="rId22" Type="http://schemas.openxmlformats.org/officeDocument/2006/relationships/slide" Target="slide18.xml"/><Relationship Id="rId43" Type="http://schemas.openxmlformats.org/officeDocument/2006/relationships/hyperlink" Target="../09&#49324;&#47924;&#50648;&#49345;/&#49324;&#47924;&#50648;&#49345;.pptx" TargetMode="External"/><Relationship Id="rId64" Type="http://schemas.openxmlformats.org/officeDocument/2006/relationships/image" Target="../media/image21.png"/><Relationship Id="rId118" Type="http://schemas.openxmlformats.org/officeDocument/2006/relationships/image" Target="../media/image48.png"/><Relationship Id="rId139" Type="http://schemas.openxmlformats.org/officeDocument/2006/relationships/hyperlink" Target="../../&#49888;&#50557;PPT/57%20&#48716;&#47112;&#47788;&#49436;/&#48716;&#47112;&#47788;&#49436;1&#51109;.pptx" TargetMode="External"/><Relationship Id="rId85" Type="http://schemas.openxmlformats.org/officeDocument/2006/relationships/hyperlink" Target="../30&#50500;&#47784;&#49828;/&#50500;&#47784;&#49828;.pptx" TargetMode="External"/><Relationship Id="rId150" Type="http://schemas.openxmlformats.org/officeDocument/2006/relationships/image" Target="../media/image64.png"/><Relationship Id="rId171" Type="http://schemas.openxmlformats.org/officeDocument/2006/relationships/hyperlink" Target="&#52636;&#50528;&#44413;&#44592;06&#51109;.pptx" TargetMode="External"/><Relationship Id="rId192" Type="http://schemas.openxmlformats.org/officeDocument/2006/relationships/image" Target="../media/image85.png"/><Relationship Id="rId206" Type="http://schemas.openxmlformats.org/officeDocument/2006/relationships/image" Target="../media/image92.png"/><Relationship Id="rId227" Type="http://schemas.openxmlformats.org/officeDocument/2006/relationships/hyperlink" Target="&#52636;&#50528;&#44413;&#44592;35&#51109;.pptx" TargetMode="External"/><Relationship Id="rId12" Type="http://schemas.openxmlformats.org/officeDocument/2006/relationships/slide" Target="slide8.xml"/><Relationship Id="rId33" Type="http://schemas.openxmlformats.org/officeDocument/2006/relationships/hyperlink" Target="../04&#48124;&#49688;&#44592;/&#48124;&#49688;&#44592;.pptx" TargetMode="External"/><Relationship Id="rId108" Type="http://schemas.openxmlformats.org/officeDocument/2006/relationships/image" Target="../media/image43.png"/><Relationship Id="rId129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54" Type="http://schemas.openxmlformats.org/officeDocument/2006/relationships/image" Target="../media/image16.png"/><Relationship Id="rId75" Type="http://schemas.openxmlformats.org/officeDocument/2006/relationships/hyperlink" Target="../25&#50696;&#47112;&#48120;&#50556;&#50528;&#44032;/&#50696;&#47112;&#48120;&#50556;&#50528;&#44032;.pptx" TargetMode="External"/><Relationship Id="rId96" Type="http://schemas.openxmlformats.org/officeDocument/2006/relationships/image" Target="../media/image37.png"/><Relationship Id="rId140" Type="http://schemas.openxmlformats.org/officeDocument/2006/relationships/image" Target="../media/image59.png"/><Relationship Id="rId161" Type="http://schemas.openxmlformats.org/officeDocument/2006/relationships/hyperlink" Target="&#52636;&#50528;&#44413;&#44592;01&#51109;.pptx" TargetMode="External"/><Relationship Id="rId182" Type="http://schemas.openxmlformats.org/officeDocument/2006/relationships/image" Target="../media/image80.png"/><Relationship Id="rId217" Type="http://schemas.openxmlformats.org/officeDocument/2006/relationships/hyperlink" Target="&#52636;&#50528;&#44413;&#44592;30&#51109;.pptx" TargetMode="External"/><Relationship Id="rId6" Type="http://schemas.openxmlformats.org/officeDocument/2006/relationships/slide" Target="slide3.xml"/><Relationship Id="rId238" Type="http://schemas.openxmlformats.org/officeDocument/2006/relationships/image" Target="../media/image108.png"/><Relationship Id="rId23" Type="http://schemas.openxmlformats.org/officeDocument/2006/relationships/slide" Target="slide19.xml"/><Relationship Id="rId119" Type="http://schemas.openxmlformats.org/officeDocument/2006/relationships/hyperlink" Target="../../&#49888;&#50557;PPT/47%20&#44256;&#47536;&#46020;&#54980;&#49436;/&#44256;&#47536;&#46020;&#54980;&#49436;.pptx" TargetMode="External"/><Relationship Id="rId44" Type="http://schemas.openxmlformats.org/officeDocument/2006/relationships/image" Target="../media/image11.png"/><Relationship Id="rId65" Type="http://schemas.openxmlformats.org/officeDocument/2006/relationships/hyperlink" Target="../20&#51104;&#50616;/&#51104;&#50616;.pptx" TargetMode="External"/><Relationship Id="rId86" Type="http://schemas.openxmlformats.org/officeDocument/2006/relationships/image" Target="../media/image32.png"/><Relationship Id="rId130" Type="http://schemas.openxmlformats.org/officeDocument/2006/relationships/image" Target="../media/image54.png"/><Relationship Id="rId151" Type="http://schemas.openxmlformats.org/officeDocument/2006/relationships/hyperlink" Target="../../&#49888;&#50557;PPT/63%20&#50836;&#54620;&#51060;&#49436;/&#50836;&#54620;&#51060;&#49436;1&#51109;.pptx" TargetMode="External"/><Relationship Id="rId172" Type="http://schemas.openxmlformats.org/officeDocument/2006/relationships/image" Target="../media/image75.png"/><Relationship Id="rId193" Type="http://schemas.openxmlformats.org/officeDocument/2006/relationships/hyperlink" Target="&#52636;&#50528;&#44413;&#44592;17&#51109;.pptx" TargetMode="External"/><Relationship Id="rId207" Type="http://schemas.openxmlformats.org/officeDocument/2006/relationships/hyperlink" Target="&#52636;&#50528;&#44413;&#44592;24&#51109;.pptx" TargetMode="External"/><Relationship Id="rId228" Type="http://schemas.openxmlformats.org/officeDocument/2006/relationships/image" Target="../media/image103.png"/><Relationship Id="rId13" Type="http://schemas.openxmlformats.org/officeDocument/2006/relationships/slide" Target="slide9.xml"/><Relationship Id="rId109" Type="http://schemas.openxmlformats.org/officeDocument/2006/relationships/hyperlink" Target="../../&#49888;&#50557;PPT/42%20&#45572;&#44032;&#48373;&#51020;/&#45572;&#44032;&#48373;&#51020;.pptx" TargetMode="External"/><Relationship Id="rId34" Type="http://schemas.openxmlformats.org/officeDocument/2006/relationships/image" Target="../media/image6.png"/><Relationship Id="rId55" Type="http://schemas.openxmlformats.org/officeDocument/2006/relationships/hyperlink" Target="../15&#50640;&#49828;&#46972;/&#50640;&#49828;&#46972;.pptx" TargetMode="External"/><Relationship Id="rId76" Type="http://schemas.openxmlformats.org/officeDocument/2006/relationships/image" Target="../media/image27.png"/><Relationship Id="rId97" Type="http://schemas.openxmlformats.org/officeDocument/2006/relationships/hyperlink" Target="../36&#49828;&#48148;&#45264;/&#49828;&#48148;&#45264;.pptx" TargetMode="External"/><Relationship Id="rId120" Type="http://schemas.openxmlformats.org/officeDocument/2006/relationships/image" Target="../media/image49.png"/><Relationship Id="rId141" Type="http://schemas.openxmlformats.org/officeDocument/2006/relationships/hyperlink" Target="../../&#49888;&#50557;PPT/58%20&#55176;&#48652;&#47532;&#49436;/&#55176;&#48652;&#47532;&#49436;.pptx" TargetMode="External"/><Relationship Id="rId7" Type="http://schemas.openxmlformats.org/officeDocument/2006/relationships/slide" Target="slide23.xml"/><Relationship Id="rId162" Type="http://schemas.openxmlformats.org/officeDocument/2006/relationships/image" Target="../media/image70.png"/><Relationship Id="rId183" Type="http://schemas.openxmlformats.org/officeDocument/2006/relationships/hyperlink" Target="&#52636;&#50528;&#44413;&#44592;12&#51109;.pptx" TargetMode="External"/><Relationship Id="rId218" Type="http://schemas.openxmlformats.org/officeDocument/2006/relationships/image" Target="../media/image98.png"/><Relationship Id="rId239" Type="http://schemas.openxmlformats.org/officeDocument/2006/relationships/image" Target="../media/image109.png"/><Relationship Id="rId24" Type="http://schemas.openxmlformats.org/officeDocument/2006/relationships/slide" Target="slide20.xml"/><Relationship Id="rId45" Type="http://schemas.openxmlformats.org/officeDocument/2006/relationships/hyperlink" Target="../10&#49324;&#47924;&#50648;&#54616;/&#49324;&#47924;&#50648;&#54616;.pptx" TargetMode="External"/><Relationship Id="rId66" Type="http://schemas.openxmlformats.org/officeDocument/2006/relationships/image" Target="../media/image22.png"/><Relationship Id="rId87" Type="http://schemas.openxmlformats.org/officeDocument/2006/relationships/hyperlink" Target="../31&#50724;&#48148;&#45852;/&#50724;&#48148;&#45852;1&#51109;.pptx" TargetMode="External"/><Relationship Id="rId110" Type="http://schemas.openxmlformats.org/officeDocument/2006/relationships/image" Target="../media/image44.png"/><Relationship Id="rId131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52" Type="http://schemas.openxmlformats.org/officeDocument/2006/relationships/image" Target="../media/image65.png"/><Relationship Id="rId173" Type="http://schemas.openxmlformats.org/officeDocument/2006/relationships/hyperlink" Target="&#52636;&#50528;&#44413;&#44592;07&#51109;.pptx" TargetMode="External"/><Relationship Id="rId194" Type="http://schemas.openxmlformats.org/officeDocument/2006/relationships/image" Target="../media/image86.png"/><Relationship Id="rId208" Type="http://schemas.openxmlformats.org/officeDocument/2006/relationships/image" Target="../media/image93.png"/><Relationship Id="rId229" Type="http://schemas.openxmlformats.org/officeDocument/2006/relationships/hyperlink" Target="&#52636;&#50528;&#44413;&#44592;36&#51109;.pptx" TargetMode="External"/><Relationship Id="rId240" Type="http://schemas.openxmlformats.org/officeDocument/2006/relationships/image" Target="../media/image132.png"/><Relationship Id="rId14" Type="http://schemas.openxmlformats.org/officeDocument/2006/relationships/slide" Target="slide10.xml"/><Relationship Id="rId35" Type="http://schemas.openxmlformats.org/officeDocument/2006/relationships/hyperlink" Target="../05&#49888;&#47749;&#44592;/&#49888;&#47749;&#44592;.pptx" TargetMode="External"/><Relationship Id="rId56" Type="http://schemas.openxmlformats.org/officeDocument/2006/relationships/image" Target="../media/image17.png"/><Relationship Id="rId77" Type="http://schemas.openxmlformats.org/officeDocument/2006/relationships/hyperlink" Target="../26&#50640;&#49828;&#44180;/&#50640;&#49828;&#44180;.pptx" TargetMode="External"/><Relationship Id="rId100" Type="http://schemas.openxmlformats.org/officeDocument/2006/relationships/image" Target="../media/image39.png"/><Relationship Id="rId8" Type="http://schemas.openxmlformats.org/officeDocument/2006/relationships/slide" Target="slide4.xml"/><Relationship Id="rId98" Type="http://schemas.openxmlformats.org/officeDocument/2006/relationships/image" Target="../media/image38.png"/><Relationship Id="rId121" Type="http://schemas.openxmlformats.org/officeDocument/2006/relationships/hyperlink" Target="../../&#49888;&#50557;PPT/48%20&#44040;&#46972;&#46356;&#50500;&#49436;/&#44040;&#46972;&#46356;&#50500;&#49436;.pptx" TargetMode="External"/><Relationship Id="rId142" Type="http://schemas.openxmlformats.org/officeDocument/2006/relationships/image" Target="../media/image60.png"/><Relationship Id="rId163" Type="http://schemas.openxmlformats.org/officeDocument/2006/relationships/hyperlink" Target="&#52636;&#50528;&#44413;&#44592;02&#51109;.pptx" TargetMode="External"/><Relationship Id="rId184" Type="http://schemas.openxmlformats.org/officeDocument/2006/relationships/image" Target="../media/image81.png"/><Relationship Id="rId219" Type="http://schemas.openxmlformats.org/officeDocument/2006/relationships/hyperlink" Target="&#52636;&#50528;&#44413;&#44592;31&#51109;.pptx" TargetMode="External"/><Relationship Id="rId230" Type="http://schemas.openxmlformats.org/officeDocument/2006/relationships/image" Target="../media/image104.png"/><Relationship Id="rId25" Type="http://schemas.openxmlformats.org/officeDocument/2006/relationships/hyperlink" Target="../../&#44396;-&#49888;&#50557;%20&#49457;&#44221;&#47785;&#47197;.pptx" TargetMode="External"/><Relationship Id="rId46" Type="http://schemas.openxmlformats.org/officeDocument/2006/relationships/image" Target="../media/image12.png"/><Relationship Id="rId67" Type="http://schemas.openxmlformats.org/officeDocument/2006/relationships/hyperlink" Target="../21&#51204;&#46020;&#49436;/&#51204;&#46020;&#49436;.pptx" TargetMode="External"/><Relationship Id="rId88" Type="http://schemas.openxmlformats.org/officeDocument/2006/relationships/image" Target="../media/image33.png"/><Relationship Id="rId111" Type="http://schemas.openxmlformats.org/officeDocument/2006/relationships/hyperlink" Target="../../&#49888;&#50557;PPT/43%20&#50836;&#54620;&#48373;&#51020;/&#50836;&#54620;&#48373;&#51020;.pptx" TargetMode="External"/><Relationship Id="rId132" Type="http://schemas.openxmlformats.org/officeDocument/2006/relationships/image" Target="../media/image55.png"/><Relationship Id="rId153" Type="http://schemas.openxmlformats.org/officeDocument/2006/relationships/hyperlink" Target="../../&#49888;&#50557;PPT/64%20&#50836;&#54620;&#49340;&#49436;/&#50836;&#54620;&#49340;&#49436;1&#51109;.pptx" TargetMode="External"/><Relationship Id="rId174" Type="http://schemas.openxmlformats.org/officeDocument/2006/relationships/image" Target="../media/image76.png"/><Relationship Id="rId195" Type="http://schemas.openxmlformats.org/officeDocument/2006/relationships/hyperlink" Target="&#52636;&#50528;&#44413;&#44592;18&#51109;.pptx" TargetMode="External"/><Relationship Id="rId209" Type="http://schemas.openxmlformats.org/officeDocument/2006/relationships/hyperlink" Target="&#52636;&#50528;&#44413;&#44592;25&#51109;.pptx" TargetMode="External"/><Relationship Id="rId190" Type="http://schemas.openxmlformats.org/officeDocument/2006/relationships/image" Target="../media/image84.png"/><Relationship Id="rId204" Type="http://schemas.openxmlformats.org/officeDocument/2006/relationships/image" Target="../media/image91.png"/><Relationship Id="rId220" Type="http://schemas.openxmlformats.org/officeDocument/2006/relationships/image" Target="../media/image99.png"/><Relationship Id="rId225" Type="http://schemas.openxmlformats.org/officeDocument/2006/relationships/hyperlink" Target="&#52636;&#50528;&#44413;&#44592;34&#51109;.pptx" TargetMode="External"/><Relationship Id="rId15" Type="http://schemas.openxmlformats.org/officeDocument/2006/relationships/slide" Target="slide11.xml"/><Relationship Id="rId36" Type="http://schemas.openxmlformats.org/officeDocument/2006/relationships/image" Target="../media/image7.png"/><Relationship Id="rId57" Type="http://schemas.openxmlformats.org/officeDocument/2006/relationships/hyperlink" Target="../16&#45712;&#54756;&#48120;&#50556;/&#45712;&#54756;&#48120;&#50556;.pptx" TargetMode="External"/><Relationship Id="rId106" Type="http://schemas.openxmlformats.org/officeDocument/2006/relationships/image" Target="../media/image42.png"/><Relationship Id="rId127" Type="http://schemas.openxmlformats.org/officeDocument/2006/relationships/hyperlink" Target="../../&#49888;&#50557;PPT/51%20&#44264;&#47196;&#49352;&#49436;/&#44264;&#47196;&#49352;&#49436;.pptx" TargetMode="External"/><Relationship Id="rId10" Type="http://schemas.openxmlformats.org/officeDocument/2006/relationships/slide" Target="slide6.xml"/><Relationship Id="rId31" Type="http://schemas.openxmlformats.org/officeDocument/2006/relationships/hyperlink" Target="../03&#47112;&#50948;&#44592;/&#47112;&#50948;&#44592;.pptx" TargetMode="External"/><Relationship Id="rId52" Type="http://schemas.openxmlformats.org/officeDocument/2006/relationships/image" Target="../media/image15.png"/><Relationship Id="rId73" Type="http://schemas.openxmlformats.org/officeDocument/2006/relationships/hyperlink" Target="../24&#50696;&#47112;&#48120;&#50556;/&#50696;&#47112;&#48120;&#50556;.pptx" TargetMode="External"/><Relationship Id="rId78" Type="http://schemas.openxmlformats.org/officeDocument/2006/relationships/image" Target="../media/image28.png"/><Relationship Id="rId94" Type="http://schemas.openxmlformats.org/officeDocument/2006/relationships/image" Target="../media/image36.png"/><Relationship Id="rId99" Type="http://schemas.openxmlformats.org/officeDocument/2006/relationships/hyperlink" Target="../37&#54617;&#44060;/&#54617;&#44060;.pptx" TargetMode="External"/><Relationship Id="rId101" Type="http://schemas.openxmlformats.org/officeDocument/2006/relationships/hyperlink" Target="../38&#49828;&#44032;&#47028;/&#49828;&#44032;&#47028;.pptx" TargetMode="External"/><Relationship Id="rId122" Type="http://schemas.openxmlformats.org/officeDocument/2006/relationships/image" Target="../media/image50.png"/><Relationship Id="rId143" Type="http://schemas.openxmlformats.org/officeDocument/2006/relationships/hyperlink" Target="../../&#49888;&#50557;PPT/59%20&#50556;&#44256;&#48372;&#49436;/&#50556;&#44256;&#48372;&#49436;.pptx" TargetMode="External"/><Relationship Id="rId148" Type="http://schemas.openxmlformats.org/officeDocument/2006/relationships/image" Target="../media/image63.png"/><Relationship Id="rId164" Type="http://schemas.openxmlformats.org/officeDocument/2006/relationships/image" Target="../media/image71.png"/><Relationship Id="rId169" Type="http://schemas.openxmlformats.org/officeDocument/2006/relationships/hyperlink" Target="&#52636;&#50528;&#44413;&#44592;05&#51109;.pptx" TargetMode="External"/><Relationship Id="rId185" Type="http://schemas.openxmlformats.org/officeDocument/2006/relationships/hyperlink" Target="&#52636;&#50528;&#44413;&#44592;13&#51109;.pptx" TargetMode="External"/><Relationship Id="rId4" Type="http://schemas.openxmlformats.org/officeDocument/2006/relationships/slide" Target="slide2.xml"/><Relationship Id="rId9" Type="http://schemas.openxmlformats.org/officeDocument/2006/relationships/slide" Target="slide5.xml"/><Relationship Id="rId180" Type="http://schemas.openxmlformats.org/officeDocument/2006/relationships/image" Target="../media/image79.png"/><Relationship Id="rId210" Type="http://schemas.openxmlformats.org/officeDocument/2006/relationships/image" Target="../media/image94.png"/><Relationship Id="rId215" Type="http://schemas.openxmlformats.org/officeDocument/2006/relationships/hyperlink" Target="&#52636;&#50528;&#44413;&#44592;29&#51109;.pptx" TargetMode="External"/><Relationship Id="rId236" Type="http://schemas.openxmlformats.org/officeDocument/2006/relationships/image" Target="../media/image107.png"/><Relationship Id="rId26" Type="http://schemas.openxmlformats.org/officeDocument/2006/relationships/image" Target="../media/image2.png"/><Relationship Id="rId231" Type="http://schemas.openxmlformats.org/officeDocument/2006/relationships/hyperlink" Target="&#52636;&#50528;&#44413;&#44592;37&#51109;.pptx" TargetMode="External"/><Relationship Id="rId47" Type="http://schemas.openxmlformats.org/officeDocument/2006/relationships/hyperlink" Target="../12&#50676;&#50773;&#44592;&#54616;/&#50676;&#50773;&#44592;&#54616;.pptx" TargetMode="External"/><Relationship Id="rId68" Type="http://schemas.openxmlformats.org/officeDocument/2006/relationships/image" Target="../media/image23.png"/><Relationship Id="rId89" Type="http://schemas.openxmlformats.org/officeDocument/2006/relationships/hyperlink" Target="../32&#50836;&#45208;/&#50836;&#45208;.pptx" TargetMode="External"/><Relationship Id="rId112" Type="http://schemas.openxmlformats.org/officeDocument/2006/relationships/image" Target="../media/image45.png"/><Relationship Id="rId133" Type="http://schemas.openxmlformats.org/officeDocument/2006/relationships/hyperlink" Target="../../&#49888;&#50557;PPT/54%20&#46356;&#47784;&#45936;&#51204;&#49436;/&#46356;&#47784;&#45936;&#51204;&#49436;.pptx" TargetMode="External"/><Relationship Id="rId154" Type="http://schemas.openxmlformats.org/officeDocument/2006/relationships/image" Target="../media/image66.png"/><Relationship Id="rId175" Type="http://schemas.openxmlformats.org/officeDocument/2006/relationships/hyperlink" Target="&#52636;&#50528;&#44413;&#44592;08&#51109;.pptx" TargetMode="External"/><Relationship Id="rId196" Type="http://schemas.openxmlformats.org/officeDocument/2006/relationships/image" Target="../media/image87.png"/><Relationship Id="rId200" Type="http://schemas.openxmlformats.org/officeDocument/2006/relationships/image" Target="../media/image89.png"/><Relationship Id="rId16" Type="http://schemas.openxmlformats.org/officeDocument/2006/relationships/slide" Target="slide12.xml"/><Relationship Id="rId221" Type="http://schemas.openxmlformats.org/officeDocument/2006/relationships/hyperlink" Target="&#52636;&#50528;&#44413;&#44592;32&#51109;.pptx" TargetMode="External"/><Relationship Id="rId37" Type="http://schemas.openxmlformats.org/officeDocument/2006/relationships/hyperlink" Target="../06&#50668;&#54840;&#49688;&#50500;/&#50668;&#54840;&#49688;&#50500;.pptx" TargetMode="External"/><Relationship Id="rId58" Type="http://schemas.openxmlformats.org/officeDocument/2006/relationships/image" Target="../media/image18.png"/><Relationship Id="rId79" Type="http://schemas.openxmlformats.org/officeDocument/2006/relationships/hyperlink" Target="../27&#45796;&#45768;&#50648;/&#45796;&#45768;&#50648;.pptx" TargetMode="External"/><Relationship Id="rId102" Type="http://schemas.openxmlformats.org/officeDocument/2006/relationships/image" Target="../media/image40.png"/><Relationship Id="rId123" Type="http://schemas.openxmlformats.org/officeDocument/2006/relationships/hyperlink" Target="../../&#49888;&#50557;PPT/49%20&#50640;&#48288;&#49548;&#49436;/&#50640;&#48288;&#49548;&#49436;.pptx" TargetMode="External"/><Relationship Id="rId144" Type="http://schemas.openxmlformats.org/officeDocument/2006/relationships/image" Target="../media/image61.png"/><Relationship Id="rId90" Type="http://schemas.openxmlformats.org/officeDocument/2006/relationships/image" Target="../media/image34.png"/><Relationship Id="rId165" Type="http://schemas.openxmlformats.org/officeDocument/2006/relationships/hyperlink" Target="&#52636;&#50528;&#44413;&#44592;03&#51109;.pptx" TargetMode="External"/><Relationship Id="rId186" Type="http://schemas.openxmlformats.org/officeDocument/2006/relationships/image" Target="../media/image82.png"/><Relationship Id="rId211" Type="http://schemas.openxmlformats.org/officeDocument/2006/relationships/hyperlink" Target="&#52636;&#50528;&#44413;&#44592;26&#51109;.pptx" TargetMode="External"/><Relationship Id="rId232" Type="http://schemas.openxmlformats.org/officeDocument/2006/relationships/image" Target="../media/image105.png"/><Relationship Id="rId27" Type="http://schemas.openxmlformats.org/officeDocument/2006/relationships/hyperlink" Target="../02&#52636;&#50528;&#44413;&#44592;/&#52636;&#50528;&#44413;&#44592;.pptx" TargetMode="External"/><Relationship Id="rId48" Type="http://schemas.openxmlformats.org/officeDocument/2006/relationships/image" Target="../media/image13.png"/><Relationship Id="rId69" Type="http://schemas.openxmlformats.org/officeDocument/2006/relationships/hyperlink" Target="../22&#50500;&#44032;/&#50500;&#44032;.pptx" TargetMode="External"/><Relationship Id="rId113" Type="http://schemas.openxmlformats.org/officeDocument/2006/relationships/hyperlink" Target="../../&#49888;&#50557;PPT/44%20&#49324;&#46020;&#54665;&#51204;/&#49324;&#46020;&#54665;&#51204;.pptx" TargetMode="External"/><Relationship Id="rId134" Type="http://schemas.openxmlformats.org/officeDocument/2006/relationships/image" Target="../media/image56.png"/><Relationship Id="rId80" Type="http://schemas.openxmlformats.org/officeDocument/2006/relationships/image" Target="../media/image29.png"/><Relationship Id="rId155" Type="http://schemas.openxmlformats.org/officeDocument/2006/relationships/hyperlink" Target="../../&#49888;&#50557;PPT/65%20&#50976;&#45796;&#49436;/&#50976;&#45796;&#49436;1&#51109;.pptx" TargetMode="External"/><Relationship Id="rId176" Type="http://schemas.openxmlformats.org/officeDocument/2006/relationships/image" Target="../media/image77.png"/><Relationship Id="rId197" Type="http://schemas.openxmlformats.org/officeDocument/2006/relationships/hyperlink" Target="&#52636;&#50528;&#44413;&#44592;19&#51109;.pptx" TargetMode="External"/><Relationship Id="rId201" Type="http://schemas.openxmlformats.org/officeDocument/2006/relationships/hyperlink" Target="&#52636;&#50528;&#44413;&#44592;21&#51109;.pptx" TargetMode="External"/><Relationship Id="rId222" Type="http://schemas.openxmlformats.org/officeDocument/2006/relationships/image" Target="../media/image100.png"/><Relationship Id="rId17" Type="http://schemas.openxmlformats.org/officeDocument/2006/relationships/slide" Target="slide13.xml"/><Relationship Id="rId38" Type="http://schemas.openxmlformats.org/officeDocument/2006/relationships/image" Target="../media/image8.png"/><Relationship Id="rId59" Type="http://schemas.openxmlformats.org/officeDocument/2006/relationships/hyperlink" Target="../17&#50640;&#49828;&#45908;/&#50640;&#49828;&#45908;.pptx" TargetMode="External"/><Relationship Id="rId103" Type="http://schemas.openxmlformats.org/officeDocument/2006/relationships/hyperlink" Target="../39&#47568;&#46972;&#44592;/&#47568;&#46972;&#44592;.pptx" TargetMode="External"/><Relationship Id="rId124" Type="http://schemas.openxmlformats.org/officeDocument/2006/relationships/image" Target="../media/image51.png"/><Relationship Id="rId70" Type="http://schemas.openxmlformats.org/officeDocument/2006/relationships/image" Target="../media/image24.png"/><Relationship Id="rId91" Type="http://schemas.openxmlformats.org/officeDocument/2006/relationships/hyperlink" Target="../33&#48120;&#44032;/&#48120;&#44032;.pptx" TargetMode="External"/><Relationship Id="rId145" Type="http://schemas.openxmlformats.org/officeDocument/2006/relationships/hyperlink" Target="../../&#49888;&#50557;PPT/60%20&#48288;&#46300;&#47196;&#51204;&#49436;/&#48288;&#46300;&#47196;&#51204;&#49436;.pptx" TargetMode="External"/><Relationship Id="rId166" Type="http://schemas.openxmlformats.org/officeDocument/2006/relationships/image" Target="../media/image72.png"/><Relationship Id="rId187" Type="http://schemas.openxmlformats.org/officeDocument/2006/relationships/hyperlink" Target="&#52636;&#50528;&#44413;&#44592;14&#51109;.pptx" TargetMode="Externa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95.png"/><Relationship Id="rId233" Type="http://schemas.openxmlformats.org/officeDocument/2006/relationships/hyperlink" Target="&#52636;&#50528;&#44413;&#44592;38&#51109;.pptx" TargetMode="External"/><Relationship Id="rId28" Type="http://schemas.openxmlformats.org/officeDocument/2006/relationships/image" Target="../media/image3.png"/><Relationship Id="rId49" Type="http://schemas.openxmlformats.org/officeDocument/2006/relationships/hyperlink" Target="../11&#50676;&#50773;&#44592;&#49345;/&#50676;&#50773;&#44592;&#49345;.pptx" TargetMode="External"/><Relationship Id="rId114" Type="http://schemas.openxmlformats.org/officeDocument/2006/relationships/image" Target="../media/image46.png"/><Relationship Id="rId60" Type="http://schemas.openxmlformats.org/officeDocument/2006/relationships/image" Target="../media/image19.png"/><Relationship Id="rId81" Type="http://schemas.openxmlformats.org/officeDocument/2006/relationships/hyperlink" Target="../28&#54840;&#49464;&#50500;/&#54840;&#49464;&#50500;.pptx" TargetMode="External"/><Relationship Id="rId135" Type="http://schemas.openxmlformats.org/officeDocument/2006/relationships/hyperlink" Target="../../&#49888;&#50557;PPT/55%20&#46356;&#47784;&#45936;&#54980;&#49436;/&#46356;&#47784;&#45936;&#54980;&#49436;.pptx" TargetMode="External"/><Relationship Id="rId156" Type="http://schemas.openxmlformats.org/officeDocument/2006/relationships/image" Target="../media/image67.png"/><Relationship Id="rId177" Type="http://schemas.openxmlformats.org/officeDocument/2006/relationships/hyperlink" Target="&#52636;&#50528;&#44413;&#44592;09&#51109;.pptx" TargetMode="External"/><Relationship Id="rId198" Type="http://schemas.openxmlformats.org/officeDocument/2006/relationships/image" Target="../media/image88.png"/><Relationship Id="rId202" Type="http://schemas.openxmlformats.org/officeDocument/2006/relationships/image" Target="../media/image90.png"/><Relationship Id="rId223" Type="http://schemas.openxmlformats.org/officeDocument/2006/relationships/hyperlink" Target="&#52636;&#50528;&#44413;&#44592;33&#51109;.pptx" TargetMode="External"/><Relationship Id="rId18" Type="http://schemas.openxmlformats.org/officeDocument/2006/relationships/slide" Target="slide14.xml"/><Relationship Id="rId39" Type="http://schemas.openxmlformats.org/officeDocument/2006/relationships/hyperlink" Target="../07&#49324;&#49324;&#44592;/&#49324;&#49324;&#44592;.pptx" TargetMode="External"/><Relationship Id="rId50" Type="http://schemas.openxmlformats.org/officeDocument/2006/relationships/image" Target="../media/image14.png"/><Relationship Id="rId104" Type="http://schemas.openxmlformats.org/officeDocument/2006/relationships/image" Target="../media/image41.png"/><Relationship Id="rId125" Type="http://schemas.openxmlformats.org/officeDocument/2006/relationships/hyperlink" Target="../../&#49888;&#50557;PPT/50%20&#48716;&#47549;&#48372;&#49436;/&#48716;&#47549;&#48372;&#49436;.pptx" TargetMode="External"/><Relationship Id="rId146" Type="http://schemas.openxmlformats.org/officeDocument/2006/relationships/image" Target="../media/image62.png"/><Relationship Id="rId167" Type="http://schemas.openxmlformats.org/officeDocument/2006/relationships/hyperlink" Target="&#52636;&#50528;&#44413;&#44592;04&#51109;.pptx" TargetMode="External"/><Relationship Id="rId188" Type="http://schemas.openxmlformats.org/officeDocument/2006/relationships/image" Target="../media/image83.png"/><Relationship Id="rId71" Type="http://schemas.openxmlformats.org/officeDocument/2006/relationships/hyperlink" Target="../23&#51060;&#49324;&#50556;/&#51060;&#49324;&#50556;.pptx" TargetMode="External"/><Relationship Id="rId92" Type="http://schemas.openxmlformats.org/officeDocument/2006/relationships/image" Target="../media/image35.png"/><Relationship Id="rId213" Type="http://schemas.openxmlformats.org/officeDocument/2006/relationships/hyperlink" Target="&#52636;&#50528;&#44413;&#44592;28&#51109;.pptx" TargetMode="External"/><Relationship Id="rId234" Type="http://schemas.openxmlformats.org/officeDocument/2006/relationships/image" Target="../media/image106.png"/><Relationship Id="rId2" Type="http://schemas.openxmlformats.org/officeDocument/2006/relationships/slide" Target="slide1.xml"/><Relationship Id="rId29" Type="http://schemas.openxmlformats.org/officeDocument/2006/relationships/hyperlink" Target="&#52285;&#49464;&#44592;.pptx" TargetMode="External"/><Relationship Id="rId40" Type="http://schemas.openxmlformats.org/officeDocument/2006/relationships/image" Target="../media/image9.png"/><Relationship Id="rId115" Type="http://schemas.openxmlformats.org/officeDocument/2006/relationships/hyperlink" Target="../../&#49888;&#50557;PPT/45%20&#47196;&#47560;&#49436;/&#47196;&#47560;&#49436;.pptx" TargetMode="External"/><Relationship Id="rId136" Type="http://schemas.openxmlformats.org/officeDocument/2006/relationships/image" Target="../media/image57.png"/><Relationship Id="rId157" Type="http://schemas.openxmlformats.org/officeDocument/2006/relationships/hyperlink" Target="../../&#49888;&#50557;PPT/66%20&#50836;&#54620;&#44228;&#49884;&#47197;/&#50836;&#54620;&#44228;&#49884;&#47197;.pptx" TargetMode="External"/><Relationship Id="rId178" Type="http://schemas.openxmlformats.org/officeDocument/2006/relationships/image" Target="../media/image78.png"/><Relationship Id="rId61" Type="http://schemas.openxmlformats.org/officeDocument/2006/relationships/hyperlink" Target="../18&#50853;&#44592;/&#50853;&#44592;.pptx" TargetMode="External"/><Relationship Id="rId82" Type="http://schemas.openxmlformats.org/officeDocument/2006/relationships/image" Target="../media/image30.png"/><Relationship Id="rId199" Type="http://schemas.openxmlformats.org/officeDocument/2006/relationships/hyperlink" Target="&#52636;&#50528;&#44413;&#44592;20&#51109;.pptx" TargetMode="External"/><Relationship Id="rId203" Type="http://schemas.openxmlformats.org/officeDocument/2006/relationships/hyperlink" Target="&#52636;&#50528;&#44413;&#44592;22&#51109;.pptx" TargetMode="External"/><Relationship Id="rId19" Type="http://schemas.openxmlformats.org/officeDocument/2006/relationships/slide" Target="slide15.xml"/><Relationship Id="rId224" Type="http://schemas.openxmlformats.org/officeDocument/2006/relationships/image" Target="../media/image101.png"/><Relationship Id="rId30" Type="http://schemas.openxmlformats.org/officeDocument/2006/relationships/image" Target="../media/image4.png"/><Relationship Id="rId105" Type="http://schemas.openxmlformats.org/officeDocument/2006/relationships/hyperlink" Target="../../&#49888;&#50557;PPT/40%20&#47560;&#53468;&#48373;&#51020;/&#47560;&#53468;&#48373;&#51020;.pptx" TargetMode="External"/><Relationship Id="rId126" Type="http://schemas.openxmlformats.org/officeDocument/2006/relationships/image" Target="../media/image52.png"/><Relationship Id="rId147" Type="http://schemas.openxmlformats.org/officeDocument/2006/relationships/hyperlink" Target="../../&#49888;&#50557;PPT/61%20&#48288;&#46300;&#47196;&#54980;&#49436;/&#48288;&#46300;&#47196;&#54980;&#49436;.pptx" TargetMode="External"/><Relationship Id="rId168" Type="http://schemas.openxmlformats.org/officeDocument/2006/relationships/image" Target="../media/image73.png"/><Relationship Id="rId51" Type="http://schemas.openxmlformats.org/officeDocument/2006/relationships/hyperlink" Target="../13&#50669;&#45824;&#49345;/&#50669;&#45824;&#49345;.pptx" TargetMode="External"/><Relationship Id="rId72" Type="http://schemas.openxmlformats.org/officeDocument/2006/relationships/image" Target="../media/image25.png"/><Relationship Id="rId93" Type="http://schemas.openxmlformats.org/officeDocument/2006/relationships/hyperlink" Target="../34&#45208;&#54996;/&#45208;&#54996;.pptx" TargetMode="External"/><Relationship Id="rId189" Type="http://schemas.openxmlformats.org/officeDocument/2006/relationships/hyperlink" Target="&#52636;&#50528;&#44413;&#44592;15&#51109;.pptx" TargetMode="External"/><Relationship Id="rId3" Type="http://schemas.openxmlformats.org/officeDocument/2006/relationships/slide" Target="slide21.xml"/><Relationship Id="rId214" Type="http://schemas.openxmlformats.org/officeDocument/2006/relationships/image" Target="../media/image96.png"/><Relationship Id="rId235" Type="http://schemas.openxmlformats.org/officeDocument/2006/relationships/hyperlink" Target="&#52636;&#50528;&#44413;&#44592;39&#51109;.pptx" TargetMode="External"/><Relationship Id="rId116" Type="http://schemas.openxmlformats.org/officeDocument/2006/relationships/image" Target="../media/image47.png"/><Relationship Id="rId137" Type="http://schemas.openxmlformats.org/officeDocument/2006/relationships/hyperlink" Target="../../&#49888;&#50557;PPT/56%20&#46356;&#46020;&#49436;/&#46356;&#46020;&#49436;.pptx" TargetMode="External"/><Relationship Id="rId158" Type="http://schemas.openxmlformats.org/officeDocument/2006/relationships/image" Target="../media/image68.png"/><Relationship Id="rId20" Type="http://schemas.openxmlformats.org/officeDocument/2006/relationships/slide" Target="slide16.xml"/><Relationship Id="rId41" Type="http://schemas.openxmlformats.org/officeDocument/2006/relationships/hyperlink" Target="../08&#47355;&#44592;/&#47355;&#44592;.pptx" TargetMode="External"/><Relationship Id="rId62" Type="http://schemas.openxmlformats.org/officeDocument/2006/relationships/image" Target="../media/image20.png"/><Relationship Id="rId83" Type="http://schemas.openxmlformats.org/officeDocument/2006/relationships/hyperlink" Target="../29&#50836;&#50648;/&#50836;&#50648;.pptx" TargetMode="External"/><Relationship Id="rId179" Type="http://schemas.openxmlformats.org/officeDocument/2006/relationships/hyperlink" Target="&#52636;&#50528;&#44413;&#44592;10&#51109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4100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1" name="AutoShap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4102" name="AutoShape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3" name="AutoShape 1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4104" name="AutoShap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5" name="AutoShap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6" name="AutoShape 16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7" name="AutoShap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8" name="AutoShape 2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9" name="AutoShape 2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10" name="AutoShape 24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11" name="AutoShape 2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12" name="AutoShape 2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3" name="AutoShape 2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4" name="AutoShape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5" name="AutoShape 3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4116" name="AutoShape 3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4117" name="AutoShape 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4118" name="AutoShape 34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4119" name="AutoShape 35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4120" name="AutoShape 3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412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04" name="그룹 20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47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5" name="그룹 20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07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512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512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512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3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3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3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514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514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514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514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514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514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3" name="그룹 202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04" name="그룹 20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47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5" name="그룹 20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07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6" name="그림 205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614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615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5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615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6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6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6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616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616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616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616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616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617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3" name="그룹 202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04" name="그룹 203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47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8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그림 285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그림 286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8" name="그림 287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288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289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290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291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292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293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294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295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296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297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298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299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300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301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302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303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304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305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306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307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308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309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310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311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5" name="그룹 204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07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6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7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8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2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3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4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7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8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0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1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2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3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4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6" name="그림 205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717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717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717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8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8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8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718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718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719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719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719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719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819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819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820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20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20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1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1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821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821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821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821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821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821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922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922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922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3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3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3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923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923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923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923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924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924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024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024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024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5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5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5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026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026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026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026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026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026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126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127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7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127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8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8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8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128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128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128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128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128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129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229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229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229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30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30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30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230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230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231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231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231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231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331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331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332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2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2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3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3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333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333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333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333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333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333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434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434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434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5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5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5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435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435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435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435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436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436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536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536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536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7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7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7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538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538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538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538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538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538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638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639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9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639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40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40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40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640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640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640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640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640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641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741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741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741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2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2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2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742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742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743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743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743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743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843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843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844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4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4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5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5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845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845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845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845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845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845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945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1946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946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1946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946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1946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946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946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946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946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946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947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947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947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947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947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947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1947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1947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1947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1947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1948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1948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048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048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048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048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048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048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048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049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049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049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049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049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049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049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049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049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049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050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050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050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050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050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050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150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150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150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151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151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151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151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151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151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151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151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151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151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152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152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152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152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152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152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152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152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152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153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2531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253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2533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2534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2535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2536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2537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2538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2539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2540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2541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2542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2543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2544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2545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2546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2547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2548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2549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2550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2551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2552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2555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3555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3556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3557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3558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3559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3560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3561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3562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3563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3564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3565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3566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3567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3568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3569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3570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3571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3572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3573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3574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3575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3576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3579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457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4580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4581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4582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4583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4584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4585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4586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4587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4588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4589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4590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4591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4592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4593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4594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4595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4596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4597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4598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4599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4600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4603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560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5604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5605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5606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5607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5608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5609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5610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5611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5612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5613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5614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5615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5616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5617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5618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5619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5620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5621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5622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5623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5624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5627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478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2662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478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21</a:t>
            </a:r>
          </a:p>
        </p:txBody>
      </p:sp>
      <p:sp>
        <p:nvSpPr>
          <p:cNvPr id="26628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796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26629" name="AutoShape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796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22</a:t>
            </a:r>
          </a:p>
        </p:txBody>
      </p:sp>
      <p:sp>
        <p:nvSpPr>
          <p:cNvPr id="26630" name="AutoShap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114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26631" name="AutoShap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11451" y="6599239"/>
            <a:ext cx="358775" cy="142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23</a:t>
            </a:r>
          </a:p>
        </p:txBody>
      </p:sp>
      <p:sp>
        <p:nvSpPr>
          <p:cNvPr id="26632" name="AutoShape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143251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26633" name="AutoShap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576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26634" name="AutoShape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008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26635" name="AutoShape 1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440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26636" name="AutoShap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8720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26637" name="AutoShape 2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3038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26638" name="AutoShape 2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356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26639" name="AutoShape 2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1674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26640" name="AutoShape 2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599239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26641" name="AutoShape 3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032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26642" name="AutoShape 3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464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26643" name="AutoShape 3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8962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sp>
        <p:nvSpPr>
          <p:cNvPr id="26644" name="AutoShape 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83280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16</a:t>
            </a:r>
          </a:p>
        </p:txBody>
      </p:sp>
      <p:sp>
        <p:nvSpPr>
          <p:cNvPr id="26645" name="AutoShape 3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7598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</a:p>
        </p:txBody>
      </p:sp>
      <p:sp>
        <p:nvSpPr>
          <p:cNvPr id="26646" name="AutoShape 3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91916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</a:t>
            </a:r>
          </a:p>
        </p:txBody>
      </p:sp>
      <p:sp>
        <p:nvSpPr>
          <p:cNvPr id="26647" name="AutoShape 3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9623426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</a:t>
            </a:r>
          </a:p>
        </p:txBody>
      </p:sp>
      <p:sp>
        <p:nvSpPr>
          <p:cNvPr id="26648" name="AutoShape 3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0056814" y="6381751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</a:p>
        </p:txBody>
      </p:sp>
      <p:pic>
        <p:nvPicPr>
          <p:cNvPr id="26651" name="그림 1">
            <a:hlinkClick r:id="rId25" action="ppaction://hlinkpres?slideindex=1&amp;slidetitle=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4" name="그룹 243"/>
          <p:cNvGrpSpPr/>
          <p:nvPr/>
        </p:nvGrpSpPr>
        <p:grpSpPr>
          <a:xfrm>
            <a:off x="295861" y="71439"/>
            <a:ext cx="11344755" cy="5950592"/>
            <a:chOff x="295861" y="71439"/>
            <a:chExt cx="11344755" cy="5950592"/>
          </a:xfrm>
        </p:grpSpPr>
        <p:grpSp>
          <p:nvGrpSpPr>
            <p:cNvPr id="245" name="그룹 244"/>
            <p:cNvGrpSpPr/>
            <p:nvPr/>
          </p:nvGrpSpPr>
          <p:grpSpPr>
            <a:xfrm>
              <a:off x="983432" y="5589240"/>
              <a:ext cx="10523983" cy="432791"/>
              <a:chOff x="1332657" y="115889"/>
              <a:chExt cx="10523983" cy="432791"/>
            </a:xfrm>
          </p:grpSpPr>
          <p:pic>
            <p:nvPicPr>
              <p:cNvPr id="288" name="그림 85">
                <a:hlinkClick r:id="rId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50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" name="그림 86">
                <a:hlinkClick r:id="rId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26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0" name="그림 87">
                <a:hlinkClick r:id="rId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74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" name="그림 88">
                <a:hlinkClick r:id="rId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83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2" name="그림 89">
                <a:hlinkClick r:id="rId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07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" name="그림 90">
                <a:hlinkClick r:id="rId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31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4" name="그림 91">
                <a:hlinkClick r:id="rId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55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5" name="그림 92">
                <a:hlinkClick r:id="rId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63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" name="그림 93">
                <a:hlinkClick r:id="rId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7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" name="그림 94">
                <a:hlinkClick r:id="rId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11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8" name="그림 95">
                <a:hlinkClick r:id="rId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4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9" name="그림 96">
                <a:hlinkClick r:id="rId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6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0" name="그림 97">
                <a:hlinkClick r:id="rId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1" name="그림 98">
                <a:hlinkClick r:id="rId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9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2" name="그림 99">
                <a:hlinkClick r:id="rId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0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3" name="그림 100">
                <a:hlinkClick r:id="rId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24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4" name="그림 101">
                <a:hlinkClick r:id="rId5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5" name="그림 102">
                <a:hlinkClick r:id="rId6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3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6" name="그림 103">
                <a:hlinkClick r:id="rId6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" name="그림 104">
                <a:hlinkClick r:id="rId6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" name="그림 105">
                <a:hlinkClick r:id="rId6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9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" name="그림 106">
                <a:hlinkClick r:id="rId6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3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" name="그림 107">
                <a:hlinkClick r:id="rId7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620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" name="그림 108">
                <a:hlinkClick r:id="rId7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861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2" name="그림 109">
                <a:hlinkClick r:id="rId7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10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" name="그림 110">
                <a:hlinkClick r:id="rId7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34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" name="그림 111">
                <a:hlinkClick r:id="rId7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4269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" name="그림 112">
                <a:hlinkClick r:id="rId8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66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" name="그림 113">
                <a:hlinkClick r:id="rId8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909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" name="그림 114">
                <a:hlinkClick r:id="rId8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3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8" name="그림 115">
                <a:hlinkClick r:id="rId8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8844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" name="그림 116">
                <a:hlinkClick r:id="rId8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1257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0" name="그림 117">
                <a:hlinkClick r:id="rId9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32082" y="115889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" name="그림 118">
                <a:hlinkClick r:id="rId9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558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" name="그림 119">
                <a:hlinkClick r:id="rId9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799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3" name="그림 120">
                <a:hlinkClick r:id="rId9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9041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4" name="그림 121">
                <a:hlinkClick r:id="rId9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41235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" name="그림 122">
                <a:hlinkClick r:id="rId10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93647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" name="그림 123">
                <a:hlinkClick r:id="rId10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6060" y="116632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" name="그림 326">
                <a:hlinkClick r:id="rId10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96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8" name="그림 327">
                <a:hlinkClick r:id="rId10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04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9" name="그림 328">
                <a:hlinkClick r:id="rId10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8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0" name="그림 329">
                <a:hlinkClick r:id="rId11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01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1" name="그림 330">
                <a:hlinkClick r:id="rId11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5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2" name="그림 331">
                <a:hlinkClick r:id="rId11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50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3" name="그림 332">
                <a:hlinkClick r:id="rId11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74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4" name="그림 333">
                <a:hlinkClick r:id="rId11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782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5" name="그림 334">
                <a:hlinkClick r:id="rId12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4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6" name="그림 335">
                <a:hlinkClick r:id="rId12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65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" name="그림 336">
                <a:hlinkClick r:id="rId12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89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" name="그림 337">
                <a:hlinkClick r:id="rId12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13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9" name="그림 338">
                <a:hlinkClick r:id="rId12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22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0" name="그림 339">
                <a:hlinkClick r:id="rId13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46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1" name="그림 340">
                <a:hlinkClick r:id="rId13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70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2" name="그림 341">
                <a:hlinkClick r:id="rId13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94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3" name="그림 342">
                <a:hlinkClick r:id="rId13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1026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4" name="그림 343">
                <a:hlinkClick r:id="rId13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267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5" name="그림 344">
                <a:hlinkClick r:id="rId14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50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6" name="그림 345">
                <a:hlinkClick r:id="rId14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75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7" name="그림 346">
                <a:hlinkClick r:id="rId14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18327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" name="그림 347">
                <a:hlinkClick r:id="rId14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07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9" name="그림 348">
                <a:hlinkClick r:id="rId149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315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0" name="그림 349">
                <a:hlinkClick r:id="rId151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1049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1" name="그림 350">
                <a:hlinkClick r:id="rId153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62902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2" name="그림 351">
                <a:hlinkClick r:id="rId155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15315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3" name="그림 352">
                <a:hlinkClick r:id="rId157" action="ppaction://hlinkpres?slideindex=1&amp;slidetitle="/>
              </p:cNvPr>
              <p:cNvPicPr>
                <a:picLocks noChangeAspect="1"/>
              </p:cNvPicPr>
              <p:nvPr/>
            </p:nvPicPr>
            <p:blipFill>
              <a:blip r:embed="rId1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6140" y="386755"/>
                <a:ext cx="190500" cy="161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6" name="그룹 245"/>
            <p:cNvGrpSpPr/>
            <p:nvPr/>
          </p:nvGrpSpPr>
          <p:grpSpPr>
            <a:xfrm>
              <a:off x="4485753" y="71439"/>
              <a:ext cx="7154863" cy="454025"/>
              <a:chOff x="1800225" y="71438"/>
              <a:chExt cx="7154863" cy="454025"/>
            </a:xfrm>
          </p:grpSpPr>
          <p:pic>
            <p:nvPicPr>
              <p:cNvPr id="248" name="Picture 88" descr="0">
                <a:hlinkClick r:id="rId15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9" name="Picture 89" descr="0">
                <a:hlinkClick r:id="rId16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0" name="Picture 90" descr="0">
                <a:hlinkClick r:id="rId16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1" name="Picture 91" descr="0">
                <a:hlinkClick r:id="rId16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2" name="Picture 92" descr="0">
                <a:hlinkClick r:id="rId16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6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3" name="Picture 93" descr="0">
                <a:hlinkClick r:id="rId16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71438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94" descr="0">
                <a:hlinkClick r:id="rId17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95" descr="0">
                <a:hlinkClick r:id="rId17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215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" name="Picture 96" descr="0">
                <a:hlinkClick r:id="rId17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7" name="Picture 97" descr="0">
                <a:hlinkClick r:id="rId17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7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8" name="Picture 98" descr="0">
                <a:hlinkClick r:id="rId17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" name="Picture 99" descr="0">
                <a:hlinkClick r:id="rId18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0" name="Picture 100" descr="0">
                <a:hlinkClick r:id="rId18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1" name="Picture 101" descr="0">
                <a:hlinkClick r:id="rId18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2" name="Picture 102" descr="0">
                <a:hlinkClick r:id="rId18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8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3" name="Picture 103" descr="0">
                <a:hlinkClick r:id="rId18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4" name="Picture 104" descr="0">
                <a:hlinkClick r:id="rId19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5" name="Picture 105" descr="0">
                <a:hlinkClick r:id="rId19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" name="Picture 106" descr="0">
                <a:hlinkClick r:id="rId19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7" name="Picture 107" descr="0">
                <a:hlinkClick r:id="rId19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19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8" name="Picture 108" descr="0">
                <a:hlinkClick r:id="rId19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71827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9" name="Picture 109" descr="0">
                <a:hlinkClick r:id="rId20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225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0" name="Picture 110" descr="0">
                <a:hlinkClick r:id="rId20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22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111" descr="0">
                <a:hlinkClick r:id="rId20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022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2" name="Picture 112" descr="0">
                <a:hlinkClick r:id="rId20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0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22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3" name="Picture 113" descr="0">
                <a:hlinkClick r:id="rId20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21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4" name="Picture 114" descr="0">
                <a:hlinkClick r:id="rId21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021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5" name="Picture 115" descr="0">
                <a:hlinkClick r:id="rId21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21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" name="Picture 116" descr="0">
                <a:hlinkClick r:id="rId21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021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7" name="Picture 117" descr="0">
                <a:hlinkClick r:id="rId21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210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8" name="Picture 118" descr="0">
                <a:hlinkClick r:id="rId21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0020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9" name="Picture 119" descr="0">
                <a:hlinkClick r:id="rId22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020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" name="Picture 120" descr="0">
                <a:hlinkClick r:id="rId22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20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1" name="Picture 121" descr="0">
                <a:hlinkClick r:id="rId22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0203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2" name="Picture 122" descr="0">
                <a:hlinkClick r:id="rId22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0201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3" name="Picture 123" descr="0">
                <a:hlinkClick r:id="rId229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0199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4" name="Picture 124" descr="0">
                <a:hlinkClick r:id="rId231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0198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5" name="Picture 125" descr="0">
                <a:hlinkClick r:id="rId233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0196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" name="Picture 126" descr="0">
                <a:hlinkClick r:id="rId235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0194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" name="Picture 136" descr="0">
                <a:hlinkClick r:id="rId237" action="ppaction://hlinkpres?slideindex=1&amp;slidetitle="/>
              </p:cNvPr>
              <p:cNvPicPr>
                <a:picLocks noChangeAspect="1" noChangeArrowheads="1"/>
              </p:cNvPicPr>
              <p:nvPr/>
            </p:nvPicPr>
            <p:blipFill>
              <a:blip r:embed="rId2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0192" y="332266"/>
                <a:ext cx="314896" cy="19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2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61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37" name="직선 연결선 136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88</TotalTime>
  <Words>529</Words>
  <Application>Microsoft Office PowerPoint</Application>
  <PresentationFormat>와이드스크린</PresentationFormat>
  <Paragraphs>529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출애굽기05장</dc:title>
  <dc:creator>김창운</dc:creator>
  <cp:lastModifiedBy>kim ch w</cp:lastModifiedBy>
  <cp:revision>39</cp:revision>
  <dcterms:created xsi:type="dcterms:W3CDTF">2007-06-27T16:46:10Z</dcterms:created>
  <dcterms:modified xsi:type="dcterms:W3CDTF">2019-04-29T10:54:43Z</dcterms:modified>
</cp:coreProperties>
</file>