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17" autoAdjust="0"/>
    <p:restoredTop sz="94251" autoAdjust="0"/>
  </p:normalViewPr>
  <p:slideViewPr>
    <p:cSldViewPr>
      <p:cViewPr varScale="1">
        <p:scale>
          <a:sx n="54" d="100"/>
          <a:sy n="54" d="100"/>
        </p:scale>
        <p:origin x="108" y="2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7F0A16-D17C-4AAA-ACD9-C79EB84BBA8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7518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67E3EB-7DA7-48C5-B39F-053882F1FAD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332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A7A406-77BD-4FC0-9F7E-AF8A7A8274D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6589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49371-15DE-4F1E-97BE-937AB7A501E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3713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B07F5-A2CD-4FC8-8C21-BCA1AA53378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4829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D6A705-435E-445D-98A8-20506AED605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1526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70693-2A02-49E0-8127-9C98301B522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353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7D07E5-A92E-4A45-9B8F-5C61583DB3E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884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17B97-824C-49D9-A646-0BDD09843F0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99574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ACD24C-900C-44FE-8530-2CA3D757D3C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9844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32B77-82B0-4472-A57C-9B549AB215F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28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806B6-50CE-45B5-82E9-F2387DF56F8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7154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76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77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78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79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0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1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2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3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4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5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6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7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8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89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90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43%20&#50836;&#54620;&#48373;&#51020;/&#50836;&#54620;&#48373;&#51020;.pptx" TargetMode="External"/><Relationship Id="rId21" Type="http://schemas.openxmlformats.org/officeDocument/2006/relationships/hyperlink" Target="&#46356;&#47784;&#45936;&#51204;&#49436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../&#44396;&#50557;PPT/16&#45712;&#54756;&#48120;&#50556;/&#45712;&#54756;&#48120;&#50556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64%20&#50836;&#54620;&#49340;&#49436;/&#50836;&#54620;&#49340;&#49436;1&#51109;.pptx" TargetMode="External"/><Relationship Id="rId107" Type="http://schemas.openxmlformats.org/officeDocument/2006/relationships/hyperlink" Target="../../&#44396;&#50557;PPT/38&#49828;&#44032;&#47028;/&#49828;&#44032;&#4702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9.png"/><Relationship Id="rId53" Type="http://schemas.openxmlformats.org/officeDocument/2006/relationships/hyperlink" Target="../../&#44396;&#50557;PPT/12&#50676;&#50773;&#44592;&#54616;/&#50676;&#50773;&#44592;&#54616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59%20&#50556;&#44256;&#48372;&#49436;/&#50556;&#44256;&#4837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2&#50836;&#45208;/&#50836;&#4520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../&#44396;&#50557;PPT/06&#50668;&#54840;&#49688;&#50500;/&#50668;&#54840;&#49688;&#50500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54%20&#46356;&#47784;&#45936;&#51204;&#49436;/&#46356;&#47784;&#45936;&#51204;&#49436;.pptx" TargetMode="External"/><Relationship Id="rId85" Type="http://schemas.openxmlformats.org/officeDocument/2006/relationships/hyperlink" Target="../../&#44396;&#50557;PPT/27&#45796;&#45768;&#50648;/&#45796;&#45768;&#50648;.pptx" TargetMode="External"/><Relationship Id="rId150" Type="http://schemas.openxmlformats.org/officeDocument/2006/relationships/image" Target="../media/image68.png"/><Relationship Id="rId12" Type="http://schemas.openxmlformats.org/officeDocument/2006/relationships/slide" Target="slide12.xml"/><Relationship Id="rId17" Type="http://schemas.openxmlformats.org/officeDocument/2006/relationships/slide" Target="slide8.xml"/><Relationship Id="rId33" Type="http://schemas.openxmlformats.org/officeDocument/2006/relationships/hyperlink" Target="../../&#44396;&#50557;PPT/02&#52636;&#50528;&#44413;&#44592;/&#52636;&#50528;&#44413;&#44592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../&#44396;&#50557;PPT/14&#50669;&#45824;&#54616;/&#50669;&#45824;&#54616;.pptx" TargetMode="External"/><Relationship Id="rId103" Type="http://schemas.openxmlformats.org/officeDocument/2006/relationships/hyperlink" Target="../../&#44396;&#50557;PPT/36&#49828;&#48148;&#45264;/&#49828;&#48148;&#45264;.pptx" TargetMode="External"/><Relationship Id="rId108" Type="http://schemas.openxmlformats.org/officeDocument/2006/relationships/image" Target="../media/image47.png"/><Relationship Id="rId124" Type="http://schemas.openxmlformats.org/officeDocument/2006/relationships/image" Target="../media/image55.png"/><Relationship Id="rId129" Type="http://schemas.openxmlformats.org/officeDocument/2006/relationships/hyperlink" Target="../49%20&#50640;&#48288;&#49548;&#49436;/&#50640;&#48288;&#49548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../&#44396;&#50557;PPT/22&#50500;&#44032;/&#50500;&#44032;.pptx" TargetMode="External"/><Relationship Id="rId91" Type="http://schemas.openxmlformats.org/officeDocument/2006/relationships/hyperlink" Target="../../&#44396;&#50557;PPT/30&#50500;&#47784;&#49828;/&#50500;&#47784;&#4982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57%20&#48716;&#47112;&#47788;&#49436;/&#48716;&#47112;&#47788;&#49436;1&#51109;.pptx" TargetMode="External"/><Relationship Id="rId161" Type="http://schemas.openxmlformats.org/officeDocument/2006/relationships/hyperlink" Target="../65%20&#50976;&#45796;&#49436;/&#50976;&#45796;&#49436;1&#51109;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6356;&#47784;&#45936;&#51204;&#49436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../&#44396;&#50557;PPT/09&#49324;&#47924;&#50648;&#49345;/&#49324;&#47924;&#50648;&#49345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44%20&#49324;&#46020;&#54665;&#51204;/&#49324;&#46020;&#54665;&#5120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../&#44396;&#50557;PPT/17&#50640;&#49828;&#45908;/&#50640;&#49828;&#45908;.pptx" TargetMode="External"/><Relationship Id="rId81" Type="http://schemas.openxmlformats.org/officeDocument/2006/relationships/hyperlink" Target="../../&#44396;&#50557;PPT/25&#50696;&#47112;&#48120;&#50556;&#50528;&#44032;/&#50696;&#47112;&#48120;&#50556;&#50528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52%20&#45936;&#49332;&#47196;&#45768;&#44032;&#51204;&#49436;/&#45936;&#49332;&#47196;&#45768;&#44032;&#51204;&#49436;.pptx" TargetMode="External"/><Relationship Id="rId151" Type="http://schemas.openxmlformats.org/officeDocument/2006/relationships/hyperlink" Target="../60%20&#48288;&#46300;&#47196;&#51204;&#49436;/&#48288;&#46300;&#47196;&#51204;&#49436;.pptx" TargetMode="External"/><Relationship Id="rId156" Type="http://schemas.openxmlformats.org/officeDocument/2006/relationships/image" Target="../media/image71.png"/><Relationship Id="rId13" Type="http://schemas.openxmlformats.org/officeDocument/2006/relationships/slide" Target="slide13.xml"/><Relationship Id="rId18" Type="http://schemas.openxmlformats.org/officeDocument/2006/relationships/image" Target="../media/image2.png"/><Relationship Id="rId39" Type="http://schemas.openxmlformats.org/officeDocument/2006/relationships/hyperlink" Target="../../&#44396;&#50557;PPT/04&#48124;&#49688;&#44592;/&#48124;&#49688;&#44592;.pptx" TargetMode="External"/><Relationship Id="rId109" Type="http://schemas.openxmlformats.org/officeDocument/2006/relationships/hyperlink" Target="../../&#44396;&#50557;PPT/39&#47568;&#46972;&#44592;/&#47568;&#46972;&#44592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../&#44396;&#50557;PPT/11&#50676;&#50773;&#44592;&#49345;/&#50676;&#50773;&#44592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../&#44396;&#50557;PPT/33&#48120;&#44032;/&#48120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47%20&#44256;&#47536;&#46020;&#54980;&#49436;/&#44256;&#47536;&#46020;&#54980;&#49436;.pptx" TargetMode="External"/><Relationship Id="rId141" Type="http://schemas.openxmlformats.org/officeDocument/2006/relationships/hyperlink" Target="../55%20&#46356;&#47784;&#45936;&#54980;&#49436;/&#46356;&#47784;&#45936;&#54980;&#49436;.pptx" TargetMode="External"/><Relationship Id="rId146" Type="http://schemas.openxmlformats.org/officeDocument/2006/relationships/image" Target="../media/image66.png"/><Relationship Id="rId7" Type="http://schemas.openxmlformats.org/officeDocument/2006/relationships/slide" Target="slide6.xml"/><Relationship Id="rId71" Type="http://schemas.openxmlformats.org/officeDocument/2006/relationships/hyperlink" Target="../../&#44396;&#50557;PPT/20&#51104;&#50616;/&#51104;&#50616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46356;&#47784;&#45936;&#51204;&#49436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../&#44396;&#50557;PPT/07&#49324;&#49324;&#44592;/&#49324;&#49324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../&#44396;&#50557;PPT/28&#54840;&#49464;&#50500;/&#54840;&#49464;&#50500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42%20&#45572;&#44032;&#48373;&#51020;/&#45572;&#44032;&#48373;&#51020;.pptx" TargetMode="External"/><Relationship Id="rId131" Type="http://schemas.openxmlformats.org/officeDocument/2006/relationships/hyperlink" Target="../50%20&#48716;&#47549;&#48372;&#49436;/&#48716;&#47549;&#48372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63%20&#50836;&#54620;&#51060;&#49436;/&#50836;&#54620;&#51060;&#49436;1&#51109;.pptx" TargetMode="External"/><Relationship Id="rId61" Type="http://schemas.openxmlformats.org/officeDocument/2006/relationships/hyperlink" Target="../../&#44396;&#50557;PPT/15&#50640;&#49828;&#46972;/&#50640;&#49828;&#4697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46356;&#47784;&#45936;&#51204;&#49436;1&#51109;.pptx" TargetMode="External"/><Relationship Id="rId14" Type="http://schemas.openxmlformats.org/officeDocument/2006/relationships/slide" Target="slide14.xml"/><Relationship Id="rId30" Type="http://schemas.openxmlformats.org/officeDocument/2006/relationships/image" Target="../media/image8.png"/><Relationship Id="rId35" Type="http://schemas.openxmlformats.org/officeDocument/2006/relationships/hyperlink" Target="../../&#44396;&#50557;PPT/01&#52285;&#49464;&#44592;/&#52285;&#49464;&#44592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../&#44396;&#50557;PPT/23&#51060;&#49324;&#50556;/&#51060;&#49324;&#5055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../&#44396;&#50557;PPT/37&#54617;&#44060;/&#54617;&#44060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58%20&#55176;&#48652;&#47532;&#49436;/&#55176;&#48652;&#47532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0&#49324;&#47924;&#50648;&#54616;/&#49324;&#47924;&#50648;&#54616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../&#44396;&#50557;PPT/31&#50724;&#48148;&#45852;/&#50724;&#48148;&#45852;1&#51109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45%20&#47196;&#47560;&#49436;/&#47196;&#47560;&#49436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66%20&#50836;&#54620;&#44228;&#49884;&#47197;/&#50836;&#54620;&#44228;&#49884;&#47197;.pptx" TargetMode="External"/><Relationship Id="rId3" Type="http://schemas.openxmlformats.org/officeDocument/2006/relationships/slide" Target="slide2.xml"/><Relationship Id="rId25" Type="http://schemas.openxmlformats.org/officeDocument/2006/relationships/hyperlink" Target="&#46356;&#47784;&#45936;&#51204;&#49436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../&#44396;&#50557;PPT/18&#50853;&#44592;/&#50853;&#4459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53%20&#45936;&#49332;&#47196;&#45768;&#44032;&#54980;&#49436;/&#45936;&#49332;&#47196;&#45768;&#44032;&#5498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../../&#44396;&#50557;PPT/05&#49888;&#47749;&#44592;/&#49888;&#47749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../&#44396;&#50557;PPT/26&#50640;&#49828;&#44180;/&#50640;&#49828;&#44180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&#47560;&#53468;&#48373;&#5102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1.png"/><Relationship Id="rId57" Type="http://schemas.openxmlformats.org/officeDocument/2006/relationships/hyperlink" Target="../../&#44396;&#50557;PPT/13&#50669;&#45824;&#49345;/&#50669;&#45824;&#49345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48%20&#44040;&#46972;&#46356;&#50500;&#49436;/&#44040;&#46972;&#46356;&#5050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../&#44396;&#50557;PPT/21&#51204;&#46020;&#49436;/&#51204;&#46020;&#49436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../&#44396;&#50557;PPT/34&#45208;&#54996;/&#45208;&#54996;.pptx" TargetMode="External"/><Relationship Id="rId101" Type="http://schemas.openxmlformats.org/officeDocument/2006/relationships/hyperlink" Target="../../&#44396;&#50557;PPT/35&#54616;&#48149;&#44397;/&#54616;&#48149;&#44397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56%20&#46356;&#46020;&#49436;/&#46356;&#4602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6.png"/><Relationship Id="rId47" Type="http://schemas.openxmlformats.org/officeDocument/2006/relationships/hyperlink" Target="../../&#44396;&#50557;PPT/08&#47355;&#44592;/&#47355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../&#44396;&#50557;PPT/29&#50836;&#50648;/&#50836;&#50648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51%20&#44264;&#47196;&#49352;&#49436;/&#44264;&#47196;&#49352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3&#47112;&#50948;&#44592;/&#47112;&#50948;&#44592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../&#44396;&#50557;PPT/24&#50696;&#47112;&#48120;&#50556;/&#50696;&#47112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46%20&#44256;&#47536;&#46020;&#51204;&#49436;/&#44256;&#47536;&#46020;&#51204;&#49436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image" Target="../media/image91.png"/><Relationship Id="rId27" Type="http://schemas.openxmlformats.org/officeDocument/2006/relationships/hyperlink" Target="&#46356;&#47784;&#45936;&#51204;&#49436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../&#44396;&#50557;PPT/19&#49884;&#54200;/&#49884;&#54200;.pptx" TargetMode="External"/><Relationship Id="rId113" Type="http://schemas.openxmlformats.org/officeDocument/2006/relationships/hyperlink" Target="../41%20&#47560;&#44032;&#48373;&#51020;/&#47560;&#44032;&#48373;&#51020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62%20&#50836;&#54620;&#51068;&#49436;/&#50836;&#54620;&#51068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1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5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DB14E339-CA9F-4A48-BD4F-D3B35DF8CB4F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9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D7153B1-09C4-43BF-A63A-7EF8B2499A79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95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EF005A7-E2A6-464D-8231-9B485BD00071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95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1113418-1AF6-4502-87A9-662CEB7AB4DE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93734F8-06B0-402F-B4EC-0C0DF751EDE1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95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1EAE3A3-62F5-456C-9CDF-241B0AB16FFF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1861714-41F3-4A49-862B-FA7EE4A611C6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95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369243C-EAD8-45D7-B323-89AB10569F2D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2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7754771-2162-490E-ADEE-17F5547391BB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95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775CECF-DF4F-4F30-AA17-BEFDCBA1C176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95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251403E-B412-4832-B613-7935C0655D6F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95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6D0D758-C22B-4D5F-84E9-B47536507EEB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14C2E3B-06A0-4CE2-AEC4-245AC6668D89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A7CB3A1-ACD4-4341-A9F5-4FCB36227543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83B5AB6-EAD7-4237-B5BF-A9A57875BE17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9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95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407368" y="45318"/>
            <a:ext cx="11017224" cy="5903962"/>
            <a:chOff x="407368" y="45318"/>
            <a:chExt cx="11017224" cy="590396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4269"/>
              <a:ext cx="13430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695400" y="45318"/>
              <a:ext cx="10729192" cy="5903962"/>
              <a:chOff x="695400" y="45318"/>
              <a:chExt cx="10729192" cy="5903962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963341" y="45318"/>
                <a:ext cx="8957195" cy="361082"/>
                <a:chOff x="1963341" y="45318"/>
                <a:chExt cx="8957195" cy="361082"/>
              </a:xfrm>
            </p:grpSpPr>
            <p:pic>
              <p:nvPicPr>
                <p:cNvPr id="90" name="Picture 108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3162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09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2711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1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34759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1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05552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1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6990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1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386" y="21590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334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695400" y="5516489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4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EC3978D-BC76-4BB6-AA3C-7AB847A6E1C7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256</Words>
  <Application>Microsoft Office PowerPoint</Application>
  <PresentationFormat>와이드스크린</PresentationFormat>
  <Paragraphs>256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1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디모데전서4장</dc:title>
  <dc:creator>김창운</dc:creator>
  <cp:lastModifiedBy>kim ch w</cp:lastModifiedBy>
  <cp:revision>79</cp:revision>
  <dcterms:created xsi:type="dcterms:W3CDTF">2011-04-23T03:18:12Z</dcterms:created>
  <dcterms:modified xsi:type="dcterms:W3CDTF">2020-01-15T00:58:16Z</dcterms:modified>
</cp:coreProperties>
</file>