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A05A-8620-47F4-B430-651C745EB8DB}" type="datetimeFigureOut">
              <a:rPr lang="ko-KR" altLang="en-US" smtClean="0"/>
              <a:pPr/>
              <a:t>2019-01-02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018F-294B-4886-AC53-EB3F7B5E55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ko-KR" altLang="en-US" sz="4800" dirty="0" smtClean="0">
                <a:solidFill>
                  <a:srgbClr val="0070C0"/>
                </a:solidFill>
                <a:latin typeface="모아나무빅체W" pitchFamily="18" charset="-127"/>
                <a:ea typeface="모아나무빅체W" pitchFamily="18" charset="-127"/>
              </a:rPr>
              <a:t>찍어</a:t>
            </a:r>
            <a:r>
              <a:rPr lang="ko-KR" altLang="en-US" sz="4800" dirty="0" smtClean="0">
                <a:solidFill>
                  <a:srgbClr val="0070C0"/>
                </a:solidFill>
                <a:latin typeface="산돌크레용B" pitchFamily="18" charset="-127"/>
                <a:ea typeface="산돌크레용B" pitchFamily="18" charset="-127"/>
              </a:rPr>
              <a:t> 먹고 </a:t>
            </a:r>
            <a:r>
              <a:rPr lang="ko-KR" altLang="en-US" sz="4800" dirty="0" smtClean="0">
                <a:solidFill>
                  <a:srgbClr val="0070C0"/>
                </a:solidFill>
                <a:latin typeface="모아나무빅체W" pitchFamily="18" charset="-127"/>
                <a:ea typeface="모아나무빅체W" pitchFamily="18" charset="-127"/>
              </a:rPr>
              <a:t>담가</a:t>
            </a:r>
            <a:r>
              <a:rPr lang="ko-KR" altLang="en-US" sz="4800" dirty="0" smtClean="0">
                <a:solidFill>
                  <a:srgbClr val="0070C0"/>
                </a:solidFill>
                <a:latin typeface="산돌크레용B" pitchFamily="18" charset="-127"/>
                <a:ea typeface="산돌크레용B" pitchFamily="18" charset="-127"/>
              </a:rPr>
              <a:t> 먹는 </a:t>
            </a:r>
            <a:r>
              <a:rPr lang="ko-KR" altLang="en-US" sz="4800" dirty="0" smtClean="0">
                <a:solidFill>
                  <a:srgbClr val="0070C0"/>
                </a:solidFill>
                <a:latin typeface="도레미파솔" pitchFamily="18" charset="-127"/>
                <a:ea typeface="도레미파솔" pitchFamily="18" charset="-127"/>
              </a:rPr>
              <a:t>재미</a:t>
            </a:r>
            <a:r>
              <a:rPr lang="ko-KR" altLang="en-US" sz="4800" dirty="0" smtClean="0">
                <a:solidFill>
                  <a:srgbClr val="0070C0"/>
                </a:solidFill>
                <a:latin typeface="산돌크레용B" pitchFamily="18" charset="-127"/>
                <a:ea typeface="산돌크레용B" pitchFamily="18" charset="-127"/>
              </a:rPr>
              <a:t>가 있다</a:t>
            </a:r>
            <a:r>
              <a:rPr lang="en-US" altLang="ko-KR" sz="4800" dirty="0" smtClean="0">
                <a:solidFill>
                  <a:srgbClr val="0070C0"/>
                </a:solidFill>
                <a:latin typeface="산돌크레용B" pitchFamily="18" charset="-127"/>
                <a:ea typeface="산돌크레용B" pitchFamily="18" charset="-127"/>
              </a:rPr>
              <a:t>!</a:t>
            </a:r>
            <a:r>
              <a:rPr lang="en-US" altLang="ko-KR" sz="4800" dirty="0" smtClean="0">
                <a:solidFill>
                  <a:schemeClr val="accent4">
                    <a:lumMod val="75000"/>
                  </a:schemeClr>
                </a:solidFill>
                <a:latin typeface="산돌크레용B" pitchFamily="18" charset="-127"/>
                <a:ea typeface="산돌크레용B" pitchFamily="18" charset="-127"/>
              </a:rPr>
              <a:t/>
            </a:r>
            <a:br>
              <a:rPr lang="en-US" altLang="ko-KR" sz="4800" dirty="0" smtClean="0">
                <a:solidFill>
                  <a:schemeClr val="accent4">
                    <a:lumMod val="75000"/>
                  </a:schemeClr>
                </a:solidFill>
                <a:latin typeface="산돌크레용B" pitchFamily="18" charset="-127"/>
                <a:ea typeface="산돌크레용B" pitchFamily="18" charset="-127"/>
              </a:rPr>
            </a:br>
            <a:r>
              <a:rPr lang="ko-KR" altLang="en-US" sz="4800" dirty="0" smtClean="0">
                <a:solidFill>
                  <a:schemeClr val="accent4">
                    <a:lumMod val="75000"/>
                  </a:schemeClr>
                </a:solidFill>
                <a:latin typeface="미니스커트" pitchFamily="18" charset="-127"/>
                <a:ea typeface="미니스커트" pitchFamily="18" charset="-127"/>
              </a:rPr>
              <a:t>달콤한</a:t>
            </a:r>
            <a:r>
              <a:rPr lang="ko-KR" altLang="en-US" sz="4800" dirty="0" smtClean="0">
                <a:solidFill>
                  <a:schemeClr val="accent4">
                    <a:lumMod val="75000"/>
                  </a:schemeClr>
                </a:solidFill>
                <a:latin typeface="산돌크레용B" pitchFamily="18" charset="-127"/>
                <a:ea typeface="산돌크레용B" pitchFamily="18" charset="-127"/>
              </a:rPr>
              <a:t> 과일 </a:t>
            </a:r>
            <a:r>
              <a:rPr lang="ko-KR" altLang="en-US" sz="4800" dirty="0" err="1" smtClean="0">
                <a:solidFill>
                  <a:schemeClr val="accent6">
                    <a:lumMod val="75000"/>
                  </a:schemeClr>
                </a:solidFill>
                <a:latin typeface="좋은_빨래집게" pitchFamily="2" charset="-127"/>
                <a:ea typeface="좋은_빨래집게" pitchFamily="2" charset="-127"/>
              </a:rPr>
              <a:t>초콜렛</a:t>
            </a:r>
            <a:r>
              <a:rPr lang="ko-KR" altLang="en-US" sz="4800" dirty="0" smtClean="0">
                <a:solidFill>
                  <a:schemeClr val="accent6">
                    <a:lumMod val="75000"/>
                  </a:schemeClr>
                </a:solidFill>
                <a:latin typeface="좋은_빨래집게" pitchFamily="2" charset="-127"/>
                <a:ea typeface="좋은_빨래집게" pitchFamily="2" charset="-127"/>
              </a:rPr>
              <a:t> </a:t>
            </a:r>
            <a:r>
              <a:rPr lang="ko-KR" altLang="en-US" sz="4800" dirty="0" err="1" smtClean="0">
                <a:solidFill>
                  <a:schemeClr val="accent6">
                    <a:lumMod val="75000"/>
                  </a:schemeClr>
                </a:solidFill>
                <a:latin typeface="좋은_빨래집게" pitchFamily="2" charset="-127"/>
                <a:ea typeface="좋은_빨래집게" pitchFamily="2" charset="-127"/>
              </a:rPr>
              <a:t>퐁듀</a:t>
            </a:r>
            <a:endParaRPr lang="ko-KR" altLang="en-US" sz="6000" dirty="0">
              <a:solidFill>
                <a:schemeClr val="accent6">
                  <a:lumMod val="75000"/>
                </a:schemeClr>
              </a:solidFill>
              <a:latin typeface="좋은_빨래집게" pitchFamily="2" charset="-127"/>
              <a:ea typeface="좋은_빨래집게" pitchFamily="2" charset="-127"/>
            </a:endParaRPr>
          </a:p>
        </p:txBody>
      </p:sp>
      <p:sp>
        <p:nvSpPr>
          <p:cNvPr id="6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9847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80120"/>
          </a:xfrm>
        </p:spPr>
        <p:txBody>
          <a:bodyPr>
            <a:noAutofit/>
          </a:bodyPr>
          <a:lstStyle/>
          <a:p>
            <a:r>
              <a:rPr lang="ko-KR" altLang="en-US" sz="6600" dirty="0" smtClean="0">
                <a:solidFill>
                  <a:srgbClr val="00B050"/>
                </a:solidFill>
                <a:latin typeface="산돌크레용B" pitchFamily="18" charset="-127"/>
                <a:ea typeface="산돌크레용B" pitchFamily="18" charset="-127"/>
              </a:rPr>
              <a:t>재료소개</a:t>
            </a:r>
            <a:endParaRPr lang="ko-KR" altLang="en-US" sz="6600" dirty="0">
              <a:solidFill>
                <a:srgbClr val="00B050"/>
              </a:solidFill>
              <a:latin typeface="산돌크레용B" pitchFamily="18" charset="-127"/>
              <a:ea typeface="산돌크레용B" pitchFamily="18" charset="-127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부제목 15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792088"/>
          </a:xfrm>
        </p:spPr>
        <p:txBody>
          <a:bodyPr>
            <a:noAutofit/>
          </a:bodyPr>
          <a:lstStyle/>
          <a:p>
            <a:r>
              <a:rPr lang="ko-KR" altLang="en-US" sz="4800" dirty="0" smtClean="0">
                <a:solidFill>
                  <a:srgbClr val="FF0000"/>
                </a:solidFill>
                <a:latin typeface="산돌크레용B" pitchFamily="18" charset="-127"/>
                <a:ea typeface="산돌크레용B" pitchFamily="18" charset="-127"/>
              </a:rPr>
              <a:t>딸기</a:t>
            </a:r>
            <a:r>
              <a:rPr lang="en-US" altLang="ko-KR" sz="4800" dirty="0" smtClean="0">
                <a:solidFill>
                  <a:schemeClr val="accent4">
                    <a:lumMod val="50000"/>
                  </a:schemeClr>
                </a:solidFill>
                <a:latin typeface="산돌크레용B" pitchFamily="18" charset="-127"/>
                <a:ea typeface="산돌크레용B" pitchFamily="18" charset="-127"/>
              </a:rPr>
              <a:t>,</a:t>
            </a:r>
            <a:r>
              <a:rPr lang="ko-KR" altLang="en-US" sz="4800" dirty="0" smtClean="0">
                <a:solidFill>
                  <a:srgbClr val="FFFF00"/>
                </a:solidFill>
                <a:latin typeface="산돌크레용B" pitchFamily="18" charset="-127"/>
                <a:ea typeface="산돌크레용B" pitchFamily="18" charset="-127"/>
              </a:rPr>
              <a:t>바나나</a:t>
            </a:r>
            <a:endParaRPr lang="ko-KR" altLang="en-US" sz="4800" dirty="0">
              <a:solidFill>
                <a:srgbClr val="FFFF00"/>
              </a:solidFill>
              <a:latin typeface="Rix감기조심해 M" pitchFamily="18" charset="-127"/>
              <a:ea typeface="Rix감기조심해 M" pitchFamily="18" charset="-127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323528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816424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6004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산돌크레용B" pitchFamily="18" charset="-127"/>
                <a:ea typeface="산돌크레용B" pitchFamily="18" charset="-127"/>
              </a:rPr>
              <a:t>1. 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산돌크레용B" pitchFamily="18" charset="-127"/>
                <a:ea typeface="산돌크레용B" pitchFamily="18" charset="-127"/>
              </a:rPr>
              <a:t>과일을 깍두기 모양으로 썰기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산돌크레용B" pitchFamily="18" charset="-127"/>
              <a:ea typeface="산돌크레용B" pitchFamily="18" charset="-127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147" y="1340768"/>
            <a:ext cx="32392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Administrator\바탕 화면\과일퐁듀\딸기1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41044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2. </a:t>
            </a:r>
            <a:r>
              <a:rPr lang="ko-KR" altLang="en-US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깍두기 썬 과일을 그릇에 담는다</a:t>
            </a:r>
            <a:r>
              <a:rPr lang="en-US" altLang="ko-KR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.</a:t>
            </a:r>
            <a:endParaRPr lang="ko-KR" altLang="en-US" dirty="0">
              <a:solidFill>
                <a:schemeClr val="tx2"/>
              </a:solidFill>
              <a:latin typeface="산돌크레용B" pitchFamily="18" charset="-127"/>
              <a:ea typeface="산돌크레용B" pitchFamily="18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C:\Documents and Settings\Administrator\바탕 화면\과일퐁듀\딸기바나나썰은것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20080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800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3. </a:t>
            </a:r>
            <a:r>
              <a:rPr lang="ko-KR" altLang="en-US" sz="4800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과일을 </a:t>
            </a:r>
            <a:r>
              <a:rPr lang="ko-KR" altLang="en-US" sz="4800" dirty="0" err="1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꼬지에</a:t>
            </a:r>
            <a:r>
              <a:rPr lang="ko-KR" altLang="en-US" sz="4800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 꽂아 본다</a:t>
            </a:r>
            <a:r>
              <a:rPr lang="en-US" altLang="ko-KR" sz="4800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.</a:t>
            </a:r>
            <a:endParaRPr lang="ko-KR" altLang="en-US" sz="4800" dirty="0">
              <a:solidFill>
                <a:schemeClr val="tx2"/>
              </a:solidFill>
              <a:latin typeface="산돌크레용B" pitchFamily="18" charset="-127"/>
              <a:ea typeface="산돌크레용B" pitchFamily="18" charset="-127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Documents and Settings\Administrator\바탕 화면\과일퐁듀\딸기바나나꼬치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41682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4800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4.</a:t>
            </a:r>
            <a:r>
              <a:rPr lang="ko-KR" altLang="en-US" sz="4800" dirty="0" err="1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초코렛</a:t>
            </a:r>
            <a:r>
              <a:rPr lang="ko-KR" altLang="en-US" sz="4800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 그릇에 담아 따뜻한 우유를 부어 녹인다</a:t>
            </a:r>
            <a:r>
              <a:rPr lang="en-US" altLang="ko-KR" sz="4800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.</a:t>
            </a:r>
            <a:endParaRPr lang="ko-KR" altLang="en-US" sz="4800" dirty="0">
              <a:solidFill>
                <a:schemeClr val="tx2"/>
              </a:solidFill>
              <a:latin typeface="산돌크레용B" pitchFamily="18" charset="-127"/>
              <a:ea typeface="산돌크레용B" pitchFamily="18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497571" cy="276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4392488" cy="308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5. </a:t>
            </a:r>
            <a:r>
              <a:rPr lang="ko-KR" altLang="en-US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녹인 </a:t>
            </a:r>
            <a:r>
              <a:rPr lang="ko-KR" altLang="en-US" dirty="0" err="1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초코에</a:t>
            </a:r>
            <a:r>
              <a:rPr lang="ko-KR" altLang="en-US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  하나씩 </a:t>
            </a:r>
            <a:r>
              <a:rPr lang="en-US" altLang="ko-KR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/>
            </a:r>
            <a:br>
              <a:rPr lang="en-US" altLang="ko-KR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</a:br>
            <a:r>
              <a:rPr lang="ko-KR" altLang="en-US" dirty="0" err="1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퐁당하여</a:t>
            </a:r>
            <a:r>
              <a:rPr lang="ko-KR" altLang="en-US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  찍어  먹어봐요</a:t>
            </a:r>
            <a:r>
              <a:rPr lang="en-US" altLang="ko-KR" dirty="0" smtClean="0">
                <a:solidFill>
                  <a:schemeClr val="tx2"/>
                </a:solidFill>
                <a:latin typeface="산돌크레용B" pitchFamily="18" charset="-127"/>
                <a:ea typeface="산돌크레용B" pitchFamily="18" charset="-127"/>
              </a:rPr>
              <a:t>^*^</a:t>
            </a:r>
            <a:endParaRPr lang="ko-KR" altLang="en-US" dirty="0">
              <a:solidFill>
                <a:schemeClr val="tx2"/>
              </a:solidFill>
              <a:latin typeface="산돌크레용B" pitchFamily="18" charset="-127"/>
              <a:ea typeface="산돌크레용B" pitchFamily="18" charset="-127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Documents and Settings\Administrator\바탕 화면\과일퐁듀\바나나123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3168352" cy="208976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바탕 화면\과일퐁듀\먹는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764704"/>
            <a:ext cx="3168351" cy="410445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3168352" cy="217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줄무늬가 있는 오른쪽 화살표 8"/>
          <p:cNvSpPr/>
          <p:nvPr/>
        </p:nvSpPr>
        <p:spPr>
          <a:xfrm>
            <a:off x="4139952" y="2348880"/>
            <a:ext cx="864096" cy="1080120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47</Words>
  <Application>Microsoft Office PowerPoint</Application>
  <PresentationFormat>화면 슬라이드 쇼(4:3)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Rix감기조심해 M</vt:lpstr>
      <vt:lpstr>도레미파솔</vt:lpstr>
      <vt:lpstr>맑은 고딕</vt:lpstr>
      <vt:lpstr>모아나무빅체W</vt:lpstr>
      <vt:lpstr>미니스커트</vt:lpstr>
      <vt:lpstr>산돌크레용B</vt:lpstr>
      <vt:lpstr>좋은_빨래집게</vt:lpstr>
      <vt:lpstr>Arial</vt:lpstr>
      <vt:lpstr>Office 테마</vt:lpstr>
      <vt:lpstr>찍어 먹고 담가 먹는 재미가 있다! 달콤한 과일 초콜렛 퐁듀</vt:lpstr>
      <vt:lpstr>재료소개</vt:lpstr>
      <vt:lpstr>1. 과일을 깍두기 모양으로 썰기</vt:lpstr>
      <vt:lpstr>2. 깍두기 썬 과일을 그릇에 담는다.</vt:lpstr>
      <vt:lpstr>3. 과일을 꼬지에 꽂아 본다.</vt:lpstr>
      <vt:lpstr>4.초코렛 그릇에 담아 따뜻한 우유를 부어 녹인다.</vt:lpstr>
      <vt:lpstr>5. 녹인 초코에  하나씩  퐁당하여  찍어  먹어봐요^*^</vt:lpstr>
    </vt:vector>
  </TitlesOfParts>
  <Company>made in korea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맛도 좋고 몸에도 좋은 ‘ 두부피자 ’</dc:title>
  <dc:creator>Jessica Biel</dc:creator>
  <cp:lastModifiedBy>jijongda@naver.com</cp:lastModifiedBy>
  <cp:revision>27</cp:revision>
  <dcterms:created xsi:type="dcterms:W3CDTF">2013-06-10T22:42:06Z</dcterms:created>
  <dcterms:modified xsi:type="dcterms:W3CDTF">2019-01-02T05:06:55Z</dcterms:modified>
</cp:coreProperties>
</file>