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121"/>
    <a:srgbClr val="F6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F240190-BF2E-4775-A9BE-512B5AC3C503}"/>
              </a:ext>
            </a:extLst>
          </p:cNvPr>
          <p:cNvSpPr/>
          <p:nvPr userDrawn="1"/>
        </p:nvSpPr>
        <p:spPr>
          <a:xfrm>
            <a:off x="0" y="0"/>
            <a:ext cx="2550017" cy="106918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A5602164-BA40-4023-AD80-0E91E878AD40}"/>
              </a:ext>
            </a:extLst>
          </p:cNvPr>
          <p:cNvSpPr/>
          <p:nvPr userDrawn="1"/>
        </p:nvSpPr>
        <p:spPr>
          <a:xfrm>
            <a:off x="402142" y="1730170"/>
            <a:ext cx="1831391" cy="2103813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80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115B826D-7DEA-4C43-AD30-504BF8A1445A}"/>
              </a:ext>
            </a:extLst>
          </p:cNvPr>
          <p:cNvSpPr>
            <a:spLocks noGrp="1" noChangeAspect="1"/>
          </p:cNvSpPr>
          <p:nvPr>
            <p:ph type="pic" idx="17" hasCustomPrompt="1"/>
          </p:nvPr>
        </p:nvSpPr>
        <p:spPr>
          <a:xfrm>
            <a:off x="506849" y="1819075"/>
            <a:ext cx="1606963" cy="191628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lIns="0" tIns="0" rIns="0" bIns="0" anchor="t" anchorCtr="0">
            <a:normAutofit/>
          </a:bodyPr>
          <a:lstStyle>
            <a:lvl1pPr marL="0" indent="0" algn="ctr">
              <a:buNone/>
              <a:defRPr sz="1200" spc="-15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+mj-ea"/>
                <a:ea typeface="+mj-ea"/>
              </a:defRPr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ko-KR" altLang="en-US" dirty="0"/>
              <a:t>사진 아이콘을</a:t>
            </a:r>
            <a:br>
              <a:rPr lang="en-US" altLang="ko-KR" dirty="0"/>
            </a:br>
            <a:r>
              <a:rPr lang="ko-KR" altLang="en-US" dirty="0"/>
              <a:t>클릭 후 사진을</a:t>
            </a:r>
            <a:br>
              <a:rPr lang="en-US" altLang="ko-KR" dirty="0"/>
            </a:br>
            <a:r>
              <a:rPr lang="ko-KR" altLang="en-US" dirty="0"/>
              <a:t>삽입하세요</a:t>
            </a:r>
            <a:endParaRPr lang="en-US" altLang="ko-KR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4A44E330-A370-45D4-9EC2-975E3378EBB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50626" y="4743797"/>
            <a:ext cx="1831391" cy="256133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lang="ko-KR" altLang="en-US" sz="12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4 Regular" panose="020B0503030302020204" pitchFamily="34" charset="-127"/>
                <a:ea typeface="에스코어 드림 4 Regular" panose="020B0503030302020204" pitchFamily="34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생년월일을 입력 하세요 </a:t>
            </a: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3158F556-2F45-4012-AA50-CD2F5F51BA43}"/>
              </a:ext>
            </a:extLst>
          </p:cNvPr>
          <p:cNvCxnSpPr>
            <a:cxnSpLocks/>
          </p:cNvCxnSpPr>
          <p:nvPr userDrawn="1"/>
        </p:nvCxnSpPr>
        <p:spPr>
          <a:xfrm>
            <a:off x="350627" y="4462170"/>
            <a:ext cx="183139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2395449-37D6-4BC9-9B5A-C025E2B11E7D}"/>
              </a:ext>
            </a:extLst>
          </p:cNvPr>
          <p:cNvSpPr txBox="1"/>
          <p:nvPr userDrawn="1"/>
        </p:nvSpPr>
        <p:spPr>
          <a:xfrm>
            <a:off x="318318" y="4115613"/>
            <a:ext cx="10866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kern="1200" spc="-150" baseline="0" dirty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6 Bold" panose="020B0703030302020204" pitchFamily="34" charset="-127"/>
                <a:ea typeface="에스코어 드림 6 Bold" panose="020B0703030302020204" pitchFamily="34" charset="-127"/>
                <a:cs typeface="+mj-cs"/>
              </a:rPr>
              <a:t>인적사항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194B3F7-E6C5-4C3D-A4BA-24F867137BDA}"/>
              </a:ext>
            </a:extLst>
          </p:cNvPr>
          <p:cNvSpPr txBox="1"/>
          <p:nvPr userDrawn="1"/>
        </p:nvSpPr>
        <p:spPr>
          <a:xfrm>
            <a:off x="350626" y="4514008"/>
            <a:ext cx="1054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kern="1200" spc="0" baseline="0" dirty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5 Medium" panose="020B0503030302020204" pitchFamily="34" charset="-127"/>
                <a:ea typeface="에스코어 드림 5 Medium" panose="020B0503030302020204" pitchFamily="34" charset="-127"/>
                <a:cs typeface="+mj-cs"/>
              </a:rPr>
              <a:t>생년월일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D7B64817-1E85-4416-80C6-30B616E9DA66}"/>
              </a:ext>
            </a:extLst>
          </p:cNvPr>
          <p:cNvSpPr>
            <a:spLocks noGrp="1"/>
          </p:cNvSpPr>
          <p:nvPr>
            <p:ph type="body" sz="half" idx="18" hasCustomPrompt="1"/>
          </p:nvPr>
        </p:nvSpPr>
        <p:spPr>
          <a:xfrm>
            <a:off x="350626" y="5353397"/>
            <a:ext cx="1831391" cy="256133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lang="ko-KR" altLang="en-US" sz="12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4 Regular" panose="020B0503030302020204" pitchFamily="34" charset="-127"/>
                <a:ea typeface="에스코어 드림 4 Regular" panose="020B0503030302020204" pitchFamily="34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전화번호를 입력 하세요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CAAA85C-B0DD-409E-B900-83A39D676C3B}"/>
              </a:ext>
            </a:extLst>
          </p:cNvPr>
          <p:cNvSpPr txBox="1"/>
          <p:nvPr userDrawn="1"/>
        </p:nvSpPr>
        <p:spPr>
          <a:xfrm>
            <a:off x="350626" y="5123608"/>
            <a:ext cx="1054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kern="1200" spc="0" baseline="0" dirty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5 Medium" panose="020B0503030302020204" pitchFamily="34" charset="-127"/>
                <a:ea typeface="에스코어 드림 5 Medium" panose="020B0503030302020204" pitchFamily="34" charset="-127"/>
                <a:cs typeface="+mj-cs"/>
              </a:rPr>
              <a:t>전화번호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92619FE4-E5D8-4220-B236-8A845A6D7047}"/>
              </a:ext>
            </a:extLst>
          </p:cNvPr>
          <p:cNvSpPr>
            <a:spLocks noGrp="1"/>
          </p:cNvSpPr>
          <p:nvPr>
            <p:ph type="body" sz="half" idx="19" hasCustomPrompt="1"/>
          </p:nvPr>
        </p:nvSpPr>
        <p:spPr>
          <a:xfrm>
            <a:off x="350626" y="5988195"/>
            <a:ext cx="1831391" cy="256133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lang="ko-KR" altLang="en-US" sz="12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4 Regular" panose="020B0503030302020204" pitchFamily="34" charset="-127"/>
                <a:ea typeface="에스코어 드림 4 Regular" panose="020B0503030302020204" pitchFamily="34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전화번호를 입력 하세요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ECB190-C7EB-4687-8051-AE7E06AA3B4E}"/>
              </a:ext>
            </a:extLst>
          </p:cNvPr>
          <p:cNvSpPr txBox="1"/>
          <p:nvPr userDrawn="1"/>
        </p:nvSpPr>
        <p:spPr>
          <a:xfrm>
            <a:off x="350626" y="5752673"/>
            <a:ext cx="1054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kern="1200" spc="0" baseline="0" dirty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5 Medium" panose="020B0503030302020204" pitchFamily="34" charset="-127"/>
                <a:ea typeface="에스코어 드림 5 Medium" panose="020B0503030302020204" pitchFamily="34" charset="-127"/>
                <a:cs typeface="+mj-cs"/>
              </a:rPr>
              <a:t>이메일 주소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A718F067-666E-4C10-BCD2-64DF3F67A5EE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350626" y="6632138"/>
            <a:ext cx="1831391" cy="256133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lang="ko-KR" altLang="en-US" sz="12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4 Regular" panose="020B0503030302020204" pitchFamily="34" charset="-127"/>
                <a:ea typeface="에스코어 드림 4 Regular" panose="020B0503030302020204" pitchFamily="34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우편번호를 입력하세요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BC5CD23-CCCA-4DB1-8400-5EE2CBBE9422}"/>
              </a:ext>
            </a:extLst>
          </p:cNvPr>
          <p:cNvSpPr txBox="1"/>
          <p:nvPr userDrawn="1"/>
        </p:nvSpPr>
        <p:spPr>
          <a:xfrm>
            <a:off x="350626" y="6396616"/>
            <a:ext cx="1054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kern="1200" spc="0" baseline="0" dirty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5 Medium" panose="020B0503030302020204" pitchFamily="34" charset="-127"/>
                <a:ea typeface="에스코어 드림 5 Medium" panose="020B0503030302020204" pitchFamily="34" charset="-127"/>
                <a:cs typeface="+mj-cs"/>
              </a:rPr>
              <a:t>주소</a:t>
            </a:r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EC121A6B-4E97-4103-878F-260446988FEA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350626" y="6928351"/>
            <a:ext cx="1831391" cy="1268705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lang="ko-KR" altLang="en-US" sz="12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4 Regular" panose="020B0503030302020204" pitchFamily="34" charset="-127"/>
                <a:ea typeface="에스코어 드림 4 Regular" panose="020B0503030302020204" pitchFamily="34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주소를 입력하세요</a:t>
            </a:r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9DFA4248-53A0-40A3-A318-A7B3CCC2062E}"/>
              </a:ext>
            </a:extLst>
          </p:cNvPr>
          <p:cNvSpPr>
            <a:spLocks noGrp="1"/>
          </p:cNvSpPr>
          <p:nvPr>
            <p:ph type="body" sz="half" idx="22" hasCustomPrompt="1"/>
          </p:nvPr>
        </p:nvSpPr>
        <p:spPr>
          <a:xfrm>
            <a:off x="318319" y="740532"/>
            <a:ext cx="1889458" cy="45375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lang="ko-KR" altLang="en-US" sz="28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한글 이름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0A7EC847-ACEB-48C0-B288-C301938F5AD1}"/>
              </a:ext>
            </a:extLst>
          </p:cNvPr>
          <p:cNvSpPr>
            <a:spLocks noGrp="1"/>
          </p:cNvSpPr>
          <p:nvPr>
            <p:ph type="body" sz="half" idx="23" hasCustomPrompt="1"/>
          </p:nvPr>
        </p:nvSpPr>
        <p:spPr>
          <a:xfrm>
            <a:off x="318319" y="1212902"/>
            <a:ext cx="1889458" cy="281746"/>
          </a:xfrm>
          <a:prstGeom prst="rect">
            <a:avLst/>
          </a:prstGeom>
        </p:spPr>
        <p:txBody>
          <a:bodyPr lIns="126000" anchor="t" anchorCtr="0">
            <a:noAutofit/>
          </a:bodyPr>
          <a:lstStyle>
            <a:lvl1pPr marL="0" indent="0">
              <a:buNone/>
              <a:defRPr lang="ko-KR" altLang="en-US" sz="16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영문 이름</a:t>
            </a:r>
          </a:p>
        </p:txBody>
      </p:sp>
    </p:spTree>
    <p:extLst>
      <p:ext uri="{BB962C8B-B14F-4D97-AF65-F5344CB8AC3E}">
        <p14:creationId xmlns:p14="http://schemas.microsoft.com/office/powerpoint/2010/main" val="2450908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F240190-BF2E-4775-A9BE-512B5AC3C503}"/>
              </a:ext>
            </a:extLst>
          </p:cNvPr>
          <p:cNvSpPr/>
          <p:nvPr userDrawn="1"/>
        </p:nvSpPr>
        <p:spPr>
          <a:xfrm>
            <a:off x="0" y="0"/>
            <a:ext cx="7559675" cy="18190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9DFA4248-53A0-40A3-A318-A7B3CCC2062E}"/>
              </a:ext>
            </a:extLst>
          </p:cNvPr>
          <p:cNvSpPr>
            <a:spLocks noGrp="1"/>
          </p:cNvSpPr>
          <p:nvPr>
            <p:ph type="body" sz="half" idx="22" hasCustomPrompt="1"/>
          </p:nvPr>
        </p:nvSpPr>
        <p:spPr>
          <a:xfrm>
            <a:off x="578567" y="740532"/>
            <a:ext cx="6402540" cy="45375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lang="ko-KR" altLang="en-US" sz="28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자기소개서</a:t>
            </a:r>
          </a:p>
        </p:txBody>
      </p:sp>
      <p:sp>
        <p:nvSpPr>
          <p:cNvPr id="54" name="Text Placeholder 3">
            <a:extLst>
              <a:ext uri="{FF2B5EF4-FFF2-40B4-BE49-F238E27FC236}">
                <a16:creationId xmlns:a16="http://schemas.microsoft.com/office/drawing/2014/main" id="{5A6C4B87-F7F1-4241-9D6D-E50EE38B4627}"/>
              </a:ext>
            </a:extLst>
          </p:cNvPr>
          <p:cNvSpPr>
            <a:spLocks noGrp="1"/>
          </p:cNvSpPr>
          <p:nvPr>
            <p:ph type="body" sz="half" idx="30" hasCustomPrompt="1"/>
          </p:nvPr>
        </p:nvSpPr>
        <p:spPr>
          <a:xfrm>
            <a:off x="578567" y="2173240"/>
            <a:ext cx="6402540" cy="26161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lang="ko-KR" altLang="en-US" sz="105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4 Regular" panose="020B0503030302020204" pitchFamily="34" charset="-127"/>
                <a:ea typeface="에스코어 드림 4 Regular" panose="020B0503030302020204" pitchFamily="34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내용을 입력하세요</a:t>
            </a:r>
          </a:p>
        </p:txBody>
      </p:sp>
    </p:spTree>
    <p:extLst>
      <p:ext uri="{BB962C8B-B14F-4D97-AF65-F5344CB8AC3E}">
        <p14:creationId xmlns:p14="http://schemas.microsoft.com/office/powerpoint/2010/main" val="266947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F240190-BF2E-4775-A9BE-512B5AC3C503}"/>
              </a:ext>
            </a:extLst>
          </p:cNvPr>
          <p:cNvSpPr/>
          <p:nvPr userDrawn="1"/>
        </p:nvSpPr>
        <p:spPr>
          <a:xfrm>
            <a:off x="0" y="0"/>
            <a:ext cx="7559675" cy="18190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CC6925AB-5ECE-47C5-8952-EB6D0F3BC29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78568" y="2191026"/>
            <a:ext cx="6370232" cy="261609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lang="ko-KR" altLang="en-US" sz="14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5 Medium" panose="020B0503030302020204" pitchFamily="34" charset="-127"/>
                <a:ea typeface="에스코어 드림 5 Medium" panose="020B0503030302020204" pitchFamily="34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회사정보를 입력 하세요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48A8EBE-C445-49DC-9E08-8C32C99E4CC6}"/>
              </a:ext>
            </a:extLst>
          </p:cNvPr>
          <p:cNvSpPr txBox="1"/>
          <p:nvPr userDrawn="1"/>
        </p:nvSpPr>
        <p:spPr>
          <a:xfrm>
            <a:off x="610876" y="2667513"/>
            <a:ext cx="1054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kern="1200" spc="0" baseline="0" dirty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5 Medium" panose="020B0503030302020204" pitchFamily="34" charset="-127"/>
                <a:ea typeface="에스코어 드림 5 Medium" panose="020B0503030302020204" pitchFamily="34" charset="-127"/>
                <a:cs typeface="+mj-cs"/>
              </a:rPr>
              <a:t>담당직무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ABB4920B-673F-4D2E-9B54-079FD45606D7}"/>
              </a:ext>
            </a:extLst>
          </p:cNvPr>
          <p:cNvSpPr>
            <a:spLocks noGrp="1"/>
          </p:cNvSpPr>
          <p:nvPr>
            <p:ph type="body" sz="half" idx="31" hasCustomPrompt="1"/>
          </p:nvPr>
        </p:nvSpPr>
        <p:spPr>
          <a:xfrm>
            <a:off x="1892212" y="2675207"/>
            <a:ext cx="5088895" cy="261610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lang="ko-KR" altLang="en-US" sz="105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4 Regular" panose="020B0503030302020204" pitchFamily="34" charset="-127"/>
                <a:ea typeface="에스코어 드림 4 Regular" panose="020B0503030302020204" pitchFamily="34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내용을 입력하세요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D120698-E020-400D-85CE-1E9F977AB341}"/>
              </a:ext>
            </a:extLst>
          </p:cNvPr>
          <p:cNvSpPr txBox="1"/>
          <p:nvPr userDrawn="1"/>
        </p:nvSpPr>
        <p:spPr>
          <a:xfrm>
            <a:off x="610876" y="3144031"/>
            <a:ext cx="1054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kern="1200" spc="0" baseline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5 Medium" panose="020B0503030302020204" pitchFamily="34" charset="-127"/>
                <a:ea typeface="에스코어 드림 5 Medium" panose="020B0503030302020204" pitchFamily="34" charset="-127"/>
                <a:cs typeface="+mj-cs"/>
              </a:rPr>
              <a:t>주요성과</a:t>
            </a:r>
            <a:endParaRPr lang="ko-KR" altLang="en-US" sz="1200" kern="1200" spc="0" baseline="0" dirty="0">
              <a:gradFill>
                <a:gsLst>
                  <a:gs pos="0">
                    <a:srgbClr val="212121"/>
                  </a:gs>
                  <a:gs pos="100000">
                    <a:srgbClr val="212121"/>
                  </a:gs>
                </a:gsLst>
                <a:lin ang="5400000" scaled="1"/>
              </a:gradFill>
              <a:latin typeface="에스코어 드림 5 Medium" panose="020B0503030302020204" pitchFamily="34" charset="-127"/>
              <a:ea typeface="에스코어 드림 5 Medium" panose="020B0503030302020204" pitchFamily="34" charset="-127"/>
              <a:cs typeface="+mj-cs"/>
            </a:endParaRPr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2F9A088B-7437-4AB8-8D1F-FC9B3EAFA1F6}"/>
              </a:ext>
            </a:extLst>
          </p:cNvPr>
          <p:cNvSpPr>
            <a:spLocks noGrp="1"/>
          </p:cNvSpPr>
          <p:nvPr>
            <p:ph type="body" sz="half" idx="32" hasCustomPrompt="1"/>
          </p:nvPr>
        </p:nvSpPr>
        <p:spPr>
          <a:xfrm>
            <a:off x="1892212" y="3138846"/>
            <a:ext cx="5088895" cy="261610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lang="ko-KR" altLang="en-US" sz="105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4 Regular" panose="020B0503030302020204" pitchFamily="34" charset="-127"/>
                <a:ea typeface="에스코어 드림 4 Regular" panose="020B0503030302020204" pitchFamily="34" charset="-127"/>
                <a:cs typeface="+mj-cs"/>
              </a:defRPr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 dirty="0"/>
              <a:t>내용을 입력하세요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A9E84B-3B6A-4B9A-BA28-3835CC6D6626}"/>
              </a:ext>
            </a:extLst>
          </p:cNvPr>
          <p:cNvSpPr txBox="1"/>
          <p:nvPr userDrawn="1"/>
        </p:nvSpPr>
        <p:spPr>
          <a:xfrm>
            <a:off x="578566" y="740533"/>
            <a:ext cx="6370233" cy="45375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lvl="0" indent="0" defTabSz="755934" latinLnBrk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800" spc="0" baseline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j-cs"/>
              </a:defRPr>
            </a:lvl1pPr>
            <a:lvl2pPr marL="377967" indent="0" defTabSz="755934" latinLnBrk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157"/>
            </a:lvl2pPr>
            <a:lvl3pPr marL="755934" indent="0" defTabSz="755934" latinLnBrk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992"/>
            </a:lvl3pPr>
            <a:lvl4pPr marL="1133902" indent="0" defTabSz="755934" latinLnBrk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/>
            </a:lvl4pPr>
            <a:lvl5pPr marL="1511869" indent="0" defTabSz="755934" latinLnBrk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/>
            </a:lvl5pPr>
            <a:lvl6pPr marL="1889836" indent="0" defTabSz="755934" latinLnBrk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/>
            </a:lvl6pPr>
            <a:lvl7pPr marL="2267803" indent="0" defTabSz="755934" latinLnBrk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/>
            </a:lvl7pPr>
            <a:lvl8pPr marL="2645771" indent="0" defTabSz="755934" latinLnBrk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/>
            </a:lvl8pPr>
            <a:lvl9pPr marL="3023738" indent="0" defTabSz="755934" latinLnBrk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/>
            </a:lvl9pPr>
          </a:lstStyle>
          <a:p>
            <a:pPr lvl="0"/>
            <a:r>
              <a:rPr lang="ko-KR" altLang="en-US" dirty="0"/>
              <a:t>경력기술서</a:t>
            </a:r>
          </a:p>
        </p:txBody>
      </p:sp>
    </p:spTree>
    <p:extLst>
      <p:ext uri="{BB962C8B-B14F-4D97-AF65-F5344CB8AC3E}">
        <p14:creationId xmlns:p14="http://schemas.microsoft.com/office/powerpoint/2010/main" val="1854696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FDE6F7B4-2C02-41F9-A400-34DD4F1276F9}"/>
              </a:ext>
            </a:extLst>
          </p:cNvPr>
          <p:cNvSpPr/>
          <p:nvPr userDrawn="1"/>
        </p:nvSpPr>
        <p:spPr>
          <a:xfrm>
            <a:off x="0" y="0"/>
            <a:ext cx="7559675" cy="10691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68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72" r:id="rId3"/>
  </p:sldLayoutIdLst>
  <p:txStyles>
    <p:titleStyle>
      <a:lvl1pPr algn="l" defTabSz="755934" rtl="0" eaLnBrk="1" latinLnBrk="1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개체 틀 2" descr="사람, 의류, 여자, 쥐고있는이(가) 표시된 사진&#10;&#10;자동 생성된 설명">
            <a:extLst>
              <a:ext uri="{FF2B5EF4-FFF2-40B4-BE49-F238E27FC236}">
                <a16:creationId xmlns:a16="http://schemas.microsoft.com/office/drawing/2014/main" id="{23577158-D15A-40CB-83AD-FE2A45671D56}"/>
              </a:ext>
            </a:extLst>
          </p:cNvPr>
          <p:cNvPicPr>
            <a:picLocks noGrp="1" noChangeAspect="1"/>
          </p:cNvPicPr>
          <p:nvPr>
            <p:ph type="pic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12" r="19412"/>
          <a:stretch>
            <a:fillRect/>
          </a:stretch>
        </p:blipFill>
        <p:spPr/>
      </p:pic>
      <p:sp>
        <p:nvSpPr>
          <p:cNvPr id="15" name="텍스트 개체 틀 14">
            <a:extLst>
              <a:ext uri="{FF2B5EF4-FFF2-40B4-BE49-F238E27FC236}">
                <a16:creationId xmlns:a16="http://schemas.microsoft.com/office/drawing/2014/main" id="{4F8C9B76-FF07-4E1E-A8C4-4B4823BFB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17" name="텍스트 개체 틀 16">
            <a:extLst>
              <a:ext uri="{FF2B5EF4-FFF2-40B4-BE49-F238E27FC236}">
                <a16:creationId xmlns:a16="http://schemas.microsoft.com/office/drawing/2014/main" id="{FB326B8B-B582-4089-9AEB-FF04B6B5B8CF}"/>
              </a:ext>
            </a:extLst>
          </p:cNvPr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18" name="텍스트 개체 틀 17">
            <a:extLst>
              <a:ext uri="{FF2B5EF4-FFF2-40B4-BE49-F238E27FC236}">
                <a16:creationId xmlns:a16="http://schemas.microsoft.com/office/drawing/2014/main" id="{7DD9F663-03C1-49A7-87FD-62AD60C7A9D6}"/>
              </a:ext>
            </a:extLst>
          </p:cNvPr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endParaRPr lang="ko-KR" altLang="en-US" sz="1050" dirty="0"/>
          </a:p>
        </p:txBody>
      </p:sp>
      <p:sp>
        <p:nvSpPr>
          <p:cNvPr id="19" name="텍스트 개체 틀 18">
            <a:extLst>
              <a:ext uri="{FF2B5EF4-FFF2-40B4-BE49-F238E27FC236}">
                <a16:creationId xmlns:a16="http://schemas.microsoft.com/office/drawing/2014/main" id="{5848E29C-6E0C-44CC-95E0-3D97BF660E31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20" name="텍스트 개체 틀 19">
            <a:extLst>
              <a:ext uri="{FF2B5EF4-FFF2-40B4-BE49-F238E27FC236}">
                <a16:creationId xmlns:a16="http://schemas.microsoft.com/office/drawing/2014/main" id="{F9E9AC36-14E0-467E-8BF8-F54B41C0DE82}"/>
              </a:ext>
            </a:extLst>
          </p:cNvPr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21" name="텍스트 개체 틀 20">
            <a:extLst>
              <a:ext uri="{FF2B5EF4-FFF2-40B4-BE49-F238E27FC236}">
                <a16:creationId xmlns:a16="http://schemas.microsoft.com/office/drawing/2014/main" id="{51D37142-D366-41C3-82AA-A41624E3C54E}"/>
              </a:ext>
            </a:extLst>
          </p:cNvPr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22" name="텍스트 개체 틀 21">
            <a:extLst>
              <a:ext uri="{FF2B5EF4-FFF2-40B4-BE49-F238E27FC236}">
                <a16:creationId xmlns:a16="http://schemas.microsoft.com/office/drawing/2014/main" id="{F3FA4AC0-D7CC-4C9D-B32D-EFE9BCB3B4CC}"/>
              </a:ext>
            </a:extLst>
          </p:cNvPr>
          <p:cNvSpPr>
            <a:spLocks noGrp="1"/>
          </p:cNvSpPr>
          <p:nvPr>
            <p:ph type="body" sz="half" idx="23"/>
          </p:nvPr>
        </p:nvSpPr>
        <p:spPr/>
        <p:txBody>
          <a:bodyPr/>
          <a:lstStyle/>
          <a:p>
            <a:endParaRPr lang="ko-KR" altLang="en-US" dirty="0"/>
          </a:p>
        </p:txBody>
      </p:sp>
      <p:cxnSp>
        <p:nvCxnSpPr>
          <p:cNvPr id="34" name="직선 연결선 33">
            <a:extLst>
              <a:ext uri="{FF2B5EF4-FFF2-40B4-BE49-F238E27FC236}">
                <a16:creationId xmlns:a16="http://schemas.microsoft.com/office/drawing/2014/main" id="{FEC6EF78-91E2-4596-AE64-AFB867991F03}"/>
              </a:ext>
            </a:extLst>
          </p:cNvPr>
          <p:cNvCxnSpPr>
            <a:cxnSpLocks/>
          </p:cNvCxnSpPr>
          <p:nvPr/>
        </p:nvCxnSpPr>
        <p:spPr>
          <a:xfrm>
            <a:off x="2755341" y="1117312"/>
            <a:ext cx="44725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D5AD799-2869-4472-9636-B085AB1544C3}"/>
              </a:ext>
            </a:extLst>
          </p:cNvPr>
          <p:cNvSpPr txBox="1"/>
          <p:nvPr/>
        </p:nvSpPr>
        <p:spPr>
          <a:xfrm>
            <a:off x="2755340" y="783097"/>
            <a:ext cx="4472545" cy="338554"/>
          </a:xfrm>
          <a:prstGeom prst="rect">
            <a:avLst/>
          </a:prstGeom>
          <a:noFill/>
        </p:spPr>
        <p:txBody>
          <a:bodyPr wrap="square" lIns="36000" rtlCol="0">
            <a:spAutoFit/>
          </a:bodyPr>
          <a:lstStyle/>
          <a:p>
            <a:r>
              <a:rPr lang="ko-KR" altLang="en-US" sz="1600" kern="1200" spc="-150" baseline="0" dirty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6 Bold" panose="020B0703030302020204" pitchFamily="34" charset="-127"/>
                <a:ea typeface="에스코어 드림 6 Bold" panose="020B0703030302020204" pitchFamily="34" charset="-127"/>
                <a:cs typeface="+mj-cs"/>
              </a:rPr>
              <a:t>인적사항</a:t>
            </a:r>
          </a:p>
        </p:txBody>
      </p:sp>
      <p:graphicFrame>
        <p:nvGraphicFramePr>
          <p:cNvPr id="36" name="표 13">
            <a:extLst>
              <a:ext uri="{FF2B5EF4-FFF2-40B4-BE49-F238E27FC236}">
                <a16:creationId xmlns:a16="http://schemas.microsoft.com/office/drawing/2014/main" id="{B52A409B-852B-4892-B70F-FD01EA404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065350"/>
              </p:ext>
            </p:extLst>
          </p:nvPr>
        </p:nvGraphicFramePr>
        <p:xfrm>
          <a:off x="2755341" y="1217657"/>
          <a:ext cx="4486015" cy="157812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24231">
                  <a:extLst>
                    <a:ext uri="{9D8B030D-6E8A-4147-A177-3AD203B41FA5}">
                      <a16:colId xmlns:a16="http://schemas.microsoft.com/office/drawing/2014/main" val="2597421769"/>
                    </a:ext>
                  </a:extLst>
                </a:gridCol>
                <a:gridCol w="2218028">
                  <a:extLst>
                    <a:ext uri="{9D8B030D-6E8A-4147-A177-3AD203B41FA5}">
                      <a16:colId xmlns:a16="http://schemas.microsoft.com/office/drawing/2014/main" val="1106095670"/>
                    </a:ext>
                  </a:extLst>
                </a:gridCol>
                <a:gridCol w="1043756">
                  <a:extLst>
                    <a:ext uri="{9D8B030D-6E8A-4147-A177-3AD203B41FA5}">
                      <a16:colId xmlns:a16="http://schemas.microsoft.com/office/drawing/2014/main" val="2816814519"/>
                    </a:ext>
                  </a:extLst>
                </a:gridCol>
              </a:tblGrid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재학기간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학교명 및 전공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구분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997854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20.01 ~ 20.02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서울대학교 </a:t>
                      </a:r>
                      <a:r>
                        <a:rPr lang="en-US" altLang="ko-KR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3</a:t>
                      </a:r>
                      <a:endParaRPr lang="ko-KR" altLang="en-US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중퇴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8454414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19.01 ~ 19.12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서울대학교 </a:t>
                      </a:r>
                      <a:r>
                        <a:rPr lang="en-US" altLang="ko-KR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2</a:t>
                      </a:r>
                      <a:endParaRPr lang="ko-KR" altLang="en-US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졸업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5869234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07.01 ~ 18.12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서울대학교 </a:t>
                      </a:r>
                      <a:r>
                        <a:rPr lang="en-US" altLang="ko-KR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1</a:t>
                      </a:r>
                      <a:endParaRPr lang="ko-KR" altLang="en-US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졸업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2545880"/>
                  </a:ext>
                </a:extLst>
              </a:tr>
            </a:tbl>
          </a:graphicData>
        </a:graphic>
      </p:graphicFrame>
      <p:cxnSp>
        <p:nvCxnSpPr>
          <p:cNvPr id="37" name="직선 연결선 36">
            <a:extLst>
              <a:ext uri="{FF2B5EF4-FFF2-40B4-BE49-F238E27FC236}">
                <a16:creationId xmlns:a16="http://schemas.microsoft.com/office/drawing/2014/main" id="{79ED106D-5B1B-4163-8E45-5180D55DA226}"/>
              </a:ext>
            </a:extLst>
          </p:cNvPr>
          <p:cNvCxnSpPr>
            <a:cxnSpLocks/>
          </p:cNvCxnSpPr>
          <p:nvPr/>
        </p:nvCxnSpPr>
        <p:spPr>
          <a:xfrm>
            <a:off x="2755341" y="3420840"/>
            <a:ext cx="44725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D045D000-5F60-4123-AEED-73D19A3CD421}"/>
              </a:ext>
            </a:extLst>
          </p:cNvPr>
          <p:cNvSpPr txBox="1"/>
          <p:nvPr/>
        </p:nvSpPr>
        <p:spPr>
          <a:xfrm>
            <a:off x="2755341" y="3073925"/>
            <a:ext cx="4472546" cy="338554"/>
          </a:xfrm>
          <a:prstGeom prst="rect">
            <a:avLst/>
          </a:prstGeom>
          <a:noFill/>
        </p:spPr>
        <p:txBody>
          <a:bodyPr wrap="square" lIns="36000" rtlCol="0">
            <a:spAutoFit/>
          </a:bodyPr>
          <a:lstStyle/>
          <a:p>
            <a:r>
              <a:rPr lang="ko-KR" altLang="en-US" sz="1600" kern="1200" spc="-150" baseline="0" dirty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6 Bold" panose="020B0703030302020204" pitchFamily="34" charset="-127"/>
                <a:ea typeface="에스코어 드림 6 Bold" panose="020B0703030302020204" pitchFamily="34" charset="-127"/>
                <a:cs typeface="+mj-cs"/>
              </a:rPr>
              <a:t>경력사항</a:t>
            </a:r>
          </a:p>
        </p:txBody>
      </p:sp>
      <p:graphicFrame>
        <p:nvGraphicFramePr>
          <p:cNvPr id="39" name="표 13">
            <a:extLst>
              <a:ext uri="{FF2B5EF4-FFF2-40B4-BE49-F238E27FC236}">
                <a16:creationId xmlns:a16="http://schemas.microsoft.com/office/drawing/2014/main" id="{A96C856F-7953-4433-B1FA-50074DE78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551103"/>
              </p:ext>
            </p:extLst>
          </p:nvPr>
        </p:nvGraphicFramePr>
        <p:xfrm>
          <a:off x="2755341" y="3521185"/>
          <a:ext cx="4486015" cy="290768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16559">
                  <a:extLst>
                    <a:ext uri="{9D8B030D-6E8A-4147-A177-3AD203B41FA5}">
                      <a16:colId xmlns:a16="http://schemas.microsoft.com/office/drawing/2014/main" val="2597421769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110609567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3421446590"/>
                    </a:ext>
                  </a:extLst>
                </a:gridCol>
                <a:gridCol w="1539056">
                  <a:extLst>
                    <a:ext uri="{9D8B030D-6E8A-4147-A177-3AD203B41FA5}">
                      <a16:colId xmlns:a16="http://schemas.microsoft.com/office/drawing/2014/main" val="2816814519"/>
                    </a:ext>
                  </a:extLst>
                </a:gridCol>
              </a:tblGrid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근무기간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회사명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직위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담당업무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997854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20.01 ~ 20.02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오래된회사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차장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이런저런일</a:t>
                      </a:r>
                      <a:endParaRPr lang="en-US" altLang="ko-KR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저런이런일</a:t>
                      </a:r>
                      <a:endParaRPr lang="en-US" altLang="ko-KR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이렇고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저런일</a:t>
                      </a:r>
                      <a:endParaRPr lang="ko-KR" altLang="en-US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8454414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19.01 ~ 19.12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때우삼썽엘쥐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과장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잡일어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감시꾼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감시</a:t>
                      </a:r>
                      <a:endParaRPr lang="en-US" altLang="ko-KR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점심 식단 계획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5869234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07.01 ~ 18.12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카카옹통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대리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잡일러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감시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2545880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04.12 ~ 06.12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한국미국러시아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주임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시니어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잡일러</a:t>
                      </a:r>
                      <a:endParaRPr lang="ko-KR" altLang="en-US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3420491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01.11 ~ 04.11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다만들어주식회사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사원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주니어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잡일러</a:t>
                      </a:r>
                      <a:endParaRPr lang="ko-KR" altLang="en-US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235678"/>
                  </a:ext>
                </a:extLst>
              </a:tr>
            </a:tbl>
          </a:graphicData>
        </a:graphic>
      </p:graphicFrame>
      <p:cxnSp>
        <p:nvCxnSpPr>
          <p:cNvPr id="40" name="직선 연결선 39">
            <a:extLst>
              <a:ext uri="{FF2B5EF4-FFF2-40B4-BE49-F238E27FC236}">
                <a16:creationId xmlns:a16="http://schemas.microsoft.com/office/drawing/2014/main" id="{36E201DA-90AF-4329-9832-B4816E885D23}"/>
              </a:ext>
            </a:extLst>
          </p:cNvPr>
          <p:cNvCxnSpPr>
            <a:cxnSpLocks/>
          </p:cNvCxnSpPr>
          <p:nvPr/>
        </p:nvCxnSpPr>
        <p:spPr>
          <a:xfrm>
            <a:off x="2755341" y="7075920"/>
            <a:ext cx="447254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2CC960F9-AC96-413B-9847-37CC45D7D2B4}"/>
              </a:ext>
            </a:extLst>
          </p:cNvPr>
          <p:cNvSpPr txBox="1"/>
          <p:nvPr/>
        </p:nvSpPr>
        <p:spPr>
          <a:xfrm>
            <a:off x="2701009" y="6729005"/>
            <a:ext cx="4540347" cy="338554"/>
          </a:xfrm>
          <a:prstGeom prst="rect">
            <a:avLst/>
          </a:prstGeom>
          <a:noFill/>
        </p:spPr>
        <p:txBody>
          <a:bodyPr wrap="square" lIns="36000" rtlCol="0">
            <a:spAutoFit/>
          </a:bodyPr>
          <a:lstStyle/>
          <a:p>
            <a:r>
              <a:rPr lang="ko-KR" altLang="en-US" sz="1600" kern="1200" spc="-150" baseline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6 Bold" panose="020B0703030302020204" pitchFamily="34" charset="-127"/>
                <a:ea typeface="에스코어 드림 6 Bold" panose="020B0703030302020204" pitchFamily="34" charset="-127"/>
                <a:cs typeface="+mj-cs"/>
              </a:rPr>
              <a:t>교육 이수 내역</a:t>
            </a:r>
            <a:endParaRPr lang="ko-KR" altLang="en-US" sz="1600" kern="1200" spc="-150" baseline="0" dirty="0">
              <a:gradFill>
                <a:gsLst>
                  <a:gs pos="0">
                    <a:srgbClr val="212121"/>
                  </a:gs>
                  <a:gs pos="100000">
                    <a:srgbClr val="212121"/>
                  </a:gs>
                </a:gsLst>
                <a:lin ang="5400000" scaled="1"/>
              </a:gradFill>
              <a:latin typeface="에스코어 드림 6 Bold" panose="020B0703030302020204" pitchFamily="34" charset="-127"/>
              <a:ea typeface="에스코어 드림 6 Bold" panose="020B0703030302020204" pitchFamily="34" charset="-127"/>
              <a:cs typeface="+mj-cs"/>
            </a:endParaRPr>
          </a:p>
        </p:txBody>
      </p:sp>
      <p:graphicFrame>
        <p:nvGraphicFramePr>
          <p:cNvPr id="42" name="표 13">
            <a:extLst>
              <a:ext uri="{FF2B5EF4-FFF2-40B4-BE49-F238E27FC236}">
                <a16:creationId xmlns:a16="http://schemas.microsoft.com/office/drawing/2014/main" id="{64A1C125-7B62-44B1-A571-6E9DDB82DD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253422"/>
              </p:ext>
            </p:extLst>
          </p:nvPr>
        </p:nvGraphicFramePr>
        <p:xfrm>
          <a:off x="2755341" y="7176265"/>
          <a:ext cx="4486015" cy="172409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16559">
                  <a:extLst>
                    <a:ext uri="{9D8B030D-6E8A-4147-A177-3AD203B41FA5}">
                      <a16:colId xmlns:a16="http://schemas.microsoft.com/office/drawing/2014/main" val="2597421769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1106095670"/>
                    </a:ext>
                  </a:extLst>
                </a:gridCol>
                <a:gridCol w="2123256">
                  <a:extLst>
                    <a:ext uri="{9D8B030D-6E8A-4147-A177-3AD203B41FA5}">
                      <a16:colId xmlns:a16="http://schemas.microsoft.com/office/drawing/2014/main" val="3421446590"/>
                    </a:ext>
                  </a:extLst>
                </a:gridCol>
              </a:tblGrid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교육기간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교육기간명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교육명</a:t>
                      </a:r>
                      <a:r>
                        <a:rPr lang="ko-KR" altLang="en-US" sz="120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j-ea"/>
                          <a:ea typeface="+mj-ea"/>
                        </a:rPr>
                        <a:t> 및 교육내용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997854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20.01 ~ 20.02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주식회사 공부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이렇고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저러쿵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요로쿵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교육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이렇고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저러쿵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요로쿵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기획</a:t>
                      </a:r>
                      <a:endParaRPr lang="en-US" altLang="ko-KR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8454414"/>
                  </a:ext>
                </a:extLst>
              </a:tr>
              <a:tr h="3945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spc="-100" baseline="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19.01 ~ 19.12</a:t>
                      </a:r>
                      <a:endParaRPr lang="ko-KR" altLang="en-US" sz="1050" spc="-100" baseline="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주식회사 과외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이렇고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저러쿵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요로쿵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교육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이렇고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저러쿵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요로쿵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기획</a:t>
                      </a:r>
                      <a:endParaRPr lang="en-US" altLang="ko-KR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잡일어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50" dirty="0" err="1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감시꾼</a:t>
                      </a:r>
                      <a:r>
                        <a:rPr lang="ko-KR" altLang="en-US" sz="1050" dirty="0">
                          <a:gradFill>
                            <a:gsLst>
                              <a:gs pos="0">
                                <a:srgbClr val="212121"/>
                              </a:gs>
                              <a:gs pos="100000">
                                <a:srgbClr val="3D3F43"/>
                              </a:gs>
                            </a:gsLst>
                            <a:lin ang="5400000" scaled="1"/>
                          </a:gradFill>
                          <a:latin typeface="+mn-ea"/>
                          <a:ea typeface="+mn-ea"/>
                        </a:rPr>
                        <a:t> 감시</a:t>
                      </a:r>
                      <a:endParaRPr lang="en-US" altLang="ko-KR" sz="1050" dirty="0">
                        <a:gradFill>
                          <a:gsLst>
                            <a:gs pos="0">
                              <a:srgbClr val="212121"/>
                            </a:gs>
                            <a:gs pos="100000">
                              <a:srgbClr val="3D3F43"/>
                            </a:gs>
                          </a:gsLst>
                          <a:lin ang="5400000" scaled="1"/>
                        </a:gra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5869234"/>
                  </a:ext>
                </a:extLst>
              </a:tr>
            </a:tbl>
          </a:graphicData>
        </a:graphic>
      </p:graphicFrame>
      <p:sp>
        <p:nvSpPr>
          <p:cNvPr id="23" name="텍스트 개체 틀 11">
            <a:extLst>
              <a:ext uri="{FF2B5EF4-FFF2-40B4-BE49-F238E27FC236}">
                <a16:creationId xmlns:a16="http://schemas.microsoft.com/office/drawing/2014/main" id="{E2E1979C-0CF1-4BED-9B1E-8CBFACCF4023}"/>
              </a:ext>
            </a:extLst>
          </p:cNvPr>
          <p:cNvSpPr txBox="1">
            <a:spLocks/>
          </p:cNvSpPr>
          <p:nvPr/>
        </p:nvSpPr>
        <p:spPr>
          <a:xfrm>
            <a:off x="2823546" y="9628325"/>
            <a:ext cx="4157562" cy="56078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anchor="t" anchorCtr="0"/>
          <a:lstStyle>
            <a:lvl1pPr marL="0" indent="0" algn="l" defTabSz="755934" rtl="0" eaLnBrk="1" latinLnBrk="1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lang="ko-KR" altLang="en-US" sz="14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5 Medium" panose="020B0503030302020204" pitchFamily="34" charset="-127"/>
                <a:ea typeface="에스코어 드림 5 Medium" panose="020B0503030302020204" pitchFamily="34" charset="-127"/>
                <a:cs typeface="+mj-cs"/>
              </a:defRPr>
            </a:lvl1pPr>
            <a:lvl2pPr marL="377967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1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>
                <a:solidFill>
                  <a:schemeClr val="bg1"/>
                </a:solidFill>
              </a:rPr>
              <a:t>추가 시 위 구역을 복사 </a:t>
            </a:r>
            <a:r>
              <a:rPr lang="en-US" altLang="ko-KR" dirty="0">
                <a:solidFill>
                  <a:schemeClr val="bg1"/>
                </a:solidFill>
              </a:rPr>
              <a:t>&gt; </a:t>
            </a:r>
            <a:r>
              <a:rPr lang="ko-KR" altLang="en-US" dirty="0" err="1">
                <a:solidFill>
                  <a:schemeClr val="bg1"/>
                </a:solidFill>
              </a:rPr>
              <a:t>붙여넣기하여</a:t>
            </a:r>
            <a:r>
              <a:rPr lang="ko-KR" altLang="en-US" dirty="0">
                <a:solidFill>
                  <a:schemeClr val="bg1"/>
                </a:solidFill>
              </a:rPr>
              <a:t> 사용하세요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en-US" altLang="ko-KR" dirty="0">
                <a:solidFill>
                  <a:schemeClr val="bg1"/>
                </a:solidFill>
              </a:rPr>
              <a:t>(</a:t>
            </a:r>
            <a:r>
              <a:rPr lang="ko-KR" altLang="en-US" dirty="0">
                <a:solidFill>
                  <a:schemeClr val="bg1"/>
                </a:solidFill>
              </a:rPr>
              <a:t>이 문구는 삭제해주세요</a:t>
            </a:r>
            <a:r>
              <a:rPr lang="en-US" altLang="ko-KR" dirty="0">
                <a:solidFill>
                  <a:schemeClr val="bg1"/>
                </a:solidFill>
              </a:rPr>
              <a:t>)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42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텍스트 개체 틀 35">
            <a:extLst>
              <a:ext uri="{FF2B5EF4-FFF2-40B4-BE49-F238E27FC236}">
                <a16:creationId xmlns:a16="http://schemas.microsoft.com/office/drawing/2014/main" id="{FA303E15-8BCD-40A4-9EF7-DAB33E60653D}"/>
              </a:ext>
            </a:extLst>
          </p:cNvPr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r>
              <a:rPr lang="ko-KR" altLang="en-US" dirty="0"/>
              <a:t>자기소개서</a:t>
            </a:r>
          </a:p>
        </p:txBody>
      </p:sp>
      <p:sp>
        <p:nvSpPr>
          <p:cNvPr id="35" name="텍스트 개체 틀 34">
            <a:extLst>
              <a:ext uri="{FF2B5EF4-FFF2-40B4-BE49-F238E27FC236}">
                <a16:creationId xmlns:a16="http://schemas.microsoft.com/office/drawing/2014/main" id="{E007947E-7C99-4075-8F4A-95CC44D8D9C8}"/>
              </a:ext>
            </a:extLst>
          </p:cNvPr>
          <p:cNvSpPr>
            <a:spLocks noGrp="1"/>
          </p:cNvSpPr>
          <p:nvPr>
            <p:ph type="body" sz="half" idx="3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어려서부터 우리집은 가난했었고 남들 다하는 외식 몇번 한적이 없었고 일터에 나가신 어머니 집에 없으면 언제나 혼자서 끓여먹었던 라면</a:t>
            </a:r>
            <a:br>
              <a:rPr lang="ko-KR" altLang="en-US" dirty="0"/>
            </a:br>
            <a:r>
              <a:rPr lang="ko-KR" altLang="en-US" dirty="0"/>
              <a:t>그러다 라면이 너무 지겨워서 </a:t>
            </a:r>
            <a:r>
              <a:rPr lang="ko-KR" altLang="en-US" dirty="0" err="1"/>
              <a:t>맛있는것좀</a:t>
            </a:r>
            <a:r>
              <a:rPr lang="ko-KR" altLang="en-US" dirty="0"/>
              <a:t> 먹자고 대들었었어</a:t>
            </a:r>
            <a:br>
              <a:rPr lang="ko-KR" altLang="en-US" dirty="0"/>
            </a:br>
            <a:r>
              <a:rPr lang="ko-KR" altLang="en-US" dirty="0"/>
              <a:t>그러자 어머님이 마지못해 꺼내신 숨겨두신 비상금으로 </a:t>
            </a:r>
            <a:r>
              <a:rPr lang="ko-KR" altLang="en-US" dirty="0" err="1"/>
              <a:t>시켜주신</a:t>
            </a:r>
            <a:r>
              <a:rPr lang="ko-KR" altLang="en-US" dirty="0"/>
              <a:t> </a:t>
            </a:r>
            <a:r>
              <a:rPr lang="ko-KR" altLang="en-US" dirty="0" err="1"/>
              <a:t>자장면하나에</a:t>
            </a:r>
            <a:r>
              <a:rPr lang="ko-KR" altLang="en-US" dirty="0"/>
              <a:t> 너무나 </a:t>
            </a:r>
            <a:r>
              <a:rPr lang="ko-KR" altLang="en-US" dirty="0" err="1"/>
              <a:t>행복했었어</a:t>
            </a:r>
            <a:r>
              <a:rPr lang="ko-KR" altLang="en-US" dirty="0"/>
              <a:t> 하지만 어머님은 왠지 드시질 않았어</a:t>
            </a:r>
            <a:br>
              <a:rPr lang="ko-KR" altLang="en-US" dirty="0"/>
            </a:br>
            <a:r>
              <a:rPr lang="ko-KR" altLang="en-US" dirty="0"/>
              <a:t>어머님은 자장면이 싫다고 하셨어</a:t>
            </a:r>
            <a:br>
              <a:rPr lang="ko-KR" altLang="en-US" dirty="0"/>
            </a:br>
            <a:r>
              <a:rPr lang="ko-KR" altLang="en-US" dirty="0"/>
              <a:t>어머님은 자장면이 싫다고 하셨어</a:t>
            </a:r>
            <a:br>
              <a:rPr lang="ko-KR" altLang="en-US" dirty="0"/>
            </a:br>
            <a:br>
              <a:rPr lang="ko-KR" altLang="en-US" dirty="0"/>
            </a:br>
            <a:r>
              <a:rPr lang="ko-KR" altLang="en-US" dirty="0" err="1"/>
              <a:t>야이야이야아아</a:t>
            </a:r>
            <a:r>
              <a:rPr lang="ko-KR" altLang="en-US" dirty="0"/>
              <a:t> 그렇게 살아가고 그렇게 후회하고 눈물도 흘리고</a:t>
            </a:r>
            <a:br>
              <a:rPr lang="en-US" altLang="ko-KR" dirty="0"/>
            </a:br>
            <a:r>
              <a:rPr lang="ko-KR" altLang="en-US" dirty="0" err="1"/>
              <a:t>야이야이야아아</a:t>
            </a:r>
            <a:r>
              <a:rPr lang="ko-KR" altLang="en-US" dirty="0"/>
              <a:t> 그렇게 살아가고 너무나 아프고 하지만 다시 웃고</a:t>
            </a:r>
            <a:br>
              <a:rPr lang="ko-KR" altLang="en-US" dirty="0"/>
            </a:br>
            <a:br>
              <a:rPr lang="ko-KR" altLang="en-US" dirty="0"/>
            </a:br>
            <a:r>
              <a:rPr lang="ko-KR" altLang="en-US" dirty="0"/>
              <a:t>중학교 </a:t>
            </a:r>
            <a:r>
              <a:rPr lang="en-US" altLang="ko-KR" dirty="0"/>
              <a:t>1</a:t>
            </a:r>
            <a:r>
              <a:rPr lang="ko-KR" altLang="en-US" dirty="0"/>
              <a:t>학년때 도시락 </a:t>
            </a:r>
            <a:r>
              <a:rPr lang="ko-KR" altLang="en-US" dirty="0" err="1"/>
              <a:t>까먹을때</a:t>
            </a:r>
            <a:r>
              <a:rPr lang="ko-KR" altLang="en-US" dirty="0"/>
              <a:t> 다같이 함께 모여 도시락 뚜껑을 열었는데</a:t>
            </a:r>
            <a:br>
              <a:rPr lang="ko-KR" altLang="en-US" dirty="0"/>
            </a:br>
            <a:r>
              <a:rPr lang="ko-KR" altLang="en-US" dirty="0"/>
              <a:t>부자집아들녀석이 나에게 화를 냈어</a:t>
            </a:r>
            <a:br>
              <a:rPr lang="ko-KR" altLang="en-US" dirty="0"/>
            </a:br>
            <a:r>
              <a:rPr lang="ko-KR" altLang="en-US" dirty="0"/>
              <a:t>반찬이 그게 뭐냐며 나에게 뭐라고 </a:t>
            </a:r>
            <a:r>
              <a:rPr lang="ko-KR" altLang="en-US" dirty="0" err="1"/>
              <a:t>했어</a:t>
            </a:r>
            <a:r>
              <a:rPr lang="ko-KR" altLang="en-US" dirty="0"/>
              <a:t> </a:t>
            </a:r>
            <a:r>
              <a:rPr lang="ko-KR" altLang="en-US" dirty="0" err="1"/>
              <a:t>창피했어</a:t>
            </a:r>
            <a:r>
              <a:rPr lang="ko-KR" altLang="en-US" dirty="0"/>
              <a:t> 그만 눈물이 났어</a:t>
            </a:r>
            <a:br>
              <a:rPr lang="ko-KR" altLang="en-US" dirty="0"/>
            </a:br>
            <a:r>
              <a:rPr lang="ko-KR" altLang="en-US" dirty="0"/>
              <a:t>그러자 그녀석은 내가 운다며 </a:t>
            </a:r>
            <a:r>
              <a:rPr lang="ko-KR" altLang="en-US" dirty="0" err="1"/>
              <a:t>놀려댔어</a:t>
            </a:r>
            <a:r>
              <a:rPr lang="ko-KR" altLang="en-US" dirty="0"/>
              <a:t> </a:t>
            </a:r>
            <a:r>
              <a:rPr lang="ko-KR" altLang="en-US" dirty="0" err="1"/>
              <a:t>참을수</a:t>
            </a:r>
            <a:r>
              <a:rPr lang="ko-KR" altLang="en-US" dirty="0"/>
              <a:t> 없어서 얼굴로 날아간 내 주먹에</a:t>
            </a:r>
            <a:br>
              <a:rPr lang="ko-KR" altLang="en-US" dirty="0"/>
            </a:br>
            <a:r>
              <a:rPr lang="ko-KR" altLang="en-US" dirty="0"/>
              <a:t>일터에 계시던 어머님은 또 다시 학교에 </a:t>
            </a:r>
            <a:r>
              <a:rPr lang="ko-KR" altLang="en-US" dirty="0" err="1"/>
              <a:t>불려오셨어</a:t>
            </a:r>
            <a:r>
              <a:rPr lang="ko-KR" altLang="en-US" dirty="0"/>
              <a:t> 아니 또 끌려오셨어</a:t>
            </a:r>
            <a:br>
              <a:rPr lang="ko-KR" altLang="en-US" dirty="0"/>
            </a:br>
            <a:r>
              <a:rPr lang="ko-KR" altLang="en-US" dirty="0"/>
              <a:t>다시는 이런일이 없을 거라며 </a:t>
            </a:r>
            <a:r>
              <a:rPr lang="ko-KR" altLang="en-US" dirty="0" err="1"/>
              <a:t>비셨어</a:t>
            </a:r>
            <a:r>
              <a:rPr lang="ko-KR" altLang="en-US" dirty="0"/>
              <a:t> </a:t>
            </a:r>
            <a:r>
              <a:rPr lang="ko-KR" altLang="en-US" dirty="0" err="1"/>
              <a:t>그녀석</a:t>
            </a:r>
            <a:r>
              <a:rPr lang="ko-KR" altLang="en-US" dirty="0"/>
              <a:t> 어머니께 고개를 숙여 비셨어</a:t>
            </a:r>
            <a:br>
              <a:rPr lang="ko-KR" altLang="en-US" dirty="0"/>
            </a:br>
            <a:r>
              <a:rPr lang="en-US" altLang="ko-KR" dirty="0"/>
              <a:t>(</a:t>
            </a:r>
            <a:r>
              <a:rPr lang="ko-KR" altLang="en-US" dirty="0"/>
              <a:t>우리 어머니가 비셨어</a:t>
            </a:r>
            <a:r>
              <a:rPr lang="en-US" altLang="ko-KR" dirty="0"/>
              <a:t>)</a:t>
            </a:r>
            <a:br>
              <a:rPr lang="ko-KR" altLang="en-US" dirty="0"/>
            </a:br>
            <a:br>
              <a:rPr lang="ko-KR" altLang="en-US" dirty="0"/>
            </a:br>
            <a:r>
              <a:rPr lang="ko-KR" altLang="en-US" dirty="0" err="1"/>
              <a:t>야이야이야아아</a:t>
            </a:r>
            <a:r>
              <a:rPr lang="ko-KR" altLang="en-US" dirty="0"/>
              <a:t> 그렇게 살아가고 그렇게 후회하고 눈물도 흘리고</a:t>
            </a:r>
            <a:br>
              <a:rPr lang="ko-KR" altLang="en-US" dirty="0"/>
            </a:br>
            <a:r>
              <a:rPr lang="ko-KR" altLang="en-US" dirty="0" err="1"/>
              <a:t>야이야이야아아</a:t>
            </a:r>
            <a:r>
              <a:rPr lang="ko-KR" altLang="en-US" dirty="0"/>
              <a:t> 그렇게 살아가고 너무나 아프고 하지만 다시 웃고</a:t>
            </a:r>
            <a:br>
              <a:rPr lang="ko-KR" altLang="en-US" dirty="0"/>
            </a:br>
            <a:br>
              <a:rPr lang="ko-KR" altLang="en-US" dirty="0"/>
            </a:br>
            <a:r>
              <a:rPr lang="ko-KR" altLang="en-US" dirty="0"/>
              <a:t>아버님없이 마침내 우리는 </a:t>
            </a:r>
            <a:r>
              <a:rPr lang="ko-KR" altLang="en-US" dirty="0" err="1"/>
              <a:t>해냈어</a:t>
            </a:r>
            <a:r>
              <a:rPr lang="ko-KR" altLang="en-US" dirty="0"/>
              <a:t> 마침내 조그만 식당을 하나 갖게</a:t>
            </a:r>
            <a:br>
              <a:rPr lang="ko-KR" altLang="en-US" dirty="0"/>
            </a:br>
            <a:r>
              <a:rPr lang="ko-KR" altLang="en-US" dirty="0"/>
              <a:t>그리 크진 않았지만 </a:t>
            </a:r>
            <a:r>
              <a:rPr lang="ko-KR" altLang="en-US" dirty="0" err="1"/>
              <a:t>행복했어</a:t>
            </a:r>
            <a:r>
              <a:rPr lang="ko-KR" altLang="en-US" dirty="0"/>
              <a:t> 주름진 어머니 눈가엔 눈물이 </a:t>
            </a:r>
            <a:r>
              <a:rPr lang="ko-KR" altLang="en-US" dirty="0" err="1"/>
              <a:t>고였어</a:t>
            </a:r>
            <a:r>
              <a:rPr lang="ko-KR" altLang="en-US" dirty="0"/>
              <a:t> 어머니와 내이름의 </a:t>
            </a:r>
            <a:r>
              <a:rPr lang="ko-KR" altLang="en-US" dirty="0" err="1"/>
              <a:t>앞글자를</a:t>
            </a:r>
            <a:r>
              <a:rPr lang="ko-KR" altLang="en-US" dirty="0"/>
              <a:t> 따서 식당이름을 짓고 고사를 지내고 밤이 깊어가도 아무도 떠날줄 모르고</a:t>
            </a:r>
            <a:br>
              <a:rPr lang="ko-KR" altLang="en-US" dirty="0"/>
            </a:br>
            <a:r>
              <a:rPr lang="ko-KR" altLang="en-US" dirty="0"/>
              <a:t>사람들의 축하는 계속 되었고 자정이 </a:t>
            </a:r>
            <a:r>
              <a:rPr lang="ko-KR" altLang="en-US" dirty="0" err="1"/>
              <a:t>다되서야</a:t>
            </a:r>
            <a:r>
              <a:rPr lang="ko-KR" altLang="en-US" dirty="0"/>
              <a:t> </a:t>
            </a:r>
            <a:r>
              <a:rPr lang="ko-KR" altLang="en-US" dirty="0" err="1"/>
              <a:t>돌아갔어</a:t>
            </a:r>
            <a:r>
              <a:rPr lang="ko-KR" altLang="en-US" dirty="0"/>
              <a:t> 피곤하셨는지 어머님은 어느새 깊이</a:t>
            </a:r>
            <a:br>
              <a:rPr lang="ko-KR" altLang="en-US" dirty="0"/>
            </a:br>
            <a:r>
              <a:rPr lang="ko-KR" altLang="en-US" dirty="0"/>
              <a:t>잠이 들어버리시고는 깨지 </a:t>
            </a:r>
            <a:r>
              <a:rPr lang="ko-KR" altLang="en-US" dirty="0" err="1"/>
              <a:t>않으셨어</a:t>
            </a:r>
            <a:r>
              <a:rPr lang="ko-KR" altLang="en-US" dirty="0"/>
              <a:t> 다시는</a:t>
            </a:r>
            <a:r>
              <a:rPr lang="en-US" altLang="ko-KR" dirty="0"/>
              <a:t>...</a:t>
            </a:r>
            <a:br>
              <a:rPr lang="ko-KR" altLang="en-US" dirty="0"/>
            </a:br>
            <a:r>
              <a:rPr lang="ko-KR" altLang="en-US" dirty="0"/>
              <a:t>다시 웃고</a:t>
            </a:r>
            <a:r>
              <a:rPr lang="en-US" altLang="ko-KR" dirty="0"/>
              <a:t>...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012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B3F0EEA7-9FED-4987-8159-212EF3C8C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14" name="텍스트 개체 틀 13">
            <a:extLst>
              <a:ext uri="{FF2B5EF4-FFF2-40B4-BE49-F238E27FC236}">
                <a16:creationId xmlns:a16="http://schemas.microsoft.com/office/drawing/2014/main" id="{3C1A5A6F-DC13-46F7-AEAF-59C45107AF14}"/>
              </a:ext>
            </a:extLst>
          </p:cNvPr>
          <p:cNvSpPr>
            <a:spLocks noGrp="1"/>
          </p:cNvSpPr>
          <p:nvPr>
            <p:ph type="body" sz="half" idx="3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15" name="텍스트 개체 틀 14">
            <a:extLst>
              <a:ext uri="{FF2B5EF4-FFF2-40B4-BE49-F238E27FC236}">
                <a16:creationId xmlns:a16="http://schemas.microsoft.com/office/drawing/2014/main" id="{1CB83218-0E83-48E4-86C8-17FA02BC7E2E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1892212" y="3138846"/>
            <a:ext cx="5088895" cy="253916"/>
          </a:xfrm>
        </p:spPr>
        <p:txBody>
          <a:bodyPr/>
          <a:lstStyle/>
          <a:p>
            <a:endParaRPr lang="en-US" altLang="ko-KR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CC7AC6C9-6C3F-48CC-960D-1BF4522C2722}"/>
              </a:ext>
            </a:extLst>
          </p:cNvPr>
          <p:cNvCxnSpPr>
            <a:cxnSpLocks/>
          </p:cNvCxnSpPr>
          <p:nvPr/>
        </p:nvCxnSpPr>
        <p:spPr>
          <a:xfrm>
            <a:off x="610876" y="2551831"/>
            <a:ext cx="637023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19CCA77C-961D-4214-8FB4-6CB69041651F}"/>
              </a:ext>
            </a:extLst>
          </p:cNvPr>
          <p:cNvCxnSpPr>
            <a:cxnSpLocks/>
          </p:cNvCxnSpPr>
          <p:nvPr/>
        </p:nvCxnSpPr>
        <p:spPr>
          <a:xfrm>
            <a:off x="610876" y="3015470"/>
            <a:ext cx="637023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텍스트 개체 틀 11">
            <a:extLst>
              <a:ext uri="{FF2B5EF4-FFF2-40B4-BE49-F238E27FC236}">
                <a16:creationId xmlns:a16="http://schemas.microsoft.com/office/drawing/2014/main" id="{16E5BFBC-893C-4289-B342-0FC5A17850D6}"/>
              </a:ext>
            </a:extLst>
          </p:cNvPr>
          <p:cNvSpPr txBox="1">
            <a:spLocks/>
          </p:cNvSpPr>
          <p:nvPr/>
        </p:nvSpPr>
        <p:spPr>
          <a:xfrm>
            <a:off x="610876" y="4589309"/>
            <a:ext cx="6370232" cy="56078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anchor="t" anchorCtr="0"/>
          <a:lstStyle>
            <a:lvl1pPr marL="0" indent="0" algn="l" defTabSz="755934" rtl="0" eaLnBrk="1" latinLnBrk="1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lang="ko-KR" altLang="en-US" sz="1400" kern="1200" spc="0" baseline="0" dirty="0" smtClean="0">
                <a:gradFill>
                  <a:gsLst>
                    <a:gs pos="0">
                      <a:srgbClr val="212121"/>
                    </a:gs>
                    <a:gs pos="100000">
                      <a:srgbClr val="212121"/>
                    </a:gs>
                  </a:gsLst>
                  <a:lin ang="5400000" scaled="1"/>
                </a:gradFill>
                <a:latin typeface="에스코어 드림 5 Medium" panose="020B0503030302020204" pitchFamily="34" charset="-127"/>
                <a:ea typeface="에스코어 드림 5 Medium" panose="020B0503030302020204" pitchFamily="34" charset="-127"/>
                <a:cs typeface="+mj-cs"/>
              </a:defRPr>
            </a:lvl1pPr>
            <a:lvl2pPr marL="377967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1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l" defTabSz="755934" rtl="0" eaLnBrk="1" latinLnBrk="1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82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>
                <a:solidFill>
                  <a:schemeClr val="bg1"/>
                </a:solidFill>
              </a:rPr>
              <a:t>추가 시 위 구역을 복사 </a:t>
            </a:r>
            <a:r>
              <a:rPr lang="en-US" altLang="ko-KR" dirty="0">
                <a:solidFill>
                  <a:schemeClr val="bg1"/>
                </a:solidFill>
              </a:rPr>
              <a:t>&gt; </a:t>
            </a:r>
            <a:r>
              <a:rPr lang="ko-KR" altLang="en-US" dirty="0" err="1">
                <a:solidFill>
                  <a:schemeClr val="bg1"/>
                </a:solidFill>
              </a:rPr>
              <a:t>붙여넣기하여</a:t>
            </a:r>
            <a:r>
              <a:rPr lang="ko-KR" altLang="en-US" dirty="0">
                <a:solidFill>
                  <a:schemeClr val="bg1"/>
                </a:solidFill>
              </a:rPr>
              <a:t> 사용하세요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en-US" altLang="ko-KR" dirty="0">
                <a:solidFill>
                  <a:schemeClr val="bg1"/>
                </a:solidFill>
              </a:rPr>
              <a:t>(</a:t>
            </a:r>
            <a:r>
              <a:rPr lang="ko-KR" altLang="en-US" dirty="0">
                <a:solidFill>
                  <a:schemeClr val="bg1"/>
                </a:solidFill>
              </a:rPr>
              <a:t>이 문구는 삭제해주세요</a:t>
            </a:r>
            <a:r>
              <a:rPr lang="en-US" altLang="ko-KR" dirty="0">
                <a:solidFill>
                  <a:schemeClr val="bg1"/>
                </a:solidFill>
              </a:rPr>
              <a:t>)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266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에스코어 드림">
      <a:majorFont>
        <a:latin typeface="Calibri Light"/>
        <a:ea typeface="에스코어 드림 5 Medium"/>
        <a:cs typeface=""/>
      </a:majorFont>
      <a:minorFont>
        <a:latin typeface="Calibri"/>
        <a:ea typeface="에스코어 드림 4 Regula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375</TotalTime>
  <Words>154</Words>
  <Application>Microsoft Office PowerPoint</Application>
  <PresentationFormat>사용자 지정</PresentationFormat>
  <Paragraphs>60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나눔명조 ExtraBold</vt:lpstr>
      <vt:lpstr>에스코어 드림 4 Regular</vt:lpstr>
      <vt:lpstr>에스코어 드림 5 Medium</vt:lpstr>
      <vt:lpstr>에스코어 드림 6 Bold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MM8190</dc:creator>
  <cp:lastModifiedBy>MM8190</cp:lastModifiedBy>
  <cp:revision>16</cp:revision>
  <dcterms:created xsi:type="dcterms:W3CDTF">2020-03-14T09:31:32Z</dcterms:created>
  <dcterms:modified xsi:type="dcterms:W3CDTF">2020-03-18T13:16:34Z</dcterms:modified>
</cp:coreProperties>
</file>