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906000" cy="6858000" type="A4"/>
  <p:notesSz cx="10002838" cy="687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596" y="-3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6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60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07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7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38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95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63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38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0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3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448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CF08-F071-40B5-B054-9FE968F33328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4073-B2BA-4676-9D94-8FDD32E33B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15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E22ECA-2915-1306-19BB-E2D5EA495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B042C35-28F1-67F2-8EB2-16FAD3EE70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74EA9E7-D06B-BFCD-7A49-196BCD025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A6DF5445-904E-E612-B678-F7BBE5032D67}"/>
              </a:ext>
            </a:extLst>
          </p:cNvPr>
          <p:cNvSpPr/>
          <p:nvPr/>
        </p:nvSpPr>
        <p:spPr>
          <a:xfrm>
            <a:off x="1018095" y="2565399"/>
            <a:ext cx="7956223" cy="4994897"/>
          </a:xfrm>
          <a:prstGeom prst="roundRect">
            <a:avLst>
              <a:gd name="adj" fmla="val 0"/>
            </a:avLst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D57E89-CD74-2A90-319A-10916D5C7349}"/>
              </a:ext>
            </a:extLst>
          </p:cNvPr>
          <p:cNvSpPr txBox="1"/>
          <p:nvPr/>
        </p:nvSpPr>
        <p:spPr>
          <a:xfrm>
            <a:off x="1238250" y="2844869"/>
            <a:ext cx="74295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</a:t>
            </a:r>
            <a:r>
              <a:rPr lang="ko-KR" altLang="en-US" sz="4400" dirty="0" err="1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그런즉</a:t>
            </a: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누구든지 </a:t>
            </a:r>
            <a:br>
              <a:rPr lang="en-US" altLang="ko-KR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</a:b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그리스도 안에 있으면 </a:t>
            </a:r>
            <a:endParaRPr lang="en-US" altLang="ko-KR" sz="4400" dirty="0"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새로운 피조물이라 </a:t>
            </a:r>
            <a:br>
              <a:rPr lang="en-US" altLang="ko-KR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</a:b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이전 것은 지나갔으니 </a:t>
            </a:r>
            <a:endParaRPr lang="en-US" altLang="ko-KR" sz="4400" dirty="0"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400" dirty="0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보라 새 것이 </a:t>
            </a:r>
            <a:r>
              <a:rPr lang="ko-KR" altLang="en-US" sz="4400" dirty="0" err="1"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되었도다</a:t>
            </a:r>
            <a:endParaRPr lang="ko-KR" altLang="en-US" sz="4400" dirty="0"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824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99EE1-C664-F205-C90D-096149809A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A0A8BC-B04F-DB63-1398-5788B41E39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0A97E47-BA0F-E76F-575F-CE3B3E16FD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856BFC8-BCFE-158D-B11F-095A74164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-94267"/>
            <a:ext cx="9906000" cy="360423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0E9B341-AC63-1E61-A0E0-643A62B9B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 flipV="1">
            <a:off x="0" y="3509963"/>
            <a:ext cx="9906000" cy="3604230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02115E7-F1FE-AE8D-5F76-65A02F06C800}"/>
              </a:ext>
            </a:extLst>
          </p:cNvPr>
          <p:cNvSpPr/>
          <p:nvPr/>
        </p:nvSpPr>
        <p:spPr>
          <a:xfrm>
            <a:off x="1018095" y="-977900"/>
            <a:ext cx="7956223" cy="8991600"/>
          </a:xfrm>
          <a:prstGeom prst="roundRect">
            <a:avLst>
              <a:gd name="adj" fmla="val 10002"/>
            </a:avLst>
          </a:prstGeom>
          <a:solidFill>
            <a:srgbClr val="FFFFFF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>
              <a:lnSpc>
                <a:spcPct val="110000"/>
              </a:lnSpc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 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모든 것이 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>
              <a:lnSpc>
                <a:spcPct val="110000"/>
              </a:lnSpc>
            </a:pPr>
            <a:r>
              <a:rPr kumimoji="0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하나님께로서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 났으며 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>
              <a:lnSpc>
                <a:spcPct val="110000"/>
              </a:lnSpc>
            </a:pP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그가 그리스도로 말미암아 우리를 자기와 화목하게 하시고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>
              <a:lnSpc>
                <a:spcPct val="110000"/>
              </a:lnSpc>
            </a:pPr>
            <a:endParaRPr lang="en-US" altLang="ko-KR" sz="1400" dirty="0">
              <a:solidFill>
                <a:prstClr val="black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 또 우리에게 화목하게 하는 직분을 주셨으니 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400" dirty="0">
              <a:solidFill>
                <a:prstClr val="black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곧 하나님께서 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그리스도 안에 </a:t>
            </a:r>
            <a:r>
              <a:rPr kumimoji="0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계시사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마루 부리OTF 굵은" panose="020B0600000101010101" pitchFamily="34" charset="-127"/>
                <a:ea typeface="마루 부리OTF 굵은" panose="020B0600000101010101" pitchFamily="34" charset="-127"/>
                <a:cs typeface="+mn-cs"/>
              </a:rPr>
              <a:t> </a:t>
            </a:r>
            <a:endParaRPr kumimoji="0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마루 부리OTF 굵은" panose="020B0600000101010101" pitchFamily="34" charset="-127"/>
              <a:ea typeface="마루 부리OTF 굵은" panose="020B0600000101010101" pitchFamily="34" charset="-127"/>
              <a:cs typeface="+mn-cs"/>
            </a:endParaRPr>
          </a:p>
          <a:p>
            <a:pPr>
              <a:lnSpc>
                <a:spcPct val="110000"/>
              </a:lnSpc>
            </a:pPr>
            <a:endParaRPr lang="ko-KR" altLang="en-US" sz="32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1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3245B-DFAB-F96B-485E-4B7DF8A57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4A6BE6-CE05-B414-CA15-5BA797F7F3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78D0D1B-FAB7-EEC0-815C-D5EF93AD4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0075646-1CE4-EF45-B122-8825A6C6B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24AE83F-5BB6-7608-C2EC-D0EC872CE1CB}"/>
              </a:ext>
            </a:extLst>
          </p:cNvPr>
          <p:cNvSpPr/>
          <p:nvPr/>
        </p:nvSpPr>
        <p:spPr>
          <a:xfrm>
            <a:off x="1106995" y="-152400"/>
            <a:ext cx="7956223" cy="6091237"/>
          </a:xfrm>
          <a:prstGeom prst="roundRect">
            <a:avLst>
              <a:gd name="adj" fmla="val 0"/>
            </a:avLst>
          </a:prstGeom>
          <a:solidFill>
            <a:srgbClr val="FFFFFF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</a:t>
            </a:r>
            <a:r>
              <a:rPr lang="en-US" altLang="ko-KR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</a:t>
            </a: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세상을 자기와 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화목하게 하시며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그들의 죄를 그들에게 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돌리지 아니하시고 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endParaRPr lang="en-US" altLang="ko-KR" sz="14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화목하게 하는 말씀을 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우리에게 </a:t>
            </a:r>
            <a:r>
              <a:rPr lang="ko-KR" altLang="en-US" sz="4000" dirty="0" err="1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부탁하셨느니라</a:t>
            </a:r>
            <a:endParaRPr lang="en-US" altLang="ko-KR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endParaRPr lang="en-US" altLang="ko-KR" sz="9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                     (</a:t>
            </a:r>
            <a:r>
              <a:rPr lang="ko-KR" altLang="en-US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고린도후서 </a:t>
            </a:r>
            <a:r>
              <a:rPr lang="en-US" altLang="ko-KR" sz="4000" dirty="0">
                <a:solidFill>
                  <a:schemeClr val="tx1"/>
                </a:solidFill>
                <a:latin typeface="마루 부리OTF 굵은" panose="020B0600000101010101" pitchFamily="34" charset="-127"/>
                <a:ea typeface="마루 부리OTF 굵은" panose="020B0600000101010101" pitchFamily="34" charset="-127"/>
              </a:rPr>
              <a:t>5:17-19)</a:t>
            </a:r>
            <a:endParaRPr lang="ko-KR" altLang="en-US" sz="4000" dirty="0">
              <a:solidFill>
                <a:schemeClr val="tx1"/>
              </a:solidFill>
              <a:latin typeface="마루 부리OTF 굵은" panose="020B0600000101010101" pitchFamily="34" charset="-127"/>
              <a:ea typeface="마루 부리OTF 굵은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94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</TotalTime>
  <Words>62</Words>
  <Application>Microsoft Office PowerPoint</Application>
  <PresentationFormat>A4 용지(210x297mm)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마루 부리OTF 굵은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가람 김</dc:creator>
  <cp:lastModifiedBy>가람 김</cp:lastModifiedBy>
  <cp:revision>1</cp:revision>
  <cp:lastPrinted>2025-01-01T04:36:54Z</cp:lastPrinted>
  <dcterms:created xsi:type="dcterms:W3CDTF">2025-01-01T03:03:12Z</dcterms:created>
  <dcterms:modified xsi:type="dcterms:W3CDTF">2025-01-01T05:20:10Z</dcterms:modified>
</cp:coreProperties>
</file>