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9906000" cy="6858000" type="A4"/>
  <p:notesSz cx="10002838" cy="6877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 varScale="1">
        <p:scale>
          <a:sx n="102" d="100"/>
          <a:sy n="102" d="100"/>
        </p:scale>
        <p:origin x="1596" y="-31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6CF08-F071-40B5-B054-9FE968F33328}" type="datetimeFigureOut">
              <a:rPr lang="ko-KR" altLang="en-US" smtClean="0"/>
              <a:t>2025-01-01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14073-B2BA-4676-9D94-8FDD32E33B9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3560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6CF08-F071-40B5-B054-9FE968F33328}" type="datetimeFigureOut">
              <a:rPr lang="ko-KR" altLang="en-US" smtClean="0"/>
              <a:t>2025-01-01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14073-B2BA-4676-9D94-8FDD32E33B9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8607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6CF08-F071-40B5-B054-9FE968F33328}" type="datetimeFigureOut">
              <a:rPr lang="ko-KR" altLang="en-US" smtClean="0"/>
              <a:t>2025-01-01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14073-B2BA-4676-9D94-8FDD32E33B9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82075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6CF08-F071-40B5-B054-9FE968F33328}" type="datetimeFigureOut">
              <a:rPr lang="ko-KR" altLang="en-US" smtClean="0"/>
              <a:t>2025-01-01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14073-B2BA-4676-9D94-8FDD32E33B9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971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6CF08-F071-40B5-B054-9FE968F33328}" type="datetimeFigureOut">
              <a:rPr lang="ko-KR" altLang="en-US" smtClean="0"/>
              <a:t>2025-01-01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14073-B2BA-4676-9D94-8FDD32E33B9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9382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6CF08-F071-40B5-B054-9FE968F33328}" type="datetimeFigureOut">
              <a:rPr lang="ko-KR" altLang="en-US" smtClean="0"/>
              <a:t>2025-01-01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14073-B2BA-4676-9D94-8FDD32E33B9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25958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6CF08-F071-40B5-B054-9FE968F33328}" type="datetimeFigureOut">
              <a:rPr lang="ko-KR" altLang="en-US" smtClean="0"/>
              <a:t>2025-01-01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14073-B2BA-4676-9D94-8FDD32E33B9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62633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6CF08-F071-40B5-B054-9FE968F33328}" type="datetimeFigureOut">
              <a:rPr lang="ko-KR" altLang="en-US" smtClean="0"/>
              <a:t>2025-01-01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14073-B2BA-4676-9D94-8FDD32E33B9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1385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6CF08-F071-40B5-B054-9FE968F33328}" type="datetimeFigureOut">
              <a:rPr lang="ko-KR" altLang="en-US" smtClean="0"/>
              <a:t>2025-01-01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14073-B2BA-4676-9D94-8FDD32E33B9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60057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6CF08-F071-40B5-B054-9FE968F33328}" type="datetimeFigureOut">
              <a:rPr lang="ko-KR" altLang="en-US" smtClean="0"/>
              <a:t>2025-01-01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14073-B2BA-4676-9D94-8FDD32E33B9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4328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6CF08-F071-40B5-B054-9FE968F33328}" type="datetimeFigureOut">
              <a:rPr lang="ko-KR" altLang="en-US" smtClean="0"/>
              <a:t>2025-01-01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14073-B2BA-4676-9D94-8FDD32E33B9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24480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06CF08-F071-40B5-B054-9FE968F33328}" type="datetimeFigureOut">
              <a:rPr lang="ko-KR" altLang="en-US" smtClean="0"/>
              <a:t>2025-01-01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C14073-B2BA-4676-9D94-8FDD32E33B9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79153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6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8E22ECA-2915-1306-19BB-E2D5EA49583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8B042C35-28F1-67F2-8EB2-16FAD3EE70D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A74EA9E7-D06B-BFCD-7A49-196BCD025B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A6DF5445-904E-E612-B678-F7BBE5032D67}"/>
              </a:ext>
            </a:extLst>
          </p:cNvPr>
          <p:cNvSpPr/>
          <p:nvPr/>
        </p:nvSpPr>
        <p:spPr>
          <a:xfrm>
            <a:off x="1018095" y="2565399"/>
            <a:ext cx="7956223" cy="4994897"/>
          </a:xfrm>
          <a:prstGeom prst="roundRect">
            <a:avLst>
              <a:gd name="adj" fmla="val 0"/>
            </a:avLst>
          </a:prstGeom>
          <a:solidFill>
            <a:srgbClr val="FFFFFF">
              <a:alpha val="41961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7D57E89-CD74-2A90-319A-10916D5C7349}"/>
              </a:ext>
            </a:extLst>
          </p:cNvPr>
          <p:cNvSpPr txBox="1"/>
          <p:nvPr/>
        </p:nvSpPr>
        <p:spPr>
          <a:xfrm>
            <a:off x="1238250" y="2844869"/>
            <a:ext cx="742950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ko-KR" altLang="en-US" sz="4400" dirty="0">
                <a:latin typeface="마루 부리OTF 굵은" panose="020B0600000101010101" pitchFamily="34" charset="-127"/>
                <a:ea typeface="마루 부리OTF 굵은" panose="020B0600000101010101" pitchFamily="34" charset="-127"/>
              </a:rPr>
              <a:t> </a:t>
            </a:r>
            <a:r>
              <a:rPr lang="ko-KR" altLang="en-US" sz="4400" dirty="0" err="1">
                <a:latin typeface="마루 부리OTF 굵은" panose="020B0600000101010101" pitchFamily="34" charset="-127"/>
                <a:ea typeface="마루 부리OTF 굵은" panose="020B0600000101010101" pitchFamily="34" charset="-127"/>
              </a:rPr>
              <a:t>그런즉</a:t>
            </a:r>
            <a:r>
              <a:rPr lang="ko-KR" altLang="en-US" sz="4400" dirty="0">
                <a:latin typeface="마루 부리OTF 굵은" panose="020B0600000101010101" pitchFamily="34" charset="-127"/>
                <a:ea typeface="마루 부리OTF 굵은" panose="020B0600000101010101" pitchFamily="34" charset="-127"/>
              </a:rPr>
              <a:t> 누구든지 </a:t>
            </a:r>
            <a:br>
              <a:rPr lang="en-US" altLang="ko-KR" sz="4400" dirty="0">
                <a:latin typeface="마루 부리OTF 굵은" panose="020B0600000101010101" pitchFamily="34" charset="-127"/>
                <a:ea typeface="마루 부리OTF 굵은" panose="020B0600000101010101" pitchFamily="34" charset="-127"/>
              </a:rPr>
            </a:br>
            <a:r>
              <a:rPr lang="ko-KR" altLang="en-US" sz="4400" dirty="0">
                <a:latin typeface="마루 부리OTF 굵은" panose="020B0600000101010101" pitchFamily="34" charset="-127"/>
                <a:ea typeface="마루 부리OTF 굵은" panose="020B0600000101010101" pitchFamily="34" charset="-127"/>
              </a:rPr>
              <a:t>그리스도 안에 있으면 </a:t>
            </a:r>
            <a:endParaRPr lang="en-US" altLang="ko-KR" sz="4400" dirty="0">
              <a:latin typeface="마루 부리OTF 굵은" panose="020B0600000101010101" pitchFamily="34" charset="-127"/>
              <a:ea typeface="마루 부리OTF 굵은" panose="020B0600000101010101" pitchFamily="34" charset="-127"/>
            </a:endParaRPr>
          </a:p>
          <a:p>
            <a:pPr>
              <a:lnSpc>
                <a:spcPct val="110000"/>
              </a:lnSpc>
            </a:pPr>
            <a:r>
              <a:rPr lang="ko-KR" altLang="en-US" sz="4400" dirty="0">
                <a:latin typeface="마루 부리OTF 굵은" panose="020B0600000101010101" pitchFamily="34" charset="-127"/>
                <a:ea typeface="마루 부리OTF 굵은" panose="020B0600000101010101" pitchFamily="34" charset="-127"/>
              </a:rPr>
              <a:t>새로운 피조물이라 </a:t>
            </a:r>
            <a:br>
              <a:rPr lang="en-US" altLang="ko-KR" sz="4400" dirty="0">
                <a:latin typeface="마루 부리OTF 굵은" panose="020B0600000101010101" pitchFamily="34" charset="-127"/>
                <a:ea typeface="마루 부리OTF 굵은" panose="020B0600000101010101" pitchFamily="34" charset="-127"/>
              </a:rPr>
            </a:br>
            <a:r>
              <a:rPr lang="ko-KR" altLang="en-US" sz="4400" dirty="0">
                <a:latin typeface="마루 부리OTF 굵은" panose="020B0600000101010101" pitchFamily="34" charset="-127"/>
                <a:ea typeface="마루 부리OTF 굵은" panose="020B0600000101010101" pitchFamily="34" charset="-127"/>
              </a:rPr>
              <a:t>이전 것은 지나갔으니 </a:t>
            </a:r>
            <a:endParaRPr lang="en-US" altLang="ko-KR" sz="4400" dirty="0">
              <a:latin typeface="마루 부리OTF 굵은" panose="020B0600000101010101" pitchFamily="34" charset="-127"/>
              <a:ea typeface="마루 부리OTF 굵은" panose="020B0600000101010101" pitchFamily="34" charset="-127"/>
            </a:endParaRPr>
          </a:p>
          <a:p>
            <a:pPr>
              <a:lnSpc>
                <a:spcPct val="110000"/>
              </a:lnSpc>
            </a:pPr>
            <a:r>
              <a:rPr lang="ko-KR" altLang="en-US" sz="4400" dirty="0">
                <a:latin typeface="마루 부리OTF 굵은" panose="020B0600000101010101" pitchFamily="34" charset="-127"/>
                <a:ea typeface="마루 부리OTF 굵은" panose="020B0600000101010101" pitchFamily="34" charset="-127"/>
              </a:rPr>
              <a:t>보라 새 것이 </a:t>
            </a:r>
            <a:r>
              <a:rPr lang="ko-KR" altLang="en-US" sz="4400" dirty="0" err="1">
                <a:latin typeface="마루 부리OTF 굵은" panose="020B0600000101010101" pitchFamily="34" charset="-127"/>
                <a:ea typeface="마루 부리OTF 굵은" panose="020B0600000101010101" pitchFamily="34" charset="-127"/>
              </a:rPr>
              <a:t>되었도다</a:t>
            </a:r>
            <a:endParaRPr lang="ko-KR" altLang="en-US" sz="4400" dirty="0">
              <a:latin typeface="마루 부리OTF 굵은" panose="020B0600000101010101" pitchFamily="34" charset="-127"/>
              <a:ea typeface="마루 부리OTF 굵은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88240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099EE1-C664-F205-C90D-096149809A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AA0A8BC-B04F-DB63-1398-5788B41E39C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D0A97E47-BA0F-E76F-575F-CE3B3E16FDE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A856BFC8-BCFE-158D-B11F-095A741645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-94267"/>
            <a:ext cx="9906000" cy="3604230"/>
          </a:xfrm>
          <a:prstGeom prst="rect">
            <a:avLst/>
          </a:prstGeom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50E9B341-AC63-1E61-A0E0-643A62B9BA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 flipV="1">
            <a:off x="0" y="3509963"/>
            <a:ext cx="9906000" cy="3604230"/>
          </a:xfrm>
          <a:prstGeom prst="rect">
            <a:avLst/>
          </a:prstGeom>
        </p:spPr>
      </p:pic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D02115E7-F1FE-AE8D-5F76-65A02F06C800}"/>
              </a:ext>
            </a:extLst>
          </p:cNvPr>
          <p:cNvSpPr/>
          <p:nvPr/>
        </p:nvSpPr>
        <p:spPr>
          <a:xfrm>
            <a:off x="1018095" y="-977900"/>
            <a:ext cx="7956223" cy="8991600"/>
          </a:xfrm>
          <a:prstGeom prst="roundRect">
            <a:avLst>
              <a:gd name="adj" fmla="val 10002"/>
            </a:avLst>
          </a:prstGeom>
          <a:solidFill>
            <a:srgbClr val="FFFFFF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0000"/>
              </a:lnSpc>
            </a:pPr>
            <a:endParaRPr kumimoji="0" lang="en-US" altLang="ko-KR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마루 부리OTF 굵은" panose="020B0600000101010101" pitchFamily="34" charset="-127"/>
              <a:ea typeface="마루 부리OTF 굵은" panose="020B0600000101010101" pitchFamily="34" charset="-127"/>
              <a:cs typeface="+mn-cs"/>
            </a:endParaRPr>
          </a:p>
          <a:p>
            <a:pPr>
              <a:lnSpc>
                <a:spcPct val="110000"/>
              </a:lnSpc>
            </a:pPr>
            <a:r>
              <a:rPr kumimoji="0" lang="en-US" altLang="ko-KR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마루 부리OTF 굵은" panose="020B0600000101010101" pitchFamily="34" charset="-127"/>
                <a:ea typeface="마루 부리OTF 굵은" panose="020B0600000101010101" pitchFamily="34" charset="-127"/>
                <a:cs typeface="+mn-cs"/>
              </a:rPr>
              <a:t> </a:t>
            </a:r>
            <a:r>
              <a:rPr kumimoji="0" lang="ko-KR" alt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마루 부리OTF 굵은" panose="020B0600000101010101" pitchFamily="34" charset="-127"/>
                <a:ea typeface="마루 부리OTF 굵은" panose="020B0600000101010101" pitchFamily="34" charset="-127"/>
                <a:cs typeface="+mn-cs"/>
              </a:rPr>
              <a:t>모든 것이 </a:t>
            </a:r>
            <a:endParaRPr kumimoji="0" lang="en-US" altLang="ko-KR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마루 부리OTF 굵은" panose="020B0600000101010101" pitchFamily="34" charset="-127"/>
              <a:ea typeface="마루 부리OTF 굵은" panose="020B0600000101010101" pitchFamily="34" charset="-127"/>
              <a:cs typeface="+mn-cs"/>
            </a:endParaRPr>
          </a:p>
          <a:p>
            <a:pPr>
              <a:lnSpc>
                <a:spcPct val="110000"/>
              </a:lnSpc>
            </a:pPr>
            <a:r>
              <a:rPr kumimoji="0" lang="ko-KR" alt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마루 부리OTF 굵은" panose="020B0600000101010101" pitchFamily="34" charset="-127"/>
                <a:ea typeface="마루 부리OTF 굵은" panose="020B0600000101010101" pitchFamily="34" charset="-127"/>
                <a:cs typeface="+mn-cs"/>
              </a:rPr>
              <a:t>하나님께로서</a:t>
            </a:r>
            <a:r>
              <a:rPr kumimoji="0" lang="ko-KR" alt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마루 부리OTF 굵은" panose="020B0600000101010101" pitchFamily="34" charset="-127"/>
                <a:ea typeface="마루 부리OTF 굵은" panose="020B0600000101010101" pitchFamily="34" charset="-127"/>
                <a:cs typeface="+mn-cs"/>
              </a:rPr>
              <a:t> 났으며 </a:t>
            </a:r>
            <a:endParaRPr kumimoji="0" lang="en-US" altLang="ko-KR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마루 부리OTF 굵은" panose="020B0600000101010101" pitchFamily="34" charset="-127"/>
              <a:ea typeface="마루 부리OTF 굵은" panose="020B0600000101010101" pitchFamily="34" charset="-127"/>
              <a:cs typeface="+mn-cs"/>
            </a:endParaRPr>
          </a:p>
          <a:p>
            <a:pPr>
              <a:lnSpc>
                <a:spcPct val="110000"/>
              </a:lnSpc>
            </a:pPr>
            <a:r>
              <a:rPr kumimoji="0" lang="ko-KR" alt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마루 부리OTF 굵은" panose="020B0600000101010101" pitchFamily="34" charset="-127"/>
                <a:ea typeface="마루 부리OTF 굵은" panose="020B0600000101010101" pitchFamily="34" charset="-127"/>
                <a:cs typeface="+mn-cs"/>
              </a:rPr>
              <a:t>그가 그리스도로 말미암아 우리를 자기와 화목하게 하시고</a:t>
            </a:r>
            <a:endParaRPr kumimoji="0" lang="en-US" altLang="ko-KR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마루 부리OTF 굵은" panose="020B0600000101010101" pitchFamily="34" charset="-127"/>
              <a:ea typeface="마루 부리OTF 굵은" panose="020B0600000101010101" pitchFamily="34" charset="-127"/>
              <a:cs typeface="+mn-cs"/>
            </a:endParaRPr>
          </a:p>
          <a:p>
            <a:pPr>
              <a:lnSpc>
                <a:spcPct val="110000"/>
              </a:lnSpc>
            </a:pPr>
            <a:endParaRPr lang="en-US" altLang="ko-KR" sz="1400" dirty="0">
              <a:solidFill>
                <a:prstClr val="black"/>
              </a:solidFill>
              <a:latin typeface="마루 부리OTF 굵은" panose="020B0600000101010101" pitchFamily="34" charset="-127"/>
              <a:ea typeface="마루 부리OTF 굵은" panose="020B0600000101010101" pitchFamily="34" charset="-127"/>
            </a:endParaRPr>
          </a:p>
          <a:p>
            <a:pPr marL="0" marR="0" lvl="0" indent="0" algn="l" defTabSz="4572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마루 부리OTF 굵은" panose="020B0600000101010101" pitchFamily="34" charset="-127"/>
                <a:ea typeface="마루 부리OTF 굵은" panose="020B0600000101010101" pitchFamily="34" charset="-127"/>
                <a:cs typeface="+mn-cs"/>
              </a:rPr>
              <a:t> 또 우리에게 화목하게 하는 직분을 주셨으니 </a:t>
            </a:r>
            <a:endParaRPr kumimoji="0" lang="en-US" altLang="ko-KR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마루 부리OTF 굵은" panose="020B0600000101010101" pitchFamily="34" charset="-127"/>
              <a:ea typeface="마루 부리OTF 굵은" panose="020B0600000101010101" pitchFamily="34" charset="-127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sz="1400" dirty="0">
              <a:solidFill>
                <a:prstClr val="black"/>
              </a:solidFill>
              <a:latin typeface="마루 부리OTF 굵은" panose="020B0600000101010101" pitchFamily="34" charset="-127"/>
              <a:ea typeface="마루 부리OTF 굵은" panose="020B0600000101010101" pitchFamily="34" charset="-127"/>
            </a:endParaRPr>
          </a:p>
          <a:p>
            <a:pPr marL="0" marR="0" lvl="0" indent="0" algn="l" defTabSz="4572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마루 부리OTF 굵은" panose="020B0600000101010101" pitchFamily="34" charset="-127"/>
                <a:ea typeface="마루 부리OTF 굵은" panose="020B0600000101010101" pitchFamily="34" charset="-127"/>
                <a:cs typeface="+mn-cs"/>
              </a:rPr>
              <a:t>곧 하나님께서 </a:t>
            </a:r>
            <a:endParaRPr kumimoji="0" lang="en-US" altLang="ko-KR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마루 부리OTF 굵은" panose="020B0600000101010101" pitchFamily="34" charset="-127"/>
              <a:ea typeface="마루 부리OTF 굵은" panose="020B0600000101010101" pitchFamily="34" charset="-127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마루 부리OTF 굵은" panose="020B0600000101010101" pitchFamily="34" charset="-127"/>
                <a:ea typeface="마루 부리OTF 굵은" panose="020B0600000101010101" pitchFamily="34" charset="-127"/>
                <a:cs typeface="+mn-cs"/>
              </a:rPr>
              <a:t>그리스도 안에 </a:t>
            </a:r>
            <a:r>
              <a:rPr kumimoji="0" lang="ko-KR" alt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마루 부리OTF 굵은" panose="020B0600000101010101" pitchFamily="34" charset="-127"/>
                <a:ea typeface="마루 부리OTF 굵은" panose="020B0600000101010101" pitchFamily="34" charset="-127"/>
                <a:cs typeface="+mn-cs"/>
              </a:rPr>
              <a:t>계시사</a:t>
            </a:r>
            <a:r>
              <a:rPr kumimoji="0" lang="ko-KR" alt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마루 부리OTF 굵은" panose="020B0600000101010101" pitchFamily="34" charset="-127"/>
                <a:ea typeface="마루 부리OTF 굵은" panose="020B0600000101010101" pitchFamily="34" charset="-127"/>
                <a:cs typeface="+mn-cs"/>
              </a:rPr>
              <a:t> </a:t>
            </a:r>
            <a:endParaRPr kumimoji="0" lang="en-US" altLang="ko-KR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마루 부리OTF 굵은" panose="020B0600000101010101" pitchFamily="34" charset="-127"/>
              <a:ea typeface="마루 부리OTF 굵은" panose="020B0600000101010101" pitchFamily="34" charset="-127"/>
              <a:cs typeface="+mn-cs"/>
            </a:endParaRPr>
          </a:p>
          <a:p>
            <a:pPr>
              <a:lnSpc>
                <a:spcPct val="110000"/>
              </a:lnSpc>
            </a:pPr>
            <a:endParaRPr lang="ko-KR" altLang="en-US" sz="3200" dirty="0">
              <a:solidFill>
                <a:schemeClr val="tx1"/>
              </a:solidFill>
              <a:latin typeface="마루 부리OTF 굵은" panose="020B0600000101010101" pitchFamily="34" charset="-127"/>
              <a:ea typeface="마루 부리OTF 굵은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9110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53245B-DFAB-F96B-485E-4B7DF8A578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F4A6BE6-CE05-B414-CA15-5BA797F7F3A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D78D0D1B-FAB7-EEC0-815C-D5EF93AD408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D0075646-1CE4-EF45-B122-8825A6C6B4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9906000" cy="6858000"/>
          </a:xfrm>
          <a:prstGeom prst="rect">
            <a:avLst/>
          </a:prstGeom>
        </p:spPr>
      </p:pic>
      <p:sp>
        <p:nvSpPr>
          <p:cNvPr id="6" name="사각형: 둥근 모서리 5">
            <a:extLst>
              <a:ext uri="{FF2B5EF4-FFF2-40B4-BE49-F238E27FC236}">
                <a16:creationId xmlns:a16="http://schemas.microsoft.com/office/drawing/2014/main" id="{724AE83F-5BB6-7608-C2EC-D0EC872CE1CB}"/>
              </a:ext>
            </a:extLst>
          </p:cNvPr>
          <p:cNvSpPr/>
          <p:nvPr/>
        </p:nvSpPr>
        <p:spPr>
          <a:xfrm>
            <a:off x="1106995" y="-152400"/>
            <a:ext cx="7956223" cy="6091237"/>
          </a:xfrm>
          <a:prstGeom prst="roundRect">
            <a:avLst>
              <a:gd name="adj" fmla="val 0"/>
            </a:avLst>
          </a:prstGeom>
          <a:solidFill>
            <a:srgbClr val="FFFFFF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0000"/>
              </a:lnSpc>
            </a:pPr>
            <a:r>
              <a:rPr lang="ko-KR" altLang="en-US" sz="4000" dirty="0">
                <a:solidFill>
                  <a:schemeClr val="tx1"/>
                </a:solidFill>
                <a:latin typeface="마루 부리OTF 굵은" panose="020B0600000101010101" pitchFamily="34" charset="-127"/>
                <a:ea typeface="마루 부리OTF 굵은" panose="020B0600000101010101" pitchFamily="34" charset="-127"/>
              </a:rPr>
              <a:t> </a:t>
            </a:r>
            <a:r>
              <a:rPr lang="en-US" altLang="ko-KR" sz="4000" dirty="0">
                <a:solidFill>
                  <a:schemeClr val="tx1"/>
                </a:solidFill>
                <a:latin typeface="마루 부리OTF 굵은" panose="020B0600000101010101" pitchFamily="34" charset="-127"/>
                <a:ea typeface="마루 부리OTF 굵은" panose="020B0600000101010101" pitchFamily="34" charset="-127"/>
              </a:rPr>
              <a:t> </a:t>
            </a:r>
            <a:r>
              <a:rPr lang="ko-KR" altLang="en-US" sz="4000" dirty="0">
                <a:solidFill>
                  <a:schemeClr val="tx1"/>
                </a:solidFill>
                <a:latin typeface="마루 부리OTF 굵은" panose="020B0600000101010101" pitchFamily="34" charset="-127"/>
                <a:ea typeface="마루 부리OTF 굵은" panose="020B0600000101010101" pitchFamily="34" charset="-127"/>
              </a:rPr>
              <a:t>세상을 자기와 </a:t>
            </a:r>
            <a:endParaRPr lang="en-US" altLang="ko-KR" sz="4000" dirty="0">
              <a:solidFill>
                <a:schemeClr val="tx1"/>
              </a:solidFill>
              <a:latin typeface="마루 부리OTF 굵은" panose="020B0600000101010101" pitchFamily="34" charset="-127"/>
              <a:ea typeface="마루 부리OTF 굵은" panose="020B0600000101010101" pitchFamily="34" charset="-127"/>
            </a:endParaRPr>
          </a:p>
          <a:p>
            <a:pPr>
              <a:lnSpc>
                <a:spcPct val="110000"/>
              </a:lnSpc>
            </a:pPr>
            <a:r>
              <a:rPr lang="ko-KR" altLang="en-US" sz="4000" dirty="0">
                <a:solidFill>
                  <a:schemeClr val="tx1"/>
                </a:solidFill>
                <a:latin typeface="마루 부리OTF 굵은" panose="020B0600000101010101" pitchFamily="34" charset="-127"/>
                <a:ea typeface="마루 부리OTF 굵은" panose="020B0600000101010101" pitchFamily="34" charset="-127"/>
              </a:rPr>
              <a:t>화목하게 하시며</a:t>
            </a:r>
            <a:endParaRPr lang="en-US" altLang="ko-KR" sz="4000" dirty="0">
              <a:solidFill>
                <a:schemeClr val="tx1"/>
              </a:solidFill>
              <a:latin typeface="마루 부리OTF 굵은" panose="020B0600000101010101" pitchFamily="34" charset="-127"/>
              <a:ea typeface="마루 부리OTF 굵은" panose="020B0600000101010101" pitchFamily="34" charset="-127"/>
            </a:endParaRPr>
          </a:p>
          <a:p>
            <a:pPr>
              <a:lnSpc>
                <a:spcPct val="110000"/>
              </a:lnSpc>
            </a:pPr>
            <a:r>
              <a:rPr lang="ko-KR" altLang="en-US" sz="4000" dirty="0">
                <a:solidFill>
                  <a:schemeClr val="tx1"/>
                </a:solidFill>
                <a:latin typeface="마루 부리OTF 굵은" panose="020B0600000101010101" pitchFamily="34" charset="-127"/>
                <a:ea typeface="마루 부리OTF 굵은" panose="020B0600000101010101" pitchFamily="34" charset="-127"/>
              </a:rPr>
              <a:t>그들의 죄를 그들에게 </a:t>
            </a:r>
            <a:endParaRPr lang="en-US" altLang="ko-KR" sz="4000" dirty="0">
              <a:solidFill>
                <a:schemeClr val="tx1"/>
              </a:solidFill>
              <a:latin typeface="마루 부리OTF 굵은" panose="020B0600000101010101" pitchFamily="34" charset="-127"/>
              <a:ea typeface="마루 부리OTF 굵은" panose="020B0600000101010101" pitchFamily="34" charset="-127"/>
            </a:endParaRPr>
          </a:p>
          <a:p>
            <a:pPr>
              <a:lnSpc>
                <a:spcPct val="110000"/>
              </a:lnSpc>
            </a:pPr>
            <a:r>
              <a:rPr lang="ko-KR" altLang="en-US" sz="4000" dirty="0">
                <a:solidFill>
                  <a:schemeClr val="tx1"/>
                </a:solidFill>
                <a:latin typeface="마루 부리OTF 굵은" panose="020B0600000101010101" pitchFamily="34" charset="-127"/>
                <a:ea typeface="마루 부리OTF 굵은" panose="020B0600000101010101" pitchFamily="34" charset="-127"/>
              </a:rPr>
              <a:t>돌리지 아니하시고 </a:t>
            </a:r>
            <a:endParaRPr lang="en-US" altLang="ko-KR" sz="4000" dirty="0">
              <a:solidFill>
                <a:schemeClr val="tx1"/>
              </a:solidFill>
              <a:latin typeface="마루 부리OTF 굵은" panose="020B0600000101010101" pitchFamily="34" charset="-127"/>
              <a:ea typeface="마루 부리OTF 굵은" panose="020B0600000101010101" pitchFamily="34" charset="-127"/>
            </a:endParaRPr>
          </a:p>
          <a:p>
            <a:pPr>
              <a:lnSpc>
                <a:spcPct val="110000"/>
              </a:lnSpc>
            </a:pPr>
            <a:endParaRPr lang="en-US" altLang="ko-KR" sz="1400" dirty="0">
              <a:solidFill>
                <a:schemeClr val="tx1"/>
              </a:solidFill>
              <a:latin typeface="마루 부리OTF 굵은" panose="020B0600000101010101" pitchFamily="34" charset="-127"/>
              <a:ea typeface="마루 부리OTF 굵은" panose="020B0600000101010101" pitchFamily="34" charset="-127"/>
            </a:endParaRPr>
          </a:p>
          <a:p>
            <a:pPr>
              <a:lnSpc>
                <a:spcPct val="110000"/>
              </a:lnSpc>
            </a:pPr>
            <a:r>
              <a:rPr lang="ko-KR" altLang="en-US" sz="4000" dirty="0">
                <a:solidFill>
                  <a:schemeClr val="tx1"/>
                </a:solidFill>
                <a:latin typeface="마루 부리OTF 굵은" panose="020B0600000101010101" pitchFamily="34" charset="-127"/>
                <a:ea typeface="마루 부리OTF 굵은" panose="020B0600000101010101" pitchFamily="34" charset="-127"/>
              </a:rPr>
              <a:t> 화목하게 하는 말씀을 </a:t>
            </a:r>
            <a:endParaRPr lang="en-US" altLang="ko-KR" sz="4000" dirty="0">
              <a:solidFill>
                <a:schemeClr val="tx1"/>
              </a:solidFill>
              <a:latin typeface="마루 부리OTF 굵은" panose="020B0600000101010101" pitchFamily="34" charset="-127"/>
              <a:ea typeface="마루 부리OTF 굵은" panose="020B0600000101010101" pitchFamily="34" charset="-127"/>
            </a:endParaRPr>
          </a:p>
          <a:p>
            <a:pPr>
              <a:lnSpc>
                <a:spcPct val="110000"/>
              </a:lnSpc>
            </a:pPr>
            <a:r>
              <a:rPr lang="ko-KR" altLang="en-US" sz="4000" dirty="0">
                <a:solidFill>
                  <a:schemeClr val="tx1"/>
                </a:solidFill>
                <a:latin typeface="마루 부리OTF 굵은" panose="020B0600000101010101" pitchFamily="34" charset="-127"/>
                <a:ea typeface="마루 부리OTF 굵은" panose="020B0600000101010101" pitchFamily="34" charset="-127"/>
              </a:rPr>
              <a:t>우리에게 </a:t>
            </a:r>
            <a:r>
              <a:rPr lang="ko-KR" altLang="en-US" sz="4000" dirty="0" err="1">
                <a:solidFill>
                  <a:schemeClr val="tx1"/>
                </a:solidFill>
                <a:latin typeface="마루 부리OTF 굵은" panose="020B0600000101010101" pitchFamily="34" charset="-127"/>
                <a:ea typeface="마루 부리OTF 굵은" panose="020B0600000101010101" pitchFamily="34" charset="-127"/>
              </a:rPr>
              <a:t>부탁하셨느니라</a:t>
            </a:r>
            <a:endParaRPr lang="en-US" altLang="ko-KR" sz="4000" dirty="0">
              <a:solidFill>
                <a:schemeClr val="tx1"/>
              </a:solidFill>
              <a:latin typeface="마루 부리OTF 굵은" panose="020B0600000101010101" pitchFamily="34" charset="-127"/>
              <a:ea typeface="마루 부리OTF 굵은" panose="020B0600000101010101" pitchFamily="34" charset="-127"/>
            </a:endParaRPr>
          </a:p>
          <a:p>
            <a:pPr>
              <a:lnSpc>
                <a:spcPct val="110000"/>
              </a:lnSpc>
            </a:pPr>
            <a:endParaRPr lang="en-US" altLang="ko-KR" sz="900" dirty="0">
              <a:solidFill>
                <a:schemeClr val="tx1"/>
              </a:solidFill>
              <a:latin typeface="마루 부리OTF 굵은" panose="020B0600000101010101" pitchFamily="34" charset="-127"/>
              <a:ea typeface="마루 부리OTF 굵은" panose="020B0600000101010101" pitchFamily="34" charset="-127"/>
            </a:endParaRPr>
          </a:p>
          <a:p>
            <a:pPr>
              <a:lnSpc>
                <a:spcPct val="110000"/>
              </a:lnSpc>
            </a:pPr>
            <a:r>
              <a:rPr lang="en-US" altLang="ko-KR" sz="4000" dirty="0">
                <a:solidFill>
                  <a:schemeClr val="tx1"/>
                </a:solidFill>
                <a:latin typeface="마루 부리OTF 굵은" panose="020B0600000101010101" pitchFamily="34" charset="-127"/>
                <a:ea typeface="마루 부리OTF 굵은" panose="020B0600000101010101" pitchFamily="34" charset="-127"/>
              </a:rPr>
              <a:t>                     (</a:t>
            </a:r>
            <a:r>
              <a:rPr lang="ko-KR" altLang="en-US" sz="4000" dirty="0">
                <a:solidFill>
                  <a:schemeClr val="tx1"/>
                </a:solidFill>
                <a:latin typeface="마루 부리OTF 굵은" panose="020B0600000101010101" pitchFamily="34" charset="-127"/>
                <a:ea typeface="마루 부리OTF 굵은" panose="020B0600000101010101" pitchFamily="34" charset="-127"/>
              </a:rPr>
              <a:t>고린도후서 </a:t>
            </a:r>
            <a:r>
              <a:rPr lang="en-US" altLang="ko-KR" sz="4000" dirty="0">
                <a:solidFill>
                  <a:schemeClr val="tx1"/>
                </a:solidFill>
                <a:latin typeface="마루 부리OTF 굵은" panose="020B0600000101010101" pitchFamily="34" charset="-127"/>
                <a:ea typeface="마루 부리OTF 굵은" panose="020B0600000101010101" pitchFamily="34" charset="-127"/>
              </a:rPr>
              <a:t>5:17-19)</a:t>
            </a:r>
            <a:endParaRPr lang="ko-KR" altLang="en-US" sz="4000" dirty="0">
              <a:solidFill>
                <a:schemeClr val="tx1"/>
              </a:solidFill>
              <a:latin typeface="마루 부리OTF 굵은" panose="020B0600000101010101" pitchFamily="34" charset="-127"/>
              <a:ea typeface="마루 부리OTF 굵은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49414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103</TotalTime>
  <Words>62</Words>
  <Application>Microsoft Office PowerPoint</Application>
  <PresentationFormat>A4 용지(210x297mm)</PresentationFormat>
  <Paragraphs>21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8" baseType="lpstr">
      <vt:lpstr>마루 부리OTF 굵은</vt:lpstr>
      <vt:lpstr>Arial</vt:lpstr>
      <vt:lpstr>Calibri</vt:lpstr>
      <vt:lpstr>Calibri Light</vt:lpstr>
      <vt:lpstr>Office 테마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가람 김</dc:creator>
  <cp:lastModifiedBy>가람 김</cp:lastModifiedBy>
  <cp:revision>1</cp:revision>
  <cp:lastPrinted>2025-01-01T04:36:54Z</cp:lastPrinted>
  <dcterms:created xsi:type="dcterms:W3CDTF">2025-01-01T03:03:12Z</dcterms:created>
  <dcterms:modified xsi:type="dcterms:W3CDTF">2025-01-01T05:20:10Z</dcterms:modified>
</cp:coreProperties>
</file>